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30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5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51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97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30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19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52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93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15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0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0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8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81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01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86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8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9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91E240-4D55-40CB-BE61-A064DA3E3238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9E62D7-FE14-44BE-91F1-9E86EC72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97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7102E-2F3A-71D2-A35C-A3DC611AAAEA}"/>
              </a:ext>
            </a:extLst>
          </p:cNvPr>
          <p:cNvSpPr txBox="1"/>
          <p:nvPr/>
        </p:nvSpPr>
        <p:spPr>
          <a:xfrm>
            <a:off x="878890" y="1313894"/>
            <a:ext cx="8345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</a:rPr>
              <a:t>TOPIC:</a:t>
            </a:r>
            <a:endParaRPr lang="en-IN" sz="40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C9319-397F-298A-A7B9-FDF59BD1D40F}"/>
              </a:ext>
            </a:extLst>
          </p:cNvPr>
          <p:cNvSpPr txBox="1"/>
          <p:nvPr/>
        </p:nvSpPr>
        <p:spPr>
          <a:xfrm>
            <a:off x="958788" y="2405848"/>
            <a:ext cx="9605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GSM BASED SMART DUSTBIN WITH SOLAR TRACKER</a:t>
            </a:r>
            <a:endParaRPr lang="en-IN" sz="44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DEC54-2ADB-589B-B584-2392D9CE16CA}"/>
              </a:ext>
            </a:extLst>
          </p:cNvPr>
          <p:cNvSpPr txBox="1"/>
          <p:nvPr/>
        </p:nvSpPr>
        <p:spPr>
          <a:xfrm>
            <a:off x="7652551" y="4367814"/>
            <a:ext cx="41014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PRESENTED BY: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RAHUL DUTTA(LEADER)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SOMNATH BANERJEE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ARGHYA PAL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SAPTAK DUTTA</a:t>
            </a: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Maulana Abul Kalam Azad University of Technology - Wikipedia">
            <a:extLst>
              <a:ext uri="{FF2B5EF4-FFF2-40B4-BE49-F238E27FC236}">
                <a16:creationId xmlns:a16="http://schemas.microsoft.com/office/drawing/2014/main" id="{591B4C92-A546-9D34-33C6-94BE044F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19" y="77808"/>
            <a:ext cx="1272246" cy="107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gal Institute of Technology, Kolkata - Wikipedia">
            <a:extLst>
              <a:ext uri="{FF2B5EF4-FFF2-40B4-BE49-F238E27FC236}">
                <a16:creationId xmlns:a16="http://schemas.microsoft.com/office/drawing/2014/main" id="{1FA8B244-66E9-31D0-B173-A8C0C7882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63" y="77808"/>
            <a:ext cx="1133888" cy="107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ngal Institute Of technology">
            <a:extLst>
              <a:ext uri="{FF2B5EF4-FFF2-40B4-BE49-F238E27FC236}">
                <a16:creationId xmlns:a16="http://schemas.microsoft.com/office/drawing/2014/main" id="{17389AE7-0896-A15F-7E8E-ADDD6080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81" y="77808"/>
            <a:ext cx="1203656" cy="117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EA1BBD-7ED6-B074-6AEA-BE4CA5E86315}"/>
              </a:ext>
            </a:extLst>
          </p:cNvPr>
          <p:cNvSpPr txBox="1"/>
          <p:nvPr/>
        </p:nvSpPr>
        <p:spPr>
          <a:xfrm>
            <a:off x="621438" y="308105"/>
            <a:ext cx="6098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WORKING: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46FC6-1621-47BF-C158-E8571C33A9EF}"/>
              </a:ext>
            </a:extLst>
          </p:cNvPr>
          <p:cNvSpPr txBox="1"/>
          <p:nvPr/>
        </p:nvSpPr>
        <p:spPr>
          <a:xfrm>
            <a:off x="905525" y="1582340"/>
            <a:ext cx="105466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Arduino with GSM module for the general working of the dustbin and Node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Mcu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monitor the filling of the dustbin via internet.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 front we have the ultrasonic sensor which will sense the presence of anyone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infront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the dustbin and with its data servo motor will open the lid of the dustbin thus making it a contactless dustbin.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have another ultrasonic sensor at the top of the lid facing downwards to sense the amount of garbage inside the dustbin to check if it is full or not.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yes, then the dustbin will automatically send a SMS alert, (this will indicate that the dustbin is full and its not cleaned yet).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will also have a switch for filling a complain to the senior if the above system any how fails. And every action performed by the dustbin will be displayed on the OLED display to ensure the user.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run on this whole system we will we using 12V rechargeable battery which will be powered by a dual axis solar tracker for outdoor or municipal use of the dustbin.</a:t>
            </a:r>
          </a:p>
          <a:p>
            <a:pPr algn="l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7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AEFF0-B50C-AC04-FA64-9F4AB2EC9802}"/>
              </a:ext>
            </a:extLst>
          </p:cNvPr>
          <p:cNvSpPr txBox="1"/>
          <p:nvPr/>
        </p:nvSpPr>
        <p:spPr>
          <a:xfrm>
            <a:off x="3080551" y="355107"/>
            <a:ext cx="5051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BLOCK DIAGRAM</a:t>
            </a:r>
            <a:endParaRPr lang="en-IN" sz="3200" i="1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38EAB5BB-1958-F5A4-9B40-438A564661DF}"/>
              </a:ext>
            </a:extLst>
          </p:cNvPr>
          <p:cNvSpPr/>
          <p:nvPr/>
        </p:nvSpPr>
        <p:spPr>
          <a:xfrm>
            <a:off x="5110577" y="2980572"/>
            <a:ext cx="1970843" cy="1273203"/>
          </a:xfrm>
          <a:prstGeom prst="pent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DUSTBIN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5D988-D545-E5D9-77F3-F144F7E25BDC}"/>
              </a:ext>
            </a:extLst>
          </p:cNvPr>
          <p:cNvSpPr/>
          <p:nvPr/>
        </p:nvSpPr>
        <p:spPr>
          <a:xfrm>
            <a:off x="5110578" y="1102317"/>
            <a:ext cx="1970843" cy="559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ULTRASONIC SENSOR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9A93D-3753-07F7-2641-8EDF818263C6}"/>
              </a:ext>
            </a:extLst>
          </p:cNvPr>
          <p:cNvSpPr/>
          <p:nvPr/>
        </p:nvSpPr>
        <p:spPr>
          <a:xfrm>
            <a:off x="6326818" y="1776737"/>
            <a:ext cx="3133819" cy="408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 SENSE IF SOMEONE IS PRESENT IN FRONT OR NOT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25CD5-D231-44FD-F9C9-F3519F6D3D89}"/>
              </a:ext>
            </a:extLst>
          </p:cNvPr>
          <p:cNvSpPr/>
          <p:nvPr/>
        </p:nvSpPr>
        <p:spPr>
          <a:xfrm>
            <a:off x="9460637" y="4300018"/>
            <a:ext cx="1970843" cy="559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SOLAR TRACKER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62A43-9D9D-F637-A568-44B85D54F335}"/>
              </a:ext>
            </a:extLst>
          </p:cNvPr>
          <p:cNvSpPr/>
          <p:nvPr/>
        </p:nvSpPr>
        <p:spPr>
          <a:xfrm>
            <a:off x="9411808" y="2617807"/>
            <a:ext cx="1970843" cy="559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ARDUNIO &amp; GSM MODULE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946847-B6F2-4EA2-697E-34D80EC68309}"/>
              </a:ext>
            </a:extLst>
          </p:cNvPr>
          <p:cNvSpPr/>
          <p:nvPr/>
        </p:nvSpPr>
        <p:spPr>
          <a:xfrm>
            <a:off x="7627396" y="5696166"/>
            <a:ext cx="1970843" cy="559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0D20D-5530-4802-4588-46CE26D8727B}"/>
              </a:ext>
            </a:extLst>
          </p:cNvPr>
          <p:cNvSpPr/>
          <p:nvPr/>
        </p:nvSpPr>
        <p:spPr>
          <a:xfrm>
            <a:off x="4113316" y="5661795"/>
            <a:ext cx="1970843" cy="559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MCU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01D04F-FAC0-CA2A-04C7-EA1283779818}"/>
              </a:ext>
            </a:extLst>
          </p:cNvPr>
          <p:cNvSpPr/>
          <p:nvPr/>
        </p:nvSpPr>
        <p:spPr>
          <a:xfrm>
            <a:off x="929195" y="4807255"/>
            <a:ext cx="1970843" cy="559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OLED DISPLAY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C107C-44A3-01B8-128F-C570F801B254}"/>
              </a:ext>
            </a:extLst>
          </p:cNvPr>
          <p:cNvSpPr/>
          <p:nvPr/>
        </p:nvSpPr>
        <p:spPr>
          <a:xfrm>
            <a:off x="833275" y="3398278"/>
            <a:ext cx="1970843" cy="559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12V BATTERY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C1001F-D69A-1078-536A-2F7EFDAC9B3F}"/>
              </a:ext>
            </a:extLst>
          </p:cNvPr>
          <p:cNvSpPr/>
          <p:nvPr/>
        </p:nvSpPr>
        <p:spPr>
          <a:xfrm>
            <a:off x="730427" y="1423717"/>
            <a:ext cx="1970843" cy="559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ULTRASONIC SENSOR 2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2778EB-D3AD-0025-C25D-B4769886AD75}"/>
              </a:ext>
            </a:extLst>
          </p:cNvPr>
          <p:cNvSpPr/>
          <p:nvPr/>
        </p:nvSpPr>
        <p:spPr>
          <a:xfrm>
            <a:off x="9931527" y="4946816"/>
            <a:ext cx="2232733" cy="408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 RECHARGE THE BETTARY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186BE7-FA6E-057F-E9D2-21D910B4EAF4}"/>
              </a:ext>
            </a:extLst>
          </p:cNvPr>
          <p:cNvSpPr/>
          <p:nvPr/>
        </p:nvSpPr>
        <p:spPr>
          <a:xfrm>
            <a:off x="10275901" y="3323582"/>
            <a:ext cx="1855435" cy="625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GENERAL WORKING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31A1F8-1209-959A-944A-991A715BBB0F}"/>
              </a:ext>
            </a:extLst>
          </p:cNvPr>
          <p:cNvSpPr/>
          <p:nvPr/>
        </p:nvSpPr>
        <p:spPr>
          <a:xfrm>
            <a:off x="110210" y="2166505"/>
            <a:ext cx="1970842" cy="559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 CHECK WHETHER IT IS FULL OR NOT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35668B-2F17-6F4F-9A22-DEFC242D7EDD}"/>
              </a:ext>
            </a:extLst>
          </p:cNvPr>
          <p:cNvSpPr/>
          <p:nvPr/>
        </p:nvSpPr>
        <p:spPr>
          <a:xfrm>
            <a:off x="234271" y="4027877"/>
            <a:ext cx="850780" cy="408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 POWER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200F8A-0F70-2259-845A-46E9EC8832ED}"/>
              </a:ext>
            </a:extLst>
          </p:cNvPr>
          <p:cNvSpPr/>
          <p:nvPr/>
        </p:nvSpPr>
        <p:spPr>
          <a:xfrm>
            <a:off x="103824" y="5422329"/>
            <a:ext cx="2049012" cy="408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 DISPLAY THE ACTION PERFORMED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7139AE-B05C-CC30-E365-ED97148F49AC}"/>
              </a:ext>
            </a:extLst>
          </p:cNvPr>
          <p:cNvSpPr/>
          <p:nvPr/>
        </p:nvSpPr>
        <p:spPr>
          <a:xfrm>
            <a:off x="3414941" y="6278360"/>
            <a:ext cx="1695636" cy="408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SMS VIA INTERNET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8BF63D-3E64-0F49-799F-ECC7A3C9BB34}"/>
              </a:ext>
            </a:extLst>
          </p:cNvPr>
          <p:cNvSpPr/>
          <p:nvPr/>
        </p:nvSpPr>
        <p:spPr>
          <a:xfrm>
            <a:off x="9731407" y="6061599"/>
            <a:ext cx="2320774" cy="62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TAKING NAME AS INPUT TO TRACK AND UPDATE THE STATUS OF DUSTBIN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9A5D98-EB79-38B7-C45D-780FB382BC82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flipH="1">
            <a:off x="6095999" y="1661610"/>
            <a:ext cx="1" cy="1318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1C2AE8-238B-A20C-CEB4-CFC403030F07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flipH="1" flipV="1">
            <a:off x="2701270" y="1703364"/>
            <a:ext cx="2409309" cy="1763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07ECD9-D37E-CA75-B256-F95FD3C8CED4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 flipV="1">
            <a:off x="7081418" y="2897454"/>
            <a:ext cx="2330390" cy="569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8C683-189B-02EC-6B5C-5417A10A669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829644" y="3842976"/>
            <a:ext cx="2630993" cy="736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B8A464-3ACB-54BC-E3A1-4FF112D83FC7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>
            <a:off x="6705021" y="4253772"/>
            <a:ext cx="1907797" cy="14423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57AC70-14C6-A747-3ECD-C160D2C70A7E}"/>
              </a:ext>
            </a:extLst>
          </p:cNvPr>
          <p:cNvCxnSpPr>
            <a:cxnSpLocks/>
            <a:stCxn id="2" idx="3"/>
            <a:endCxn id="11" idx="0"/>
          </p:cNvCxnSpPr>
          <p:nvPr/>
        </p:nvCxnSpPr>
        <p:spPr>
          <a:xfrm flipH="1">
            <a:off x="5098738" y="4253775"/>
            <a:ext cx="997261" cy="1408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DFB2E2E-366E-576E-DCD6-38779C52781F}"/>
              </a:ext>
            </a:extLst>
          </p:cNvPr>
          <p:cNvCxnSpPr>
            <a:cxnSpLocks/>
            <a:stCxn id="2" idx="2"/>
            <a:endCxn id="12" idx="3"/>
          </p:cNvCxnSpPr>
          <p:nvPr/>
        </p:nvCxnSpPr>
        <p:spPr>
          <a:xfrm flipH="1">
            <a:off x="2900038" y="4253772"/>
            <a:ext cx="2586938" cy="833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6B47AD-7F62-8456-89B7-F5DED7F3755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2804118" y="3677925"/>
            <a:ext cx="2495851" cy="117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0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26F87-7A2D-8375-3412-8C3FB78888CB}"/>
              </a:ext>
            </a:extLst>
          </p:cNvPr>
          <p:cNvSpPr/>
          <p:nvPr/>
        </p:nvSpPr>
        <p:spPr>
          <a:xfrm>
            <a:off x="2999441" y="2221610"/>
            <a:ext cx="58557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9244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135</TotalTime>
  <Words>289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Arial Black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Saptak Dutta</dc:creator>
  <cp:lastModifiedBy>ARGHYA</cp:lastModifiedBy>
  <cp:revision>12</cp:revision>
  <dcterms:created xsi:type="dcterms:W3CDTF">2023-04-11T09:10:32Z</dcterms:created>
  <dcterms:modified xsi:type="dcterms:W3CDTF">2023-04-12T04:10:42Z</dcterms:modified>
</cp:coreProperties>
</file>