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92">
          <p15:clr>
            <a:srgbClr val="A4A3A4"/>
          </p15:clr>
        </p15:guide>
        <p15:guide id="2" pos="3144">
          <p15:clr>
            <a:srgbClr val="A4A3A4"/>
          </p15:clr>
        </p15:guide>
        <p15:guide id="3" orient="horz" pos="9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gCyTp2lWepRIWxNQcR30sCRLQ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92" orient="horz"/>
        <p:guide pos="3144"/>
        <p:guide pos="9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customschemas.google.com/relationships/presentationmetadata" Target="meta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/>
          <p:nvPr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" name="Google Shape;17;p23"/>
          <p:cNvSpPr txBox="1"/>
          <p:nvPr>
            <p:ph type="ctrTitle"/>
          </p:nvPr>
        </p:nvSpPr>
        <p:spPr>
          <a:xfrm>
            <a:off x="6084664" y="1122363"/>
            <a:ext cx="5486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venir"/>
              <a:buNone/>
              <a:defRPr sz="60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" type="subTitle"/>
          </p:nvPr>
        </p:nvSpPr>
        <p:spPr>
          <a:xfrm>
            <a:off x="6080759" y="3602038"/>
            <a:ext cx="54864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8727198" y="635508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3"/>
          <p:cNvSpPr/>
          <p:nvPr/>
        </p:nvSpPr>
        <p:spPr>
          <a:xfrm>
            <a:off x="0" y="0"/>
            <a:ext cx="2029968" cy="2029968"/>
          </a:xfrm>
          <a:custGeom>
            <a:rect b="b" l="l" r="r" t="t"/>
            <a:pathLst>
              <a:path extrusionOk="0" h="1828800" w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" name="Google Shape;22;p23"/>
          <p:cNvSpPr/>
          <p:nvPr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" name="Google Shape;23;p23"/>
          <p:cNvSpPr/>
          <p:nvPr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" name="Google Shape;24;p23"/>
          <p:cNvSpPr/>
          <p:nvPr/>
        </p:nvSpPr>
        <p:spPr>
          <a:xfrm>
            <a:off x="4054172" y="4069080"/>
            <a:ext cx="2788920" cy="2788920"/>
          </a:xfrm>
          <a:custGeom>
            <a:rect b="b" l="l" r="r" t="t"/>
            <a:pathLst>
              <a:path extrusionOk="0" h="1828800" w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5" name="Google Shape;25;p23"/>
          <p:cNvGrpSpPr/>
          <p:nvPr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26" name="Google Shape;26;p23"/>
            <p:cNvGrpSpPr/>
            <p:nvPr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27" name="Google Shape;27;p23"/>
              <p:cNvGrpSpPr/>
              <p:nvPr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28" name="Google Shape;28;p23"/>
                <p:cNvGrpSpPr/>
                <p:nvPr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oogle Shape;29;p23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30" name="Google Shape;30;p23"/>
                    <p:cNvGrpSpPr/>
                    <p:nvPr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1" name="Google Shape;31;p23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2" name="Google Shape;32;p23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33" name="Google Shape;33;p23"/>
                          <p:cNvSpPr/>
                          <p:nvPr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34" name="Google Shape;34;p23"/>
                          <p:cNvSpPr/>
                          <p:nvPr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35" name="Google Shape;35;p23"/>
                        <p:cNvSpPr/>
                        <p:nvPr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-US" sz="18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36" name="Google Shape;36;p23"/>
                      <p:cNvSpPr/>
                      <p:nvPr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-US" sz="18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37" name="Google Shape;37;p23"/>
                    <p:cNvSpPr/>
                    <p:nvPr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38" name="Google Shape;38;p23"/>
                  <p:cNvSpPr/>
                  <p:nvPr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18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39" name="Google Shape;39;p23"/>
                <p:cNvSpPr/>
                <p:nvPr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40" name="Google Shape;40;p23"/>
              <p:cNvSpPr/>
              <p:nvPr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41" name="Google Shape;41;p23"/>
              <p:cNvSpPr/>
              <p:nvPr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42" name="Google Shape;42;p23"/>
              <p:cNvSpPr/>
              <p:nvPr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43" name="Google Shape;43;p23"/>
              <p:cNvSpPr/>
              <p:nvPr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44" name="Google Shape;44;p23"/>
              <p:cNvSpPr/>
              <p:nvPr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45" name="Google Shape;45;p23"/>
            <p:cNvSpPr/>
            <p:nvPr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endParaRPr/>
            </a:p>
          </p:txBody>
        </p:sp>
      </p:grpSp>
      <p:sp>
        <p:nvSpPr>
          <p:cNvPr id="46" name="Google Shape;46;p23"/>
          <p:cNvSpPr/>
          <p:nvPr/>
        </p:nvSpPr>
        <p:spPr>
          <a:xfrm rot="10800000">
            <a:off x="1013527" y="2043171"/>
            <a:ext cx="1014984" cy="2029968"/>
          </a:xfrm>
          <a:custGeom>
            <a:rect b="b" l="l" r="r" t="t"/>
            <a:pathLst>
              <a:path extrusionOk="0" h="1828800" w="915648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rgbClr val="D4D0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" name="Google Shape;47;p23"/>
          <p:cNvSpPr/>
          <p:nvPr/>
        </p:nvSpPr>
        <p:spPr>
          <a:xfrm rot="5400000">
            <a:off x="2028432" y="4821048"/>
            <a:ext cx="2029968" cy="2029968"/>
          </a:xfrm>
          <a:custGeom>
            <a:rect b="b" l="l" r="r" t="t"/>
            <a:pathLst>
              <a:path extrusionOk="0" h="1828800" w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" name="Google Shape;48;p23"/>
          <p:cNvSpPr/>
          <p:nvPr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" name="Google Shape;49;p23"/>
          <p:cNvSpPr/>
          <p:nvPr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0" name="Google Shape;5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2029016" y="2051944"/>
            <a:ext cx="2029968" cy="202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78224"/>
            <a:ext cx="2029968" cy="20299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Google Shape;52;p23"/>
          <p:cNvCxnSpPr/>
          <p:nvPr/>
        </p:nvCxnSpPr>
        <p:spPr>
          <a:xfrm>
            <a:off x="974376" y="989441"/>
            <a:ext cx="5867327" cy="5867206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23"/>
          <p:cNvSpPr txBox="1"/>
          <p:nvPr>
            <p:ph idx="10" type="dt"/>
          </p:nvPr>
        </p:nvSpPr>
        <p:spPr>
          <a:xfrm>
            <a:off x="7508027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comparison">
  <p:cSld name="Market comparison">
    <p:bg>
      <p:bgPr>
        <a:solidFill>
          <a:schemeClr val="accent2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/>
          <p:cNvSpPr txBox="1"/>
          <p:nvPr>
            <p:ph type="title"/>
          </p:nvPr>
        </p:nvSpPr>
        <p:spPr>
          <a:xfrm>
            <a:off x="1552574" y="896111"/>
            <a:ext cx="10182226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32"/>
          <p:cNvSpPr txBox="1"/>
          <p:nvPr>
            <p:ph idx="1" type="body"/>
          </p:nvPr>
        </p:nvSpPr>
        <p:spPr>
          <a:xfrm>
            <a:off x="1380744" y="2203704"/>
            <a:ext cx="1463040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9DC7"/>
              </a:buClr>
              <a:buSzPts val="3200"/>
              <a:buNone/>
              <a:defRPr b="1" sz="3200">
                <a:solidFill>
                  <a:srgbClr val="769DC7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1" name="Google Shape;451;p32"/>
          <p:cNvSpPr txBox="1"/>
          <p:nvPr>
            <p:ph idx="2" type="body"/>
          </p:nvPr>
        </p:nvSpPr>
        <p:spPr>
          <a:xfrm>
            <a:off x="1325880" y="3465576"/>
            <a:ext cx="1463040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9DC7"/>
              </a:buClr>
              <a:buSzPts val="3200"/>
              <a:buNone/>
              <a:defRPr b="1" sz="3200">
                <a:solidFill>
                  <a:srgbClr val="769DC7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2" name="Google Shape;452;p32"/>
          <p:cNvSpPr txBox="1"/>
          <p:nvPr>
            <p:ph idx="3" type="body"/>
          </p:nvPr>
        </p:nvSpPr>
        <p:spPr>
          <a:xfrm>
            <a:off x="1325880" y="4745736"/>
            <a:ext cx="1463040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9DC7"/>
              </a:buClr>
              <a:buSzPts val="3200"/>
              <a:buNone/>
              <a:defRPr b="1" sz="3200">
                <a:solidFill>
                  <a:srgbClr val="769DC7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3" name="Google Shape;453;p32"/>
          <p:cNvSpPr txBox="1"/>
          <p:nvPr>
            <p:ph idx="10" type="dt"/>
          </p:nvPr>
        </p:nvSpPr>
        <p:spPr>
          <a:xfrm>
            <a:off x="155448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32"/>
          <p:cNvSpPr txBox="1"/>
          <p:nvPr>
            <p:ph idx="4" type="body"/>
          </p:nvPr>
        </p:nvSpPr>
        <p:spPr>
          <a:xfrm>
            <a:off x="4489704" y="2624328"/>
            <a:ext cx="6153912" cy="941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32"/>
          <p:cNvSpPr txBox="1"/>
          <p:nvPr>
            <p:ph idx="5" type="body"/>
          </p:nvPr>
        </p:nvSpPr>
        <p:spPr>
          <a:xfrm>
            <a:off x="4489704" y="3904488"/>
            <a:ext cx="6153912" cy="941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6" name="Google Shape;456;p32"/>
          <p:cNvSpPr txBox="1"/>
          <p:nvPr>
            <p:ph idx="6" type="body"/>
          </p:nvPr>
        </p:nvSpPr>
        <p:spPr>
          <a:xfrm>
            <a:off x="4489704" y="5157216"/>
            <a:ext cx="6153912" cy="941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57" name="Google Shape;457;p32"/>
          <p:cNvGrpSpPr/>
          <p:nvPr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458" name="Google Shape;458;p32"/>
            <p:cNvSpPr/>
            <p:nvPr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" name="Google Shape;462;p32"/>
            <p:cNvSpPr/>
            <p:nvPr/>
          </p:nvSpPr>
          <p:spPr>
            <a:xfrm rot="10800000">
              <a:off x="100582" y="2936725"/>
              <a:ext cx="914400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463" name="Google Shape;463;p3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5" name="Google Shape;465;p32"/>
          <p:cNvCxnSpPr/>
          <p:nvPr/>
        </p:nvCxnSpPr>
        <p:spPr>
          <a:xfrm>
            <a:off x="1704025" y="2853257"/>
            <a:ext cx="2315146" cy="0"/>
          </a:xfrm>
          <a:prstGeom prst="straightConnector1">
            <a:avLst/>
          </a:prstGeom>
          <a:noFill/>
          <a:ln cap="flat" cmpd="sng" w="25400">
            <a:solidFill>
              <a:srgbClr val="769DC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6" name="Google Shape;466;p32"/>
          <p:cNvSpPr/>
          <p:nvPr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rgbClr val="769D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67" name="Google Shape;467;p32"/>
          <p:cNvGrpSpPr/>
          <p:nvPr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468" name="Google Shape;468;p32"/>
            <p:cNvCxnSpPr/>
            <p:nvPr/>
          </p:nvCxnSpPr>
          <p:spPr>
            <a:xfrm>
              <a:off x="1717361" y="4110767"/>
              <a:ext cx="2315146" cy="0"/>
            </a:xfrm>
            <a:prstGeom prst="straightConnector1">
              <a:avLst/>
            </a:prstGeom>
            <a:noFill/>
            <a:ln cap="flat" cmpd="sng" w="25400">
              <a:solidFill>
                <a:srgbClr val="769DC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69" name="Google Shape;469;p32"/>
            <p:cNvSpPr/>
            <p:nvPr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rgbClr val="769D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470" name="Google Shape;470;p32"/>
            <p:cNvCxnSpPr/>
            <p:nvPr/>
          </p:nvCxnSpPr>
          <p:spPr>
            <a:xfrm>
              <a:off x="1717361" y="5373966"/>
              <a:ext cx="2315146" cy="0"/>
            </a:xfrm>
            <a:prstGeom prst="straightConnector1">
              <a:avLst/>
            </a:prstGeom>
            <a:noFill/>
            <a:ln cap="flat" cmpd="sng" w="25400">
              <a:solidFill>
                <a:srgbClr val="769DC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71" name="Google Shape;471;p32"/>
            <p:cNvSpPr/>
            <p:nvPr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rgbClr val="769D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472" name="Google Shape;472;p32"/>
          <p:cNvSpPr txBox="1"/>
          <p:nvPr>
            <p:ph idx="11" type="ftr"/>
          </p:nvPr>
        </p:nvSpPr>
        <p:spPr>
          <a:xfrm>
            <a:off x="574452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32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739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solidFill>
          <a:schemeClr val="dk2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3"/>
          <p:cNvSpPr txBox="1"/>
          <p:nvPr>
            <p:ph type="title"/>
          </p:nvPr>
        </p:nvSpPr>
        <p:spPr>
          <a:xfrm>
            <a:off x="914400" y="896112"/>
            <a:ext cx="9124951" cy="1362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33"/>
          <p:cNvSpPr txBox="1"/>
          <p:nvPr>
            <p:ph idx="1" type="body"/>
          </p:nvPr>
        </p:nvSpPr>
        <p:spPr>
          <a:xfrm>
            <a:off x="914400" y="2354580"/>
            <a:ext cx="4297679" cy="455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7" name="Google Shape;477;p33"/>
          <p:cNvSpPr txBox="1"/>
          <p:nvPr>
            <p:ph idx="2" type="body"/>
          </p:nvPr>
        </p:nvSpPr>
        <p:spPr>
          <a:xfrm>
            <a:off x="914400" y="2990850"/>
            <a:ext cx="4297680" cy="310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" name="Google Shape;478;p33"/>
          <p:cNvSpPr txBox="1"/>
          <p:nvPr>
            <p:ph idx="3" type="body"/>
          </p:nvPr>
        </p:nvSpPr>
        <p:spPr>
          <a:xfrm>
            <a:off x="5864487" y="2352675"/>
            <a:ext cx="42976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9" name="Google Shape;479;p33"/>
          <p:cNvSpPr txBox="1"/>
          <p:nvPr>
            <p:ph idx="4" type="body"/>
          </p:nvPr>
        </p:nvSpPr>
        <p:spPr>
          <a:xfrm>
            <a:off x="5863344" y="2990850"/>
            <a:ext cx="4297680" cy="310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0" name="Google Shape;480;p33"/>
          <p:cNvGrpSpPr/>
          <p:nvPr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481" name="Google Shape;481;p33"/>
            <p:cNvSpPr/>
            <p:nvPr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484" name="Google Shape;484;p3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5" name="Google Shape;485;p33"/>
            <p:cNvSpPr/>
            <p:nvPr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486" name="Google Shape;486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880040" y="5394960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" name="Google Shape;487;p33"/>
            <p:cNvSpPr/>
            <p:nvPr/>
          </p:nvSpPr>
          <p:spPr>
            <a:xfrm>
              <a:off x="11250235" y="4949368"/>
              <a:ext cx="914400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488" name="Google Shape;488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9" name="Google Shape;489;p33"/>
          <p:cNvSpPr txBox="1"/>
          <p:nvPr>
            <p:ph idx="10" type="dt"/>
          </p:nvPr>
        </p:nvSpPr>
        <p:spPr>
          <a:xfrm>
            <a:off x="91440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3"/>
          <p:cNvSpPr txBox="1"/>
          <p:nvPr>
            <p:ph idx="11" type="ftr"/>
          </p:nvPr>
        </p:nvSpPr>
        <p:spPr>
          <a:xfrm>
            <a:off x="542448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33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on chart">
  <p:cSld name="Competition chart">
    <p:bg>
      <p:bgPr>
        <a:solidFill>
          <a:schemeClr val="dk2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4"/>
          <p:cNvSpPr txBox="1"/>
          <p:nvPr>
            <p:ph type="title"/>
          </p:nvPr>
        </p:nvSpPr>
        <p:spPr>
          <a:xfrm>
            <a:off x="914400" y="8961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34"/>
          <p:cNvSpPr txBox="1"/>
          <p:nvPr>
            <p:ph idx="1" type="body"/>
          </p:nvPr>
        </p:nvSpPr>
        <p:spPr>
          <a:xfrm>
            <a:off x="5271896" y="2355182"/>
            <a:ext cx="1980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5" name="Google Shape;495;p34"/>
          <p:cNvSpPr txBox="1"/>
          <p:nvPr>
            <p:ph idx="2" type="body"/>
          </p:nvPr>
        </p:nvSpPr>
        <p:spPr>
          <a:xfrm>
            <a:off x="1070771" y="3383280"/>
            <a:ext cx="1980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6" name="Google Shape;496;p34"/>
          <p:cNvSpPr txBox="1"/>
          <p:nvPr>
            <p:ph idx="3" type="body"/>
          </p:nvPr>
        </p:nvSpPr>
        <p:spPr>
          <a:xfrm>
            <a:off x="9171870" y="3383280"/>
            <a:ext cx="1980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7" name="Google Shape;497;p34"/>
          <p:cNvSpPr txBox="1"/>
          <p:nvPr>
            <p:ph idx="4" type="body"/>
          </p:nvPr>
        </p:nvSpPr>
        <p:spPr>
          <a:xfrm>
            <a:off x="5264750" y="4933275"/>
            <a:ext cx="1980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98" name="Google Shape;49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1177016" y="0"/>
            <a:ext cx="1014984" cy="10149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9" name="Google Shape;499;p34"/>
          <p:cNvCxnSpPr/>
          <p:nvPr/>
        </p:nvCxnSpPr>
        <p:spPr>
          <a:xfrm>
            <a:off x="1066800" y="3771900"/>
            <a:ext cx="10058400" cy="0"/>
          </a:xfrm>
          <a:prstGeom prst="straightConnector1">
            <a:avLst/>
          </a:prstGeom>
          <a:noFill/>
          <a:ln cap="sq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0" name="Google Shape;500;p34"/>
          <p:cNvCxnSpPr/>
          <p:nvPr/>
        </p:nvCxnSpPr>
        <p:spPr>
          <a:xfrm>
            <a:off x="6254750" y="2743200"/>
            <a:ext cx="0" cy="20669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1" name="Google Shape;501;p34"/>
          <p:cNvSpPr txBox="1"/>
          <p:nvPr>
            <p:ph idx="10" type="dt"/>
          </p:nvPr>
        </p:nvSpPr>
        <p:spPr>
          <a:xfrm>
            <a:off x="91440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34"/>
          <p:cNvSpPr txBox="1"/>
          <p:nvPr>
            <p:ph idx="11" type="ftr"/>
          </p:nvPr>
        </p:nvSpPr>
        <p:spPr>
          <a:xfrm>
            <a:off x="5424488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4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ction">
  <p:cSld name="Traction">
    <p:bg>
      <p:bgPr>
        <a:solidFill>
          <a:srgbClr val="BEBAC7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/>
          <p:nvPr>
            <p:ph type="title"/>
          </p:nvPr>
        </p:nvSpPr>
        <p:spPr>
          <a:xfrm>
            <a:off x="4937760" y="898524"/>
            <a:ext cx="680085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06" name="Google Shape;506;p35"/>
          <p:cNvGrpSpPr/>
          <p:nvPr/>
        </p:nvGrpSpPr>
        <p:grpSpPr>
          <a:xfrm>
            <a:off x="-292906" y="-1403779"/>
            <a:ext cx="5762289" cy="8263876"/>
            <a:chOff x="-292906" y="-1403779"/>
            <a:chExt cx="5762289" cy="8263876"/>
          </a:xfrm>
        </p:grpSpPr>
        <p:pic>
          <p:nvPicPr>
            <p:cNvPr id="507" name="Google Shape;507;p3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8" name="Google Shape;508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8110773">
              <a:off x="3019001" y="3357927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9" name="Google Shape;509;p35"/>
            <p:cNvGrpSpPr/>
            <p:nvPr/>
          </p:nvGrpSpPr>
          <p:grpSpPr>
            <a:xfrm>
              <a:off x="-292906" y="37812"/>
              <a:ext cx="4328854" cy="6822285"/>
              <a:chOff x="-292906" y="37812"/>
              <a:chExt cx="4328854" cy="6822285"/>
            </a:xfrm>
          </p:grpSpPr>
          <p:sp>
            <p:nvSpPr>
              <p:cNvPr id="510" name="Google Shape;510;p35"/>
              <p:cNvSpPr/>
              <p:nvPr/>
            </p:nvSpPr>
            <p:spPr>
              <a:xfrm rot="-8091810">
                <a:off x="141725" y="458228"/>
                <a:ext cx="2029968" cy="2029968"/>
              </a:xfrm>
              <a:custGeom>
                <a:rect b="b" l="l" r="r" t="t"/>
                <a:pathLst>
                  <a:path extrusionOk="0" h="2029968" w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pic>
            <p:nvPicPr>
              <p:cNvPr id="511" name="Google Shape;511;p3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2697467">
                <a:off x="1574706" y="1900474"/>
                <a:ext cx="2029968" cy="20299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2" name="Google Shape;512;p35"/>
              <p:cNvSpPr/>
              <p:nvPr/>
            </p:nvSpPr>
            <p:spPr>
              <a:xfrm rot="-2700000">
                <a:off x="1580257" y="1923515"/>
                <a:ext cx="2029968" cy="2029968"/>
              </a:xfrm>
              <a:custGeom>
                <a:rect b="b" l="l" r="r" t="t"/>
                <a:pathLst>
                  <a:path extrusionOk="0" h="2029968" w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pic>
            <p:nvPicPr>
              <p:cNvPr id="513" name="Google Shape;513;p3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14" name="Google Shape;514;p35"/>
              <p:cNvGrpSpPr/>
              <p:nvPr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515" name="Google Shape;515;p35"/>
                <p:cNvSpPr/>
                <p:nvPr/>
              </p:nvSpPr>
              <p:spPr>
                <a:xfrm>
                  <a:off x="-13699" y="5839164"/>
                  <a:ext cx="2862790" cy="28868"/>
                </a:xfrm>
                <a:custGeom>
                  <a:rect b="b" l="l" r="r" t="t"/>
                  <a:pathLst>
                    <a:path extrusionOk="0" h="28868" w="2862790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16" name="Google Shape;516;p35"/>
                <p:cNvSpPr/>
                <p:nvPr/>
              </p:nvSpPr>
              <p:spPr>
                <a:xfrm>
                  <a:off x="47246" y="5900109"/>
                  <a:ext cx="2740900" cy="28868"/>
                </a:xfrm>
                <a:custGeom>
                  <a:rect b="b" l="l" r="r" t="t"/>
                  <a:pathLst>
                    <a:path extrusionOk="0" h="28868" w="2740900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17" name="Google Shape;517;p35"/>
                <p:cNvSpPr/>
                <p:nvPr/>
              </p:nvSpPr>
              <p:spPr>
                <a:xfrm>
                  <a:off x="108992" y="5960251"/>
                  <a:ext cx="2619012" cy="29671"/>
                </a:xfrm>
                <a:custGeom>
                  <a:rect b="b" l="l" r="r" t="t"/>
                  <a:pathLst>
                    <a:path extrusionOk="0" h="29671" w="2619012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18" name="Google Shape;518;p35"/>
                <p:cNvSpPr/>
                <p:nvPr/>
              </p:nvSpPr>
              <p:spPr>
                <a:xfrm>
                  <a:off x="169937" y="6021196"/>
                  <a:ext cx="2497122" cy="29670"/>
                </a:xfrm>
                <a:custGeom>
                  <a:rect b="b" l="l" r="r" t="t"/>
                  <a:pathLst>
                    <a:path extrusionOk="0" h="29670" w="2497122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19" name="Google Shape;519;p35"/>
                <p:cNvSpPr/>
                <p:nvPr/>
              </p:nvSpPr>
              <p:spPr>
                <a:xfrm>
                  <a:off x="229279" y="6082140"/>
                  <a:ext cx="2376837" cy="28869"/>
                </a:xfrm>
                <a:custGeom>
                  <a:rect b="b" l="l" r="r" t="t"/>
                  <a:pathLst>
                    <a:path extrusionOk="0" h="28869" w="2376837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20" name="Google Shape;520;p35"/>
                <p:cNvSpPr/>
                <p:nvPr/>
              </p:nvSpPr>
              <p:spPr>
                <a:xfrm>
                  <a:off x="290222" y="6143085"/>
                  <a:ext cx="2254948" cy="28868"/>
                </a:xfrm>
                <a:custGeom>
                  <a:rect b="b" l="l" r="r" t="t"/>
                  <a:pathLst>
                    <a:path extrusionOk="0" h="28868" w="225494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21" name="Google Shape;521;p35"/>
                <p:cNvSpPr/>
                <p:nvPr/>
              </p:nvSpPr>
              <p:spPr>
                <a:xfrm>
                  <a:off x="351970" y="6203227"/>
                  <a:ext cx="2133059" cy="29671"/>
                </a:xfrm>
                <a:custGeom>
                  <a:rect b="b" l="l" r="r" t="t"/>
                  <a:pathLst>
                    <a:path extrusionOk="0" h="29671" w="2133059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22" name="Google Shape;522;p35"/>
                <p:cNvSpPr/>
                <p:nvPr/>
              </p:nvSpPr>
              <p:spPr>
                <a:xfrm>
                  <a:off x="411310" y="6264172"/>
                  <a:ext cx="2012774" cy="28868"/>
                </a:xfrm>
                <a:custGeom>
                  <a:rect b="b" l="l" r="r" t="t"/>
                  <a:pathLst>
                    <a:path extrusionOk="0" h="28868" w="2012774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23" name="Google Shape;523;p35"/>
                <p:cNvSpPr/>
                <p:nvPr/>
              </p:nvSpPr>
              <p:spPr>
                <a:xfrm>
                  <a:off x="472255" y="6325117"/>
                  <a:ext cx="1890884" cy="28868"/>
                </a:xfrm>
                <a:custGeom>
                  <a:rect b="b" l="l" r="r" t="t"/>
                  <a:pathLst>
                    <a:path extrusionOk="0" h="28868" w="1890884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24" name="Google Shape;524;p35"/>
                <p:cNvSpPr/>
                <p:nvPr/>
              </p:nvSpPr>
              <p:spPr>
                <a:xfrm>
                  <a:off x="533199" y="6386061"/>
                  <a:ext cx="1768996" cy="28869"/>
                </a:xfrm>
                <a:custGeom>
                  <a:rect b="b" l="l" r="r" t="t"/>
                  <a:pathLst>
                    <a:path extrusionOk="0" h="28869" w="1768996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25" name="Google Shape;525;p35"/>
                <p:cNvSpPr/>
                <p:nvPr/>
              </p:nvSpPr>
              <p:spPr>
                <a:xfrm>
                  <a:off x="594946" y="6446204"/>
                  <a:ext cx="1647106" cy="29670"/>
                </a:xfrm>
                <a:custGeom>
                  <a:rect b="b" l="l" r="r" t="t"/>
                  <a:pathLst>
                    <a:path extrusionOk="0" h="29670" w="1647106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26" name="Google Shape;526;p35"/>
                <p:cNvSpPr/>
                <p:nvPr/>
              </p:nvSpPr>
              <p:spPr>
                <a:xfrm>
                  <a:off x="654287" y="6507148"/>
                  <a:ext cx="1526821" cy="28869"/>
                </a:xfrm>
                <a:custGeom>
                  <a:rect b="b" l="l" r="r" t="t"/>
                  <a:pathLst>
                    <a:path extrusionOk="0" h="28869" w="1526821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27" name="Google Shape;527;p35"/>
                <p:cNvSpPr/>
                <p:nvPr/>
              </p:nvSpPr>
              <p:spPr>
                <a:xfrm>
                  <a:off x="715231" y="6568093"/>
                  <a:ext cx="1404932" cy="28868"/>
                </a:xfrm>
                <a:custGeom>
                  <a:rect b="b" l="l" r="r" t="t"/>
                  <a:pathLst>
                    <a:path extrusionOk="0" h="28868" w="1404932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28" name="Google Shape;528;p35"/>
                <p:cNvSpPr/>
                <p:nvPr/>
              </p:nvSpPr>
              <p:spPr>
                <a:xfrm>
                  <a:off x="776977" y="6628235"/>
                  <a:ext cx="1283044" cy="29671"/>
                </a:xfrm>
                <a:custGeom>
                  <a:rect b="b" l="l" r="r" t="t"/>
                  <a:pathLst>
                    <a:path extrusionOk="0" h="29671" w="1283044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29" name="Google Shape;529;p35"/>
                <p:cNvSpPr/>
                <p:nvPr/>
              </p:nvSpPr>
              <p:spPr>
                <a:xfrm>
                  <a:off x="837922" y="6689180"/>
                  <a:ext cx="1161154" cy="29670"/>
                </a:xfrm>
                <a:custGeom>
                  <a:rect b="b" l="l" r="r" t="t"/>
                  <a:pathLst>
                    <a:path extrusionOk="0" h="29670" w="1161154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30" name="Google Shape;530;p35"/>
                <p:cNvSpPr/>
                <p:nvPr/>
              </p:nvSpPr>
              <p:spPr>
                <a:xfrm>
                  <a:off x="897263" y="6750124"/>
                  <a:ext cx="1040868" cy="28869"/>
                </a:xfrm>
                <a:custGeom>
                  <a:rect b="b" l="l" r="r" t="t"/>
                  <a:pathLst>
                    <a:path extrusionOk="0" h="28869" w="1040868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31" name="Google Shape;531;p35"/>
                <p:cNvSpPr/>
                <p:nvPr/>
              </p:nvSpPr>
              <p:spPr>
                <a:xfrm>
                  <a:off x="958207" y="6811069"/>
                  <a:ext cx="918980" cy="28869"/>
                </a:xfrm>
                <a:custGeom>
                  <a:rect b="b" l="l" r="r" t="t"/>
                  <a:pathLst>
                    <a:path extrusionOk="0" h="28869" w="918980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sp>
            <p:nvSpPr>
              <p:cNvPr id="532" name="Google Shape;532;p35"/>
              <p:cNvSpPr/>
              <p:nvPr/>
            </p:nvSpPr>
            <p:spPr>
              <a:xfrm>
                <a:off x="2960473" y="5801762"/>
                <a:ext cx="1075475" cy="1058335"/>
              </a:xfrm>
              <a:custGeom>
                <a:rect b="b" l="l" r="r" t="t"/>
                <a:pathLst>
                  <a:path extrusionOk="0" h="1062720" w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33" name="Google Shape;533;p35"/>
              <p:cNvSpPr/>
              <p:nvPr/>
            </p:nvSpPr>
            <p:spPr>
              <a:xfrm>
                <a:off x="-7601" y="2930958"/>
                <a:ext cx="1128311" cy="2870805"/>
              </a:xfrm>
              <a:custGeom>
                <a:rect b="b" l="l" r="r" t="t"/>
                <a:pathLst>
                  <a:path extrusionOk="0" h="2870805" w="1128311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34" name="Google Shape;534;p35"/>
              <p:cNvSpPr/>
              <p:nvPr/>
            </p:nvSpPr>
            <p:spPr>
              <a:xfrm rot="-8099720">
                <a:off x="126341" y="458327"/>
                <a:ext cx="2024298" cy="2024298"/>
              </a:xfrm>
              <a:custGeom>
                <a:rect b="b" l="l" r="r" t="t"/>
                <a:pathLst>
                  <a:path extrusionOk="0" h="2024298" w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35" name="Google Shape;535;p35"/>
              <p:cNvSpPr/>
              <p:nvPr/>
            </p:nvSpPr>
            <p:spPr>
              <a:xfrm rot="-8099720">
                <a:off x="108491" y="501416"/>
                <a:ext cx="1938109" cy="1938109"/>
              </a:xfrm>
              <a:custGeom>
                <a:rect b="b" l="l" r="r" t="t"/>
                <a:pathLst>
                  <a:path extrusionOk="0" h="1938109" w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36" name="Google Shape;536;p35"/>
              <p:cNvSpPr/>
              <p:nvPr/>
            </p:nvSpPr>
            <p:spPr>
              <a:xfrm rot="-8099720">
                <a:off x="90475" y="544906"/>
                <a:ext cx="1853055" cy="1851921"/>
              </a:xfrm>
              <a:custGeom>
                <a:rect b="b" l="l" r="r" t="t"/>
                <a:pathLst>
                  <a:path extrusionOk="0" h="1851921" w="1853055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37" name="Google Shape;537;p35"/>
              <p:cNvSpPr/>
              <p:nvPr/>
            </p:nvSpPr>
            <p:spPr>
              <a:xfrm rot="-8099720">
                <a:off x="72624" y="587994"/>
                <a:ext cx="1766866" cy="1765732"/>
              </a:xfrm>
              <a:custGeom>
                <a:rect b="b" l="l" r="r" t="t"/>
                <a:pathLst>
                  <a:path extrusionOk="0" h="1765732" w="1766866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38" name="Google Shape;538;p35"/>
              <p:cNvSpPr/>
              <p:nvPr/>
            </p:nvSpPr>
            <p:spPr>
              <a:xfrm rot="-8099720">
                <a:off x="55175" y="630117"/>
                <a:ext cx="1680678" cy="1680677"/>
              </a:xfrm>
              <a:custGeom>
                <a:rect b="b" l="l" r="r" t="t"/>
                <a:pathLst>
                  <a:path extrusionOk="0" h="1680677" w="1680678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39" name="Google Shape;539;p35"/>
              <p:cNvSpPr/>
              <p:nvPr/>
            </p:nvSpPr>
            <p:spPr>
              <a:xfrm rot="-8099720">
                <a:off x="37325" y="673206"/>
                <a:ext cx="1594489" cy="1594489"/>
              </a:xfrm>
              <a:custGeom>
                <a:rect b="b" l="l" r="r" t="t"/>
                <a:pathLst>
                  <a:path extrusionOk="0" h="1594489" w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40" name="Google Shape;540;p35"/>
              <p:cNvSpPr/>
              <p:nvPr/>
            </p:nvSpPr>
            <p:spPr>
              <a:xfrm rot="-8099720">
                <a:off x="19309" y="716696"/>
                <a:ext cx="1509435" cy="1508300"/>
              </a:xfrm>
              <a:custGeom>
                <a:rect b="b" l="l" r="r" t="t"/>
                <a:pathLst>
                  <a:path extrusionOk="0" h="1508300" w="1509435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41" name="Google Shape;541;p35"/>
              <p:cNvSpPr/>
              <p:nvPr/>
            </p:nvSpPr>
            <p:spPr>
              <a:xfrm rot="-8099720">
                <a:off x="1859" y="758817"/>
                <a:ext cx="1423246" cy="1423247"/>
              </a:xfrm>
              <a:custGeom>
                <a:rect b="b" l="l" r="r" t="t"/>
                <a:pathLst>
                  <a:path extrusionOk="0" h="1423247" w="1423246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42" name="Google Shape;542;p35"/>
              <p:cNvSpPr/>
              <p:nvPr/>
            </p:nvSpPr>
            <p:spPr>
              <a:xfrm rot="-8099720">
                <a:off x="-15991" y="801908"/>
                <a:ext cx="1337057" cy="1337057"/>
              </a:xfrm>
              <a:custGeom>
                <a:rect b="b" l="l" r="r" t="t"/>
                <a:pathLst>
                  <a:path extrusionOk="0" h="1337057" w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43" name="Google Shape;543;p35"/>
              <p:cNvSpPr/>
              <p:nvPr/>
            </p:nvSpPr>
            <p:spPr>
              <a:xfrm rot="-8099720">
                <a:off x="-33841" y="844997"/>
                <a:ext cx="1250869" cy="1250869"/>
              </a:xfrm>
              <a:custGeom>
                <a:rect b="b" l="l" r="r" t="t"/>
                <a:pathLst>
                  <a:path extrusionOk="0" h="1250869" w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44" name="Google Shape;544;p35"/>
              <p:cNvSpPr/>
              <p:nvPr/>
            </p:nvSpPr>
            <p:spPr>
              <a:xfrm rot="-8099720">
                <a:off x="-51857" y="888486"/>
                <a:ext cx="1165814" cy="1164680"/>
              </a:xfrm>
              <a:custGeom>
                <a:rect b="b" l="l" r="r" t="t"/>
                <a:pathLst>
                  <a:path extrusionOk="0" h="1164680" w="1165814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45" name="Google Shape;545;p35"/>
              <p:cNvSpPr/>
              <p:nvPr/>
            </p:nvSpPr>
            <p:spPr>
              <a:xfrm rot="-8099720">
                <a:off x="-69307" y="930608"/>
                <a:ext cx="1079626" cy="1079626"/>
              </a:xfrm>
              <a:custGeom>
                <a:rect b="b" l="l" r="r" t="t"/>
                <a:pathLst>
                  <a:path extrusionOk="0" h="1079626" w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46" name="Google Shape;546;p35"/>
              <p:cNvSpPr/>
              <p:nvPr/>
            </p:nvSpPr>
            <p:spPr>
              <a:xfrm rot="-8099720">
                <a:off x="-87157" y="973697"/>
                <a:ext cx="993437" cy="993438"/>
              </a:xfrm>
              <a:custGeom>
                <a:rect b="b" l="l" r="r" t="t"/>
                <a:pathLst>
                  <a:path extrusionOk="0" h="993438" w="993437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47" name="Google Shape;547;p35"/>
              <p:cNvSpPr/>
              <p:nvPr/>
            </p:nvSpPr>
            <p:spPr>
              <a:xfrm rot="-8099720">
                <a:off x="-105173" y="1017188"/>
                <a:ext cx="908383" cy="907248"/>
              </a:xfrm>
              <a:custGeom>
                <a:rect b="b" l="l" r="r" t="t"/>
                <a:pathLst>
                  <a:path extrusionOk="0" h="907248" w="908383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48" name="Google Shape;548;p35"/>
              <p:cNvSpPr/>
              <p:nvPr/>
            </p:nvSpPr>
            <p:spPr>
              <a:xfrm rot="-8099720">
                <a:off x="-123024" y="1060277"/>
                <a:ext cx="822195" cy="821061"/>
              </a:xfrm>
              <a:custGeom>
                <a:rect b="b" l="l" r="r" t="t"/>
                <a:pathLst>
                  <a:path extrusionOk="0" h="821061" w="822195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49" name="Google Shape;549;p35"/>
              <p:cNvSpPr/>
              <p:nvPr/>
            </p:nvSpPr>
            <p:spPr>
              <a:xfrm rot="-8099720">
                <a:off x="-140475" y="1102398"/>
                <a:ext cx="736006" cy="736005"/>
              </a:xfrm>
              <a:custGeom>
                <a:rect b="b" l="l" r="r" t="t"/>
                <a:pathLst>
                  <a:path extrusionOk="0" h="736005" w="736006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50" name="Google Shape;550;p35"/>
              <p:cNvSpPr/>
              <p:nvPr/>
            </p:nvSpPr>
            <p:spPr>
              <a:xfrm rot="-8099720">
                <a:off x="-158323" y="1145488"/>
                <a:ext cx="649817" cy="649817"/>
              </a:xfrm>
              <a:custGeom>
                <a:rect b="b" l="l" r="r" t="t"/>
                <a:pathLst>
                  <a:path extrusionOk="0" h="649817" w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51" name="Google Shape;551;p35"/>
              <p:cNvSpPr/>
              <p:nvPr/>
            </p:nvSpPr>
            <p:spPr>
              <a:xfrm rot="-8099720">
                <a:off x="-176338" y="1188978"/>
                <a:ext cx="564761" cy="563628"/>
              </a:xfrm>
              <a:custGeom>
                <a:rect b="b" l="l" r="r" t="t"/>
                <a:pathLst>
                  <a:path extrusionOk="0" h="563628" w="564761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52" name="Google Shape;552;p35"/>
              <p:cNvSpPr/>
              <p:nvPr/>
            </p:nvSpPr>
            <p:spPr>
              <a:xfrm rot="-8099720">
                <a:off x="-194190" y="1232066"/>
                <a:ext cx="478574" cy="477440"/>
              </a:xfrm>
              <a:custGeom>
                <a:rect b="b" l="l" r="r" t="t"/>
                <a:pathLst>
                  <a:path extrusionOk="0" h="477440" w="478574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53" name="Google Shape;553;p35"/>
              <p:cNvSpPr/>
              <p:nvPr/>
            </p:nvSpPr>
            <p:spPr>
              <a:xfrm>
                <a:off x="2202360" y="6829131"/>
                <a:ext cx="918980" cy="28869"/>
              </a:xfrm>
              <a:custGeom>
                <a:rect b="b" l="l" r="r" t="t"/>
                <a:pathLst>
                  <a:path extrusionOk="0" h="28869" w="918980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54" name="Google Shape;554;p35"/>
              <p:cNvSpPr/>
              <p:nvPr/>
            </p:nvSpPr>
            <p:spPr>
              <a:xfrm>
                <a:off x="1089323" y="5806086"/>
                <a:ext cx="30139" cy="1051915"/>
              </a:xfrm>
              <a:custGeom>
                <a:rect b="b" l="l" r="r" t="t"/>
                <a:pathLst>
                  <a:path extrusionOk="0" h="1051915" w="30139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55" name="Google Shape;555;p35"/>
              <p:cNvSpPr/>
              <p:nvPr/>
            </p:nvSpPr>
            <p:spPr>
              <a:xfrm>
                <a:off x="1028453" y="5867106"/>
                <a:ext cx="30064" cy="990894"/>
              </a:xfrm>
              <a:custGeom>
                <a:rect b="b" l="l" r="r" t="t"/>
                <a:pathLst>
                  <a:path extrusionOk="0" h="990894" w="3006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56" name="Google Shape;556;p35"/>
              <p:cNvSpPr/>
              <p:nvPr/>
            </p:nvSpPr>
            <p:spPr>
              <a:xfrm>
                <a:off x="967584" y="5928926"/>
                <a:ext cx="30790" cy="929074"/>
              </a:xfrm>
              <a:custGeom>
                <a:rect b="b" l="l" r="r" t="t"/>
                <a:pathLst>
                  <a:path extrusionOk="0" h="929074" w="30790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57" name="Google Shape;557;p35"/>
              <p:cNvSpPr/>
              <p:nvPr/>
            </p:nvSpPr>
            <p:spPr>
              <a:xfrm>
                <a:off x="906717" y="5989948"/>
                <a:ext cx="30713" cy="868053"/>
              </a:xfrm>
              <a:custGeom>
                <a:rect b="b" l="l" r="r" t="t"/>
                <a:pathLst>
                  <a:path extrusionOk="0" h="868053" w="3071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58" name="Google Shape;558;p35"/>
              <p:cNvSpPr/>
              <p:nvPr/>
            </p:nvSpPr>
            <p:spPr>
              <a:xfrm>
                <a:off x="846647" y="6049364"/>
                <a:ext cx="29838" cy="808636"/>
              </a:xfrm>
              <a:custGeom>
                <a:rect b="b" l="l" r="r" t="t"/>
                <a:pathLst>
                  <a:path extrusionOk="0" h="808636" w="29838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59" name="Google Shape;559;p35"/>
              <p:cNvSpPr/>
              <p:nvPr/>
            </p:nvSpPr>
            <p:spPr>
              <a:xfrm>
                <a:off x="785780" y="6110384"/>
                <a:ext cx="29761" cy="747617"/>
              </a:xfrm>
              <a:custGeom>
                <a:rect b="b" l="l" r="r" t="t"/>
                <a:pathLst>
                  <a:path extrusionOk="0" h="747617" w="29761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60" name="Google Shape;560;p35"/>
              <p:cNvSpPr/>
              <p:nvPr/>
            </p:nvSpPr>
            <p:spPr>
              <a:xfrm>
                <a:off x="724911" y="6172206"/>
                <a:ext cx="30487" cy="685795"/>
              </a:xfrm>
              <a:custGeom>
                <a:rect b="b" l="l" r="r" t="t"/>
                <a:pathLst>
                  <a:path extrusionOk="0" h="685795" w="30487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61" name="Google Shape;561;p35"/>
              <p:cNvSpPr/>
              <p:nvPr/>
            </p:nvSpPr>
            <p:spPr>
              <a:xfrm>
                <a:off x="664843" y="6231622"/>
                <a:ext cx="29611" cy="626379"/>
              </a:xfrm>
              <a:custGeom>
                <a:rect b="b" l="l" r="r" t="t"/>
                <a:pathLst>
                  <a:path extrusionOk="0" h="626379" w="29611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603974" y="6292642"/>
                <a:ext cx="29535" cy="565359"/>
              </a:xfrm>
              <a:custGeom>
                <a:rect b="b" l="l" r="r" t="t"/>
                <a:pathLst>
                  <a:path extrusionOk="0" h="565359" w="29535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63" name="Google Shape;563;p35"/>
              <p:cNvSpPr/>
              <p:nvPr/>
            </p:nvSpPr>
            <p:spPr>
              <a:xfrm>
                <a:off x="543104" y="6353662"/>
                <a:ext cx="29460" cy="504339"/>
              </a:xfrm>
              <a:custGeom>
                <a:rect b="b" l="l" r="r" t="t"/>
                <a:pathLst>
                  <a:path extrusionOk="0" h="504339" w="29460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64" name="Google Shape;564;p35"/>
              <p:cNvSpPr/>
              <p:nvPr/>
            </p:nvSpPr>
            <p:spPr>
              <a:xfrm>
                <a:off x="482237" y="6415482"/>
                <a:ext cx="30185" cy="442518"/>
              </a:xfrm>
              <a:custGeom>
                <a:rect b="b" l="l" r="r" t="t"/>
                <a:pathLst>
                  <a:path extrusionOk="0" h="442518" w="30185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65" name="Google Shape;565;p35"/>
              <p:cNvSpPr/>
              <p:nvPr/>
            </p:nvSpPr>
            <p:spPr>
              <a:xfrm>
                <a:off x="422168" y="6474900"/>
                <a:ext cx="29308" cy="383101"/>
              </a:xfrm>
              <a:custGeom>
                <a:rect b="b" l="l" r="r" t="t"/>
                <a:pathLst>
                  <a:path extrusionOk="0" h="383101" w="29308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66" name="Google Shape;566;p35"/>
              <p:cNvSpPr/>
              <p:nvPr/>
            </p:nvSpPr>
            <p:spPr>
              <a:xfrm>
                <a:off x="361300" y="6535920"/>
                <a:ext cx="29233" cy="322081"/>
              </a:xfrm>
              <a:custGeom>
                <a:rect b="b" l="l" r="r" t="t"/>
                <a:pathLst>
                  <a:path extrusionOk="0" h="322081" w="29233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67" name="Google Shape;567;p35"/>
              <p:cNvSpPr/>
              <p:nvPr/>
            </p:nvSpPr>
            <p:spPr>
              <a:xfrm>
                <a:off x="300431" y="6597740"/>
                <a:ext cx="29959" cy="260260"/>
              </a:xfrm>
              <a:custGeom>
                <a:rect b="b" l="l" r="r" t="t"/>
                <a:pathLst>
                  <a:path extrusionOk="0" h="260260" w="29959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68" name="Google Shape;568;p35"/>
              <p:cNvSpPr/>
              <p:nvPr/>
            </p:nvSpPr>
            <p:spPr>
              <a:xfrm>
                <a:off x="239562" y="6658760"/>
                <a:ext cx="29882" cy="199240"/>
              </a:xfrm>
              <a:custGeom>
                <a:rect b="b" l="l" r="r" t="t"/>
                <a:pathLst>
                  <a:path extrusionOk="0" h="199240" w="29882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69" name="Google Shape;569;p35"/>
              <p:cNvSpPr/>
              <p:nvPr/>
            </p:nvSpPr>
            <p:spPr>
              <a:xfrm>
                <a:off x="179494" y="6718178"/>
                <a:ext cx="29006" cy="139823"/>
              </a:xfrm>
              <a:custGeom>
                <a:rect b="b" l="l" r="r" t="t"/>
                <a:pathLst>
                  <a:path extrusionOk="0" h="139823" w="29006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70" name="Google Shape;570;p35"/>
              <p:cNvSpPr/>
              <p:nvPr/>
            </p:nvSpPr>
            <p:spPr>
              <a:xfrm>
                <a:off x="118626" y="6779198"/>
                <a:ext cx="28931" cy="78803"/>
              </a:xfrm>
              <a:custGeom>
                <a:rect b="b" l="l" r="r" t="t"/>
                <a:pathLst>
                  <a:path extrusionOk="0" h="78803" w="28931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71" name="Google Shape;571;p35"/>
              <p:cNvSpPr/>
              <p:nvPr/>
            </p:nvSpPr>
            <p:spPr>
              <a:xfrm>
                <a:off x="70452" y="6841018"/>
                <a:ext cx="16961" cy="16982"/>
              </a:xfrm>
              <a:custGeom>
                <a:rect b="b" l="l" r="r" t="t"/>
                <a:pathLst>
                  <a:path extrusionOk="0" h="16982" w="16961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572" name="Google Shape;572;p35"/>
          <p:cNvSpPr txBox="1"/>
          <p:nvPr>
            <p:ph idx="1" type="body"/>
          </p:nvPr>
        </p:nvSpPr>
        <p:spPr>
          <a:xfrm>
            <a:off x="4932208" y="1818208"/>
            <a:ext cx="6336792" cy="5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333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3" name="Google Shape;573;p35"/>
          <p:cNvSpPr txBox="1"/>
          <p:nvPr>
            <p:ph idx="2" type="body"/>
          </p:nvPr>
        </p:nvSpPr>
        <p:spPr>
          <a:xfrm>
            <a:off x="4937760" y="2606040"/>
            <a:ext cx="63398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4" name="Google Shape;574;p35"/>
          <p:cNvSpPr txBox="1"/>
          <p:nvPr>
            <p:ph idx="3" type="body"/>
          </p:nvPr>
        </p:nvSpPr>
        <p:spPr>
          <a:xfrm>
            <a:off x="4937760" y="2907792"/>
            <a:ext cx="6336792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5" name="Google Shape;575;p35"/>
          <p:cNvSpPr txBox="1"/>
          <p:nvPr>
            <p:ph idx="4" type="body"/>
          </p:nvPr>
        </p:nvSpPr>
        <p:spPr>
          <a:xfrm>
            <a:off x="4937760" y="3895344"/>
            <a:ext cx="63398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6" name="Google Shape;576;p35"/>
          <p:cNvSpPr txBox="1"/>
          <p:nvPr>
            <p:ph idx="5" type="body"/>
          </p:nvPr>
        </p:nvSpPr>
        <p:spPr>
          <a:xfrm>
            <a:off x="4937760" y="4206240"/>
            <a:ext cx="6336792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7" name="Google Shape;577;p35"/>
          <p:cNvSpPr txBox="1"/>
          <p:nvPr>
            <p:ph idx="6" type="body"/>
          </p:nvPr>
        </p:nvSpPr>
        <p:spPr>
          <a:xfrm>
            <a:off x="4933747" y="5221224"/>
            <a:ext cx="63398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8" name="Google Shape;578;p35"/>
          <p:cNvSpPr txBox="1"/>
          <p:nvPr>
            <p:ph idx="7" type="body"/>
          </p:nvPr>
        </p:nvSpPr>
        <p:spPr>
          <a:xfrm>
            <a:off x="4933747" y="5541264"/>
            <a:ext cx="6336792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9" name="Google Shape;579;p35"/>
          <p:cNvSpPr txBox="1"/>
          <p:nvPr>
            <p:ph idx="10" type="dt"/>
          </p:nvPr>
        </p:nvSpPr>
        <p:spPr>
          <a:xfrm>
            <a:off x="493776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35"/>
          <p:cNvSpPr txBox="1"/>
          <p:nvPr>
            <p:ph idx="11" type="ftr"/>
          </p:nvPr>
        </p:nvSpPr>
        <p:spPr>
          <a:xfrm>
            <a:off x="743616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p35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with subtitle">
  <p:cSld name="Comparison with subtitle">
    <p:bg>
      <p:bgPr>
        <a:solidFill>
          <a:schemeClr val="dk2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6"/>
          <p:cNvSpPr txBox="1"/>
          <p:nvPr>
            <p:ph type="title"/>
          </p:nvPr>
        </p:nvSpPr>
        <p:spPr>
          <a:xfrm>
            <a:off x="914400" y="896112"/>
            <a:ext cx="912495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36"/>
          <p:cNvSpPr txBox="1"/>
          <p:nvPr>
            <p:ph idx="1" type="body"/>
          </p:nvPr>
        </p:nvSpPr>
        <p:spPr>
          <a:xfrm>
            <a:off x="914400" y="1595438"/>
            <a:ext cx="91249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5" name="Google Shape;585;p36"/>
          <p:cNvSpPr txBox="1"/>
          <p:nvPr>
            <p:ph idx="2" type="body"/>
          </p:nvPr>
        </p:nvSpPr>
        <p:spPr>
          <a:xfrm>
            <a:off x="914400" y="2354580"/>
            <a:ext cx="4297679" cy="455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6" name="Google Shape;586;p36"/>
          <p:cNvSpPr txBox="1"/>
          <p:nvPr>
            <p:ph idx="3" type="body"/>
          </p:nvPr>
        </p:nvSpPr>
        <p:spPr>
          <a:xfrm>
            <a:off x="914400" y="2990850"/>
            <a:ext cx="4297680" cy="310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7" name="Google Shape;587;p36"/>
          <p:cNvSpPr txBox="1"/>
          <p:nvPr>
            <p:ph idx="4" type="body"/>
          </p:nvPr>
        </p:nvSpPr>
        <p:spPr>
          <a:xfrm>
            <a:off x="6373368" y="2352675"/>
            <a:ext cx="42976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8" name="Google Shape;588;p36"/>
          <p:cNvSpPr txBox="1"/>
          <p:nvPr>
            <p:ph idx="5" type="body"/>
          </p:nvPr>
        </p:nvSpPr>
        <p:spPr>
          <a:xfrm>
            <a:off x="6372225" y="2990850"/>
            <a:ext cx="4297680" cy="310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89" name="Google Shape;589;p36"/>
          <p:cNvGrpSpPr/>
          <p:nvPr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590" name="Google Shape;590;p36"/>
            <p:cNvSpPr/>
            <p:nvPr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593" name="Google Shape;593;p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4" name="Google Shape;594;p36"/>
            <p:cNvSpPr/>
            <p:nvPr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595" name="Google Shape;595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880040" y="5394960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6" name="Google Shape;596;p36"/>
            <p:cNvSpPr/>
            <p:nvPr/>
          </p:nvSpPr>
          <p:spPr>
            <a:xfrm>
              <a:off x="11250235" y="4949368"/>
              <a:ext cx="914400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597" name="Google Shape;597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8" name="Google Shape;598;p36"/>
          <p:cNvSpPr txBox="1"/>
          <p:nvPr>
            <p:ph idx="10" type="dt"/>
          </p:nvPr>
        </p:nvSpPr>
        <p:spPr>
          <a:xfrm>
            <a:off x="91440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36"/>
          <p:cNvSpPr txBox="1"/>
          <p:nvPr>
            <p:ph idx="11" type="ftr"/>
          </p:nvPr>
        </p:nvSpPr>
        <p:spPr>
          <a:xfrm>
            <a:off x="542448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36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bg>
      <p:bgPr>
        <a:solidFill>
          <a:schemeClr val="accent2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7"/>
          <p:cNvSpPr txBox="1"/>
          <p:nvPr>
            <p:ph type="title"/>
          </p:nvPr>
        </p:nvSpPr>
        <p:spPr>
          <a:xfrm>
            <a:off x="838200" y="8961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37"/>
          <p:cNvSpPr txBox="1"/>
          <p:nvPr>
            <p:ph idx="1" type="body"/>
          </p:nvPr>
        </p:nvSpPr>
        <p:spPr>
          <a:xfrm>
            <a:off x="2258568" y="2304288"/>
            <a:ext cx="1554480" cy="5619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360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4" name="Google Shape;604;p37"/>
          <p:cNvSpPr txBox="1"/>
          <p:nvPr>
            <p:ph idx="2" type="body"/>
          </p:nvPr>
        </p:nvSpPr>
        <p:spPr>
          <a:xfrm>
            <a:off x="2313432" y="2615184"/>
            <a:ext cx="1463040" cy="22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5" name="Google Shape;605;p37"/>
          <p:cNvSpPr txBox="1"/>
          <p:nvPr>
            <p:ph idx="3" type="body"/>
          </p:nvPr>
        </p:nvSpPr>
        <p:spPr>
          <a:xfrm>
            <a:off x="4667859" y="2302547"/>
            <a:ext cx="1554480" cy="5619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360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6" name="Google Shape;606;p37"/>
          <p:cNvSpPr txBox="1"/>
          <p:nvPr>
            <p:ph idx="4" type="body"/>
          </p:nvPr>
        </p:nvSpPr>
        <p:spPr>
          <a:xfrm>
            <a:off x="4722723" y="2613443"/>
            <a:ext cx="1463040" cy="22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7" name="Google Shape;607;p37"/>
          <p:cNvSpPr txBox="1"/>
          <p:nvPr>
            <p:ph idx="5" type="body"/>
          </p:nvPr>
        </p:nvSpPr>
        <p:spPr>
          <a:xfrm>
            <a:off x="8577756" y="2319697"/>
            <a:ext cx="1554480" cy="5619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360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8" name="Google Shape;608;p37"/>
          <p:cNvSpPr txBox="1"/>
          <p:nvPr>
            <p:ph idx="6" type="body"/>
          </p:nvPr>
        </p:nvSpPr>
        <p:spPr>
          <a:xfrm>
            <a:off x="8632620" y="2630593"/>
            <a:ext cx="1463040" cy="22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9" name="Google Shape;609;p37"/>
          <p:cNvSpPr txBox="1"/>
          <p:nvPr>
            <p:ph idx="7" type="body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0" name="Google Shape;610;p37"/>
          <p:cNvSpPr txBox="1"/>
          <p:nvPr>
            <p:ph idx="8" type="body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1" name="Google Shape;611;p37"/>
          <p:cNvSpPr txBox="1"/>
          <p:nvPr>
            <p:ph idx="9" type="body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2" name="Google Shape;612;p37"/>
          <p:cNvSpPr txBox="1"/>
          <p:nvPr>
            <p:ph idx="13" type="body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3" name="Google Shape;613;p37"/>
          <p:cNvSpPr txBox="1"/>
          <p:nvPr>
            <p:ph idx="14" type="body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4" name="Google Shape;614;p37"/>
          <p:cNvSpPr txBox="1"/>
          <p:nvPr>
            <p:ph idx="15" type="body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5" name="Google Shape;615;p37"/>
          <p:cNvSpPr txBox="1"/>
          <p:nvPr>
            <p:ph idx="16" type="body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6" name="Google Shape;616;p37"/>
          <p:cNvSpPr txBox="1"/>
          <p:nvPr>
            <p:ph idx="17" type="body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7" name="Google Shape;617;p37"/>
          <p:cNvSpPr txBox="1"/>
          <p:nvPr>
            <p:ph idx="18" type="body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8" name="Google Shape;618;p37"/>
          <p:cNvSpPr txBox="1"/>
          <p:nvPr>
            <p:ph idx="19" type="body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9" name="Google Shape;619;p37"/>
          <p:cNvSpPr txBox="1"/>
          <p:nvPr>
            <p:ph idx="20" type="body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0" name="Google Shape;620;p37"/>
          <p:cNvSpPr txBox="1"/>
          <p:nvPr>
            <p:ph idx="21" type="body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1" name="Google Shape;621;p37"/>
          <p:cNvSpPr txBox="1"/>
          <p:nvPr>
            <p:ph idx="22" type="body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2" name="Google Shape;622;p37"/>
          <p:cNvSpPr txBox="1"/>
          <p:nvPr>
            <p:ph idx="23" type="body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3" name="Google Shape;623;p37"/>
          <p:cNvSpPr txBox="1"/>
          <p:nvPr>
            <p:ph idx="24" type="body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4" name="Google Shape;624;p37"/>
          <p:cNvSpPr txBox="1"/>
          <p:nvPr>
            <p:ph idx="25" type="body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5" name="Google Shape;625;p37"/>
          <p:cNvSpPr txBox="1"/>
          <p:nvPr>
            <p:ph idx="26" type="body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6" name="Google Shape;626;p37"/>
          <p:cNvSpPr txBox="1"/>
          <p:nvPr>
            <p:ph idx="27" type="body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7" name="Google Shape;627;p37"/>
          <p:cNvSpPr txBox="1"/>
          <p:nvPr>
            <p:ph idx="28" type="body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8" name="Google Shape;628;p37"/>
          <p:cNvSpPr txBox="1"/>
          <p:nvPr>
            <p:ph idx="29" type="body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9" name="Google Shape;629;p37"/>
          <p:cNvSpPr txBox="1"/>
          <p:nvPr>
            <p:ph idx="30" type="body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0" name="Google Shape;630;p37"/>
          <p:cNvSpPr txBox="1"/>
          <p:nvPr>
            <p:ph idx="31" type="body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1" name="Google Shape;631;p37"/>
          <p:cNvSpPr txBox="1"/>
          <p:nvPr>
            <p:ph idx="32" type="body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2" name="Google Shape;632;p37"/>
          <p:cNvSpPr txBox="1"/>
          <p:nvPr>
            <p:ph idx="33" type="body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3" name="Google Shape;633;p37"/>
          <p:cNvSpPr txBox="1"/>
          <p:nvPr>
            <p:ph idx="34" type="body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4" name="Google Shape;634;p37"/>
          <p:cNvSpPr txBox="1"/>
          <p:nvPr>
            <p:ph idx="35" type="body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5" name="Google Shape;635;p37"/>
          <p:cNvSpPr/>
          <p:nvPr/>
        </p:nvSpPr>
        <p:spPr>
          <a:xfrm>
            <a:off x="929640" y="3981445"/>
            <a:ext cx="10332720" cy="168656"/>
          </a:xfrm>
          <a:prstGeom prst="rightArrow">
            <a:avLst>
              <a:gd fmla="val 100000" name="adj1"/>
              <a:gd fmla="val 8593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36" name="Google Shape;63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0162032" y="1"/>
            <a:ext cx="2029968" cy="20299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7" name="Google Shape;637;p37"/>
          <p:cNvCxnSpPr/>
          <p:nvPr/>
        </p:nvCxnSpPr>
        <p:spPr>
          <a:xfrm>
            <a:off x="3044816" y="2697432"/>
            <a:ext cx="0" cy="73152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638" name="Google Shape;638;p37"/>
          <p:cNvCxnSpPr/>
          <p:nvPr/>
        </p:nvCxnSpPr>
        <p:spPr>
          <a:xfrm>
            <a:off x="5423645" y="2697480"/>
            <a:ext cx="0" cy="73342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639" name="Google Shape;639;p37"/>
          <p:cNvCxnSpPr/>
          <p:nvPr/>
        </p:nvCxnSpPr>
        <p:spPr>
          <a:xfrm>
            <a:off x="9354996" y="2697480"/>
            <a:ext cx="0" cy="73152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640" name="Google Shape;640;p37"/>
          <p:cNvCxnSpPr/>
          <p:nvPr/>
        </p:nvCxnSpPr>
        <p:spPr>
          <a:xfrm rot="10800000">
            <a:off x="3049258" y="4709160"/>
            <a:ext cx="0" cy="73152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641" name="Google Shape;641;p37"/>
          <p:cNvCxnSpPr/>
          <p:nvPr/>
        </p:nvCxnSpPr>
        <p:spPr>
          <a:xfrm rot="10800000">
            <a:off x="7014003" y="4709160"/>
            <a:ext cx="0" cy="73152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642" name="Google Shape;642;p37"/>
          <p:cNvCxnSpPr/>
          <p:nvPr/>
        </p:nvCxnSpPr>
        <p:spPr>
          <a:xfrm rot="10800000">
            <a:off x="10949479" y="4709160"/>
            <a:ext cx="0" cy="73152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643" name="Google Shape;643;p37"/>
          <p:cNvSpPr txBox="1"/>
          <p:nvPr>
            <p:ph idx="36" type="body"/>
          </p:nvPr>
        </p:nvSpPr>
        <p:spPr>
          <a:xfrm>
            <a:off x="2302341" y="5269637"/>
            <a:ext cx="1554480" cy="5619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360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4" name="Google Shape;644;p37"/>
          <p:cNvSpPr txBox="1"/>
          <p:nvPr>
            <p:ph idx="37" type="body"/>
          </p:nvPr>
        </p:nvSpPr>
        <p:spPr>
          <a:xfrm>
            <a:off x="2357205" y="5580533"/>
            <a:ext cx="1463040" cy="22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5" name="Google Shape;645;p37"/>
          <p:cNvSpPr txBox="1"/>
          <p:nvPr>
            <p:ph idx="38" type="body"/>
          </p:nvPr>
        </p:nvSpPr>
        <p:spPr>
          <a:xfrm>
            <a:off x="6222339" y="5272948"/>
            <a:ext cx="1554480" cy="5619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360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6" name="Google Shape;646;p37"/>
          <p:cNvSpPr txBox="1"/>
          <p:nvPr>
            <p:ph idx="39" type="body"/>
          </p:nvPr>
        </p:nvSpPr>
        <p:spPr>
          <a:xfrm>
            <a:off x="6277203" y="5583844"/>
            <a:ext cx="1463040" cy="22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7" name="Google Shape;647;p37"/>
          <p:cNvSpPr txBox="1"/>
          <p:nvPr>
            <p:ph idx="40" type="body"/>
          </p:nvPr>
        </p:nvSpPr>
        <p:spPr>
          <a:xfrm>
            <a:off x="10161393" y="5272948"/>
            <a:ext cx="1554480" cy="5619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360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8" name="Google Shape;648;p37"/>
          <p:cNvSpPr txBox="1"/>
          <p:nvPr>
            <p:ph idx="41" type="body"/>
          </p:nvPr>
        </p:nvSpPr>
        <p:spPr>
          <a:xfrm>
            <a:off x="10216257" y="5583844"/>
            <a:ext cx="1463040" cy="22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9" name="Google Shape;649;p37"/>
          <p:cNvSpPr txBox="1"/>
          <p:nvPr>
            <p:ph idx="10" type="dt"/>
          </p:nvPr>
        </p:nvSpPr>
        <p:spPr>
          <a:xfrm>
            <a:off x="91440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37"/>
          <p:cNvSpPr txBox="1"/>
          <p:nvPr>
            <p:ph idx="11" type="ftr"/>
          </p:nvPr>
        </p:nvSpPr>
        <p:spPr>
          <a:xfrm>
            <a:off x="542448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37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chemeClr val="dk2"/>
        </a:soli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8"/>
          <p:cNvSpPr txBox="1"/>
          <p:nvPr>
            <p:ph type="title"/>
          </p:nvPr>
        </p:nvSpPr>
        <p:spPr>
          <a:xfrm>
            <a:off x="914400" y="8961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38"/>
          <p:cNvSpPr txBox="1"/>
          <p:nvPr>
            <p:ph idx="1" type="body"/>
          </p:nvPr>
        </p:nvSpPr>
        <p:spPr>
          <a:xfrm>
            <a:off x="102108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5" name="Google Shape;655;p38"/>
          <p:cNvSpPr/>
          <p:nvPr/>
        </p:nvSpPr>
        <p:spPr>
          <a:xfrm rot="10800000">
            <a:off x="11177016" y="0"/>
            <a:ext cx="1014984" cy="1014984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6" name="Google Shape;656;p38"/>
          <p:cNvSpPr txBox="1"/>
          <p:nvPr>
            <p:ph idx="10" type="dt"/>
          </p:nvPr>
        </p:nvSpPr>
        <p:spPr>
          <a:xfrm>
            <a:off x="91440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7" name="Google Shape;657;p38"/>
          <p:cNvSpPr txBox="1"/>
          <p:nvPr>
            <p:ph idx="11" type="ftr"/>
          </p:nvPr>
        </p:nvSpPr>
        <p:spPr>
          <a:xfrm>
            <a:off x="5424488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38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4 up">
  <p:cSld name="Team - 4 up">
    <p:bg>
      <p:bgPr>
        <a:solidFill>
          <a:schemeClr val="accent1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9"/>
          <p:cNvSpPr txBox="1"/>
          <p:nvPr>
            <p:ph type="title"/>
          </p:nvPr>
        </p:nvSpPr>
        <p:spPr>
          <a:xfrm>
            <a:off x="914400" y="896112"/>
            <a:ext cx="103632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39"/>
          <p:cNvSpPr/>
          <p:nvPr>
            <p:ph idx="2" type="pic"/>
          </p:nvPr>
        </p:nvSpPr>
        <p:spPr>
          <a:xfrm>
            <a:off x="914400" y="1993392"/>
            <a:ext cx="2286000" cy="22860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662" name="Google Shape;662;p39"/>
          <p:cNvSpPr txBox="1"/>
          <p:nvPr>
            <p:ph idx="1" type="body"/>
          </p:nvPr>
        </p:nvSpPr>
        <p:spPr>
          <a:xfrm>
            <a:off x="838200" y="4507992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3" name="Google Shape;663;p39"/>
          <p:cNvSpPr txBox="1"/>
          <p:nvPr>
            <p:ph idx="3" type="body"/>
          </p:nvPr>
        </p:nvSpPr>
        <p:spPr>
          <a:xfrm>
            <a:off x="838200" y="4837176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0" sz="12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4" name="Google Shape;664;p39"/>
          <p:cNvSpPr/>
          <p:nvPr>
            <p:ph idx="4" type="pic"/>
          </p:nvPr>
        </p:nvSpPr>
        <p:spPr>
          <a:xfrm>
            <a:off x="3610808" y="1993392"/>
            <a:ext cx="2286000" cy="22860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665" name="Google Shape;665;p39"/>
          <p:cNvSpPr txBox="1"/>
          <p:nvPr>
            <p:ph idx="5" type="body"/>
          </p:nvPr>
        </p:nvSpPr>
        <p:spPr>
          <a:xfrm>
            <a:off x="3535680" y="4511617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6" name="Google Shape;666;p39"/>
          <p:cNvSpPr txBox="1"/>
          <p:nvPr>
            <p:ph idx="6" type="body"/>
          </p:nvPr>
        </p:nvSpPr>
        <p:spPr>
          <a:xfrm>
            <a:off x="3535680" y="4839223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0" sz="12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7" name="Google Shape;667;p39"/>
          <p:cNvSpPr/>
          <p:nvPr>
            <p:ph idx="7" type="pic"/>
          </p:nvPr>
        </p:nvSpPr>
        <p:spPr>
          <a:xfrm>
            <a:off x="6307216" y="1993392"/>
            <a:ext cx="2286000" cy="22860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668" name="Google Shape;668;p39"/>
          <p:cNvSpPr txBox="1"/>
          <p:nvPr>
            <p:ph idx="8" type="body"/>
          </p:nvPr>
        </p:nvSpPr>
        <p:spPr>
          <a:xfrm>
            <a:off x="6233160" y="4511617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9" name="Google Shape;669;p39"/>
          <p:cNvSpPr txBox="1"/>
          <p:nvPr>
            <p:ph idx="9" type="body"/>
          </p:nvPr>
        </p:nvSpPr>
        <p:spPr>
          <a:xfrm>
            <a:off x="6233160" y="4839223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0" sz="12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0" name="Google Shape;670;p39"/>
          <p:cNvSpPr/>
          <p:nvPr>
            <p:ph idx="13" type="pic"/>
          </p:nvPr>
        </p:nvSpPr>
        <p:spPr>
          <a:xfrm>
            <a:off x="9003624" y="1993392"/>
            <a:ext cx="2286000" cy="22860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671" name="Google Shape;671;p39"/>
          <p:cNvSpPr txBox="1"/>
          <p:nvPr>
            <p:ph idx="14" type="body"/>
          </p:nvPr>
        </p:nvSpPr>
        <p:spPr>
          <a:xfrm>
            <a:off x="8927973" y="4507992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2" name="Google Shape;672;p39"/>
          <p:cNvSpPr txBox="1"/>
          <p:nvPr>
            <p:ph idx="15" type="body"/>
          </p:nvPr>
        </p:nvSpPr>
        <p:spPr>
          <a:xfrm>
            <a:off x="8927973" y="4837176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0" sz="12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73" name="Google Shape;67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0162032" y="1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39"/>
          <p:cNvSpPr txBox="1"/>
          <p:nvPr>
            <p:ph idx="10" type="dt"/>
          </p:nvPr>
        </p:nvSpPr>
        <p:spPr>
          <a:xfrm>
            <a:off x="91440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39"/>
          <p:cNvSpPr txBox="1"/>
          <p:nvPr>
            <p:ph idx="11" type="ftr"/>
          </p:nvPr>
        </p:nvSpPr>
        <p:spPr>
          <a:xfrm>
            <a:off x="574452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39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8 up">
  <p:cSld name="Team - 8 up">
    <p:bg>
      <p:bgPr>
        <a:solidFill>
          <a:schemeClr val="accent1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0"/>
          <p:cNvSpPr txBox="1"/>
          <p:nvPr>
            <p:ph type="title"/>
          </p:nvPr>
        </p:nvSpPr>
        <p:spPr>
          <a:xfrm>
            <a:off x="914400" y="896112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9" name="Google Shape;679;p40"/>
          <p:cNvSpPr/>
          <p:nvPr>
            <p:ph idx="2" type="pic"/>
          </p:nvPr>
        </p:nvSpPr>
        <p:spPr>
          <a:xfrm>
            <a:off x="914400" y="1975104"/>
            <a:ext cx="2057400" cy="13716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680" name="Google Shape;680;p40"/>
          <p:cNvSpPr txBox="1"/>
          <p:nvPr>
            <p:ph idx="1" type="body"/>
          </p:nvPr>
        </p:nvSpPr>
        <p:spPr>
          <a:xfrm>
            <a:off x="838200" y="347472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1" name="Google Shape;681;p40"/>
          <p:cNvSpPr txBox="1"/>
          <p:nvPr>
            <p:ph idx="3" type="body"/>
          </p:nvPr>
        </p:nvSpPr>
        <p:spPr>
          <a:xfrm>
            <a:off x="838200" y="370332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2" name="Google Shape;682;p40"/>
          <p:cNvSpPr/>
          <p:nvPr>
            <p:ph idx="4" type="pic"/>
          </p:nvPr>
        </p:nvSpPr>
        <p:spPr>
          <a:xfrm>
            <a:off x="3682999" y="1975104"/>
            <a:ext cx="2057400" cy="13716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683" name="Google Shape;683;p40"/>
          <p:cNvSpPr txBox="1"/>
          <p:nvPr>
            <p:ph idx="5" type="body"/>
          </p:nvPr>
        </p:nvSpPr>
        <p:spPr>
          <a:xfrm>
            <a:off x="3608832" y="347472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4" name="Google Shape;684;p40"/>
          <p:cNvSpPr txBox="1"/>
          <p:nvPr>
            <p:ph idx="6" type="body"/>
          </p:nvPr>
        </p:nvSpPr>
        <p:spPr>
          <a:xfrm>
            <a:off x="3608832" y="370332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5" name="Google Shape;685;p40"/>
          <p:cNvSpPr/>
          <p:nvPr>
            <p:ph idx="7" type="pic"/>
          </p:nvPr>
        </p:nvSpPr>
        <p:spPr>
          <a:xfrm>
            <a:off x="6451598" y="1975104"/>
            <a:ext cx="2057400" cy="13716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686" name="Google Shape;686;p40"/>
          <p:cNvSpPr txBox="1"/>
          <p:nvPr>
            <p:ph idx="8" type="body"/>
          </p:nvPr>
        </p:nvSpPr>
        <p:spPr>
          <a:xfrm>
            <a:off x="6379464" y="347472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7" name="Google Shape;687;p40"/>
          <p:cNvSpPr txBox="1"/>
          <p:nvPr>
            <p:ph idx="9" type="body"/>
          </p:nvPr>
        </p:nvSpPr>
        <p:spPr>
          <a:xfrm>
            <a:off x="6379464" y="370332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8" name="Google Shape;688;p40"/>
          <p:cNvSpPr/>
          <p:nvPr>
            <p:ph idx="13" type="pic"/>
          </p:nvPr>
        </p:nvSpPr>
        <p:spPr>
          <a:xfrm>
            <a:off x="9220198" y="1975104"/>
            <a:ext cx="2057400" cy="13716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689" name="Google Shape;689;p40"/>
          <p:cNvSpPr txBox="1"/>
          <p:nvPr>
            <p:ph idx="14" type="body"/>
          </p:nvPr>
        </p:nvSpPr>
        <p:spPr>
          <a:xfrm>
            <a:off x="9140952" y="347472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0" name="Google Shape;690;p40"/>
          <p:cNvSpPr txBox="1"/>
          <p:nvPr>
            <p:ph idx="15" type="body"/>
          </p:nvPr>
        </p:nvSpPr>
        <p:spPr>
          <a:xfrm>
            <a:off x="9140952" y="370332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1" name="Google Shape;691;p40"/>
          <p:cNvSpPr/>
          <p:nvPr>
            <p:ph idx="16" type="pic"/>
          </p:nvPr>
        </p:nvSpPr>
        <p:spPr>
          <a:xfrm>
            <a:off x="914400" y="4160520"/>
            <a:ext cx="2057400" cy="13716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692" name="Google Shape;692;p40"/>
          <p:cNvSpPr txBox="1"/>
          <p:nvPr>
            <p:ph idx="17" type="body"/>
          </p:nvPr>
        </p:nvSpPr>
        <p:spPr>
          <a:xfrm>
            <a:off x="838200" y="566928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3" name="Google Shape;693;p40"/>
          <p:cNvSpPr txBox="1"/>
          <p:nvPr>
            <p:ph idx="18" type="body"/>
          </p:nvPr>
        </p:nvSpPr>
        <p:spPr>
          <a:xfrm>
            <a:off x="838200" y="5907024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4" name="Google Shape;694;p40"/>
          <p:cNvSpPr/>
          <p:nvPr>
            <p:ph idx="19" type="pic"/>
          </p:nvPr>
        </p:nvSpPr>
        <p:spPr>
          <a:xfrm>
            <a:off x="3685032" y="4160520"/>
            <a:ext cx="2057400" cy="13716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695" name="Google Shape;695;p40"/>
          <p:cNvSpPr txBox="1"/>
          <p:nvPr>
            <p:ph idx="20" type="body"/>
          </p:nvPr>
        </p:nvSpPr>
        <p:spPr>
          <a:xfrm>
            <a:off x="3608832" y="566928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6" name="Google Shape;696;p40"/>
          <p:cNvSpPr txBox="1"/>
          <p:nvPr>
            <p:ph idx="21" type="body"/>
          </p:nvPr>
        </p:nvSpPr>
        <p:spPr>
          <a:xfrm>
            <a:off x="3608832" y="5907024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7" name="Google Shape;697;p40"/>
          <p:cNvSpPr/>
          <p:nvPr>
            <p:ph idx="22" type="pic"/>
          </p:nvPr>
        </p:nvSpPr>
        <p:spPr>
          <a:xfrm>
            <a:off x="6455664" y="4160520"/>
            <a:ext cx="2057400" cy="13716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698" name="Google Shape;698;p40"/>
          <p:cNvSpPr txBox="1"/>
          <p:nvPr>
            <p:ph idx="23" type="body"/>
          </p:nvPr>
        </p:nvSpPr>
        <p:spPr>
          <a:xfrm>
            <a:off x="6379464" y="566928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9" name="Google Shape;699;p40"/>
          <p:cNvSpPr txBox="1"/>
          <p:nvPr>
            <p:ph idx="24" type="body"/>
          </p:nvPr>
        </p:nvSpPr>
        <p:spPr>
          <a:xfrm>
            <a:off x="6379464" y="5907024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0" name="Google Shape;700;p40"/>
          <p:cNvSpPr/>
          <p:nvPr>
            <p:ph idx="25" type="pic"/>
          </p:nvPr>
        </p:nvSpPr>
        <p:spPr>
          <a:xfrm>
            <a:off x="9217152" y="4160520"/>
            <a:ext cx="2057400" cy="13716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01" name="Google Shape;701;p40"/>
          <p:cNvSpPr txBox="1"/>
          <p:nvPr>
            <p:ph idx="26" type="body"/>
          </p:nvPr>
        </p:nvSpPr>
        <p:spPr>
          <a:xfrm>
            <a:off x="9140952" y="566928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2" name="Google Shape;702;p40"/>
          <p:cNvSpPr txBox="1"/>
          <p:nvPr>
            <p:ph idx="27" type="body"/>
          </p:nvPr>
        </p:nvSpPr>
        <p:spPr>
          <a:xfrm>
            <a:off x="9140952" y="5907024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03" name="Google Shape;703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0162032" y="1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40"/>
          <p:cNvSpPr txBox="1"/>
          <p:nvPr>
            <p:ph idx="10" type="dt"/>
          </p:nvPr>
        </p:nvSpPr>
        <p:spPr>
          <a:xfrm>
            <a:off x="91440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40"/>
          <p:cNvSpPr txBox="1"/>
          <p:nvPr>
            <p:ph idx="11" type="ftr"/>
          </p:nvPr>
        </p:nvSpPr>
        <p:spPr>
          <a:xfrm>
            <a:off x="574452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40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Funding">
    <p:bg>
      <p:bgPr>
        <a:solidFill>
          <a:schemeClr val="accent2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1"/>
          <p:cNvSpPr txBox="1"/>
          <p:nvPr>
            <p:ph type="title"/>
          </p:nvPr>
        </p:nvSpPr>
        <p:spPr>
          <a:xfrm>
            <a:off x="914400" y="896112"/>
            <a:ext cx="10058400" cy="694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9" name="Google Shape;709;p41"/>
          <p:cNvGrpSpPr/>
          <p:nvPr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710" name="Google Shape;710;p41"/>
            <p:cNvSpPr/>
            <p:nvPr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713" name="Google Shape;713;p4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4" name="Google Shape;714;p41"/>
            <p:cNvSpPr/>
            <p:nvPr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5" name="Google Shape;715;p41"/>
            <p:cNvSpPr/>
            <p:nvPr/>
          </p:nvSpPr>
          <p:spPr>
            <a:xfrm rot="10800000">
              <a:off x="11277600" y="2954014"/>
              <a:ext cx="914400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716" name="Google Shape;716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7" name="Google Shape;717;p41"/>
          <p:cNvSpPr txBox="1"/>
          <p:nvPr>
            <p:ph idx="1" type="body"/>
          </p:nvPr>
        </p:nvSpPr>
        <p:spPr>
          <a:xfrm>
            <a:off x="2678424" y="2107851"/>
            <a:ext cx="1530196" cy="394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8" name="Google Shape;718;p41"/>
          <p:cNvSpPr txBox="1"/>
          <p:nvPr>
            <p:ph idx="2" type="body"/>
          </p:nvPr>
        </p:nvSpPr>
        <p:spPr>
          <a:xfrm>
            <a:off x="2052902" y="2559632"/>
            <a:ext cx="2070325" cy="38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0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9" name="Google Shape;719;p41"/>
          <p:cNvSpPr txBox="1"/>
          <p:nvPr>
            <p:ph idx="3" type="body"/>
          </p:nvPr>
        </p:nvSpPr>
        <p:spPr>
          <a:xfrm>
            <a:off x="1878637" y="2848394"/>
            <a:ext cx="2074739" cy="509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0" sz="12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0" name="Google Shape;720;p41"/>
          <p:cNvSpPr txBox="1"/>
          <p:nvPr>
            <p:ph idx="4" type="body"/>
          </p:nvPr>
        </p:nvSpPr>
        <p:spPr>
          <a:xfrm>
            <a:off x="7060242" y="1685195"/>
            <a:ext cx="105092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1" name="Google Shape;721;p41"/>
          <p:cNvSpPr txBox="1"/>
          <p:nvPr>
            <p:ph idx="5" type="body"/>
          </p:nvPr>
        </p:nvSpPr>
        <p:spPr>
          <a:xfrm>
            <a:off x="7667063" y="2203470"/>
            <a:ext cx="168092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0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2" name="Google Shape;722;p41"/>
          <p:cNvSpPr txBox="1"/>
          <p:nvPr>
            <p:ph idx="6" type="body"/>
          </p:nvPr>
        </p:nvSpPr>
        <p:spPr>
          <a:xfrm>
            <a:off x="7662713" y="2512081"/>
            <a:ext cx="1957767" cy="569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0" sz="12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3" name="Google Shape;723;p41"/>
          <p:cNvSpPr txBox="1"/>
          <p:nvPr>
            <p:ph idx="7" type="body"/>
          </p:nvPr>
        </p:nvSpPr>
        <p:spPr>
          <a:xfrm>
            <a:off x="1996818" y="4181199"/>
            <a:ext cx="105092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4" name="Google Shape;724;p41"/>
          <p:cNvSpPr txBox="1"/>
          <p:nvPr>
            <p:ph idx="8" type="body"/>
          </p:nvPr>
        </p:nvSpPr>
        <p:spPr>
          <a:xfrm>
            <a:off x="1810730" y="4727342"/>
            <a:ext cx="185709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0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5" name="Google Shape;725;p41"/>
          <p:cNvSpPr txBox="1"/>
          <p:nvPr>
            <p:ph idx="9" type="body"/>
          </p:nvPr>
        </p:nvSpPr>
        <p:spPr>
          <a:xfrm>
            <a:off x="1308100" y="5052157"/>
            <a:ext cx="2350537" cy="875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0" sz="12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6" name="Google Shape;726;p41"/>
          <p:cNvSpPr txBox="1"/>
          <p:nvPr>
            <p:ph idx="13" type="body"/>
          </p:nvPr>
        </p:nvSpPr>
        <p:spPr>
          <a:xfrm>
            <a:off x="3883025" y="2093472"/>
            <a:ext cx="3908425" cy="3888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7" name="Google Shape;727;p41"/>
          <p:cNvSpPr txBox="1"/>
          <p:nvPr>
            <p:ph idx="14" type="body"/>
          </p:nvPr>
        </p:nvSpPr>
        <p:spPr>
          <a:xfrm>
            <a:off x="8493650" y="5089231"/>
            <a:ext cx="105092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8" name="Google Shape;728;p41"/>
          <p:cNvSpPr txBox="1"/>
          <p:nvPr>
            <p:ph idx="15" type="body"/>
          </p:nvPr>
        </p:nvSpPr>
        <p:spPr>
          <a:xfrm>
            <a:off x="8544683" y="5490771"/>
            <a:ext cx="1513717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0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9" name="Google Shape;729;p41"/>
          <p:cNvSpPr txBox="1"/>
          <p:nvPr>
            <p:ph idx="16" type="body"/>
          </p:nvPr>
        </p:nvSpPr>
        <p:spPr>
          <a:xfrm>
            <a:off x="8541799" y="5792787"/>
            <a:ext cx="1783301" cy="447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0" sz="12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0" name="Google Shape;730;p41"/>
          <p:cNvSpPr txBox="1"/>
          <p:nvPr>
            <p:ph idx="10" type="dt"/>
          </p:nvPr>
        </p:nvSpPr>
        <p:spPr>
          <a:xfrm>
            <a:off x="91440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1" name="Google Shape;731;p41"/>
          <p:cNvSpPr txBox="1"/>
          <p:nvPr>
            <p:ph idx="11" type="ftr"/>
          </p:nvPr>
        </p:nvSpPr>
        <p:spPr>
          <a:xfrm>
            <a:off x="574452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2" name="Google Shape;732;p41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right">
  <p:cSld name="Title and content right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/>
          <p:nvPr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" name="Google Shape;56;p24"/>
          <p:cNvSpPr txBox="1"/>
          <p:nvPr>
            <p:ph type="title"/>
          </p:nvPr>
        </p:nvSpPr>
        <p:spPr>
          <a:xfrm>
            <a:off x="4933950" y="898524"/>
            <a:ext cx="634365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" type="body"/>
          </p:nvPr>
        </p:nvSpPr>
        <p:spPr>
          <a:xfrm>
            <a:off x="4933949" y="2310817"/>
            <a:ext cx="6400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4"/>
          <p:cNvSpPr/>
          <p:nvPr/>
        </p:nvSpPr>
        <p:spPr>
          <a:xfrm>
            <a:off x="2029604" y="2031653"/>
            <a:ext cx="2029968" cy="2029968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" name="Google Shape;59;p24"/>
          <p:cNvSpPr/>
          <p:nvPr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black and white striped pattern&#10;&#10;Description automatically generated with low confidence" id="60" name="Google Shape;6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33015" y="5086646"/>
            <a:ext cx="2019299" cy="99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9867" y="-1076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4"/>
          <p:cNvSpPr/>
          <p:nvPr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" name="Google Shape;63;p24"/>
          <p:cNvSpPr/>
          <p:nvPr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4" name="Google Shape;6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860" y="4828032"/>
            <a:ext cx="2029968" cy="20299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24"/>
          <p:cNvGrpSpPr/>
          <p:nvPr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66" name="Google Shape;66;p24"/>
            <p:cNvGrpSpPr/>
            <p:nvPr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67" name="Google Shape;67;p24"/>
              <p:cNvGrpSpPr/>
              <p:nvPr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68" name="Google Shape;68;p24"/>
                <p:cNvGrpSpPr/>
                <p:nvPr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69" name="Google Shape;69;p24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70" name="Google Shape;70;p24"/>
                    <p:cNvGrpSpPr/>
                    <p:nvPr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71" name="Google Shape;71;p24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72" name="Google Shape;72;p24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3" name="Google Shape;73;p24"/>
                          <p:cNvSpPr/>
                          <p:nvPr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74" name="Google Shape;74;p24"/>
                          <p:cNvSpPr/>
                          <p:nvPr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75" name="Google Shape;75;p24"/>
                        <p:cNvSpPr/>
                        <p:nvPr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-US" sz="18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76" name="Google Shape;76;p24"/>
                      <p:cNvSpPr/>
                      <p:nvPr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-US" sz="18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77" name="Google Shape;77;p24"/>
                    <p:cNvSpPr/>
                    <p:nvPr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78" name="Google Shape;78;p24"/>
                  <p:cNvSpPr/>
                  <p:nvPr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18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79" name="Google Shape;79;p24"/>
                <p:cNvSpPr/>
                <p:nvPr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80" name="Google Shape;80;p24"/>
              <p:cNvSpPr/>
              <p:nvPr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81" name="Google Shape;81;p24"/>
              <p:cNvSpPr/>
              <p:nvPr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82" name="Google Shape;82;p24"/>
              <p:cNvSpPr/>
              <p:nvPr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83" name="Google Shape;83;p24"/>
              <p:cNvSpPr/>
              <p:nvPr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84" name="Google Shape;84;p24"/>
              <p:cNvSpPr/>
              <p:nvPr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85" name="Google Shape;85;p24"/>
            <p:cNvSpPr/>
            <p:nvPr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endParaRPr/>
            </a:p>
          </p:txBody>
        </p:sp>
      </p:grpSp>
      <p:sp>
        <p:nvSpPr>
          <p:cNvPr id="86" name="Google Shape;86;p24"/>
          <p:cNvSpPr/>
          <p:nvPr/>
        </p:nvSpPr>
        <p:spPr>
          <a:xfrm>
            <a:off x="0" y="4043197"/>
            <a:ext cx="2029968" cy="784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24"/>
          <p:cNvSpPr/>
          <p:nvPr/>
        </p:nvSpPr>
        <p:spPr>
          <a:xfrm>
            <a:off x="0" y="2021358"/>
            <a:ext cx="1014984" cy="2029968"/>
          </a:xfrm>
          <a:custGeom>
            <a:rect b="b" l="l" r="r" t="t"/>
            <a:pathLst>
              <a:path extrusionOk="0" h="1828800" w="915648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rgbClr val="D4D0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8" name="Google Shape;88;p24"/>
          <p:cNvCxnSpPr/>
          <p:nvPr/>
        </p:nvCxnSpPr>
        <p:spPr>
          <a:xfrm>
            <a:off x="10632" y="-7753"/>
            <a:ext cx="4052352" cy="4040860"/>
          </a:xfrm>
          <a:prstGeom prst="straightConnector1">
            <a:avLst/>
          </a:prstGeom>
          <a:noFill/>
          <a:ln cap="flat" cmpd="sng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24"/>
          <p:cNvSpPr/>
          <p:nvPr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24"/>
          <p:cNvSpPr txBox="1"/>
          <p:nvPr>
            <p:ph idx="10" type="dt"/>
          </p:nvPr>
        </p:nvSpPr>
        <p:spPr>
          <a:xfrm>
            <a:off x="493776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1" type="ftr"/>
          </p:nvPr>
        </p:nvSpPr>
        <p:spPr>
          <a:xfrm>
            <a:off x="743616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rgbClr val="BEBAC7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2"/>
          <p:cNvSpPr txBox="1"/>
          <p:nvPr>
            <p:ph type="title"/>
          </p:nvPr>
        </p:nvSpPr>
        <p:spPr>
          <a:xfrm>
            <a:off x="4937760" y="898525"/>
            <a:ext cx="64008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5" name="Google Shape;735;p42"/>
          <p:cNvSpPr txBox="1"/>
          <p:nvPr>
            <p:ph idx="1" type="body"/>
          </p:nvPr>
        </p:nvSpPr>
        <p:spPr>
          <a:xfrm>
            <a:off x="4937760" y="2254670"/>
            <a:ext cx="6400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36" name="Google Shape;73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8097646">
            <a:off x="1569916" y="-983359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42"/>
          <p:cNvSpPr/>
          <p:nvPr/>
        </p:nvSpPr>
        <p:spPr>
          <a:xfrm rot="-8091810">
            <a:off x="141725" y="458228"/>
            <a:ext cx="2029968" cy="2029968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38" name="Google Shape;73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697467">
            <a:off x="1574706" y="1900474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42"/>
          <p:cNvSpPr/>
          <p:nvPr/>
        </p:nvSpPr>
        <p:spPr>
          <a:xfrm rot="-2700000">
            <a:off x="1580257" y="1923515"/>
            <a:ext cx="2029968" cy="2029968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40" name="Google Shape;74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2708786">
            <a:off x="145529" y="3355869"/>
            <a:ext cx="2029968" cy="202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110773">
            <a:off x="3019001" y="3357927"/>
            <a:ext cx="2029968" cy="20299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2" name="Google Shape;742;p42"/>
          <p:cNvGrpSpPr/>
          <p:nvPr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743" name="Google Shape;743;p42"/>
            <p:cNvSpPr/>
            <p:nvPr/>
          </p:nvSpPr>
          <p:spPr>
            <a:xfrm>
              <a:off x="-13699" y="5839164"/>
              <a:ext cx="2862790" cy="28868"/>
            </a:xfrm>
            <a:custGeom>
              <a:rect b="b" l="l" r="r" t="t"/>
              <a:pathLst>
                <a:path extrusionOk="0" h="28868" w="2862790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47246" y="5900109"/>
              <a:ext cx="2740900" cy="28868"/>
            </a:xfrm>
            <a:custGeom>
              <a:rect b="b" l="l" r="r" t="t"/>
              <a:pathLst>
                <a:path extrusionOk="0" h="28868" w="2740900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108992" y="5960251"/>
              <a:ext cx="2619012" cy="29671"/>
            </a:xfrm>
            <a:custGeom>
              <a:rect b="b" l="l" r="r" t="t"/>
              <a:pathLst>
                <a:path extrusionOk="0" h="29671" w="2619012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169937" y="6021196"/>
              <a:ext cx="2497122" cy="29670"/>
            </a:xfrm>
            <a:custGeom>
              <a:rect b="b" l="l" r="r" t="t"/>
              <a:pathLst>
                <a:path extrusionOk="0" h="29670" w="2497122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229279" y="6082140"/>
              <a:ext cx="2376837" cy="28869"/>
            </a:xfrm>
            <a:custGeom>
              <a:rect b="b" l="l" r="r" t="t"/>
              <a:pathLst>
                <a:path extrusionOk="0" h="28869" w="2376837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290222" y="6143085"/>
              <a:ext cx="2254948" cy="28868"/>
            </a:xfrm>
            <a:custGeom>
              <a:rect b="b" l="l" r="r" t="t"/>
              <a:pathLst>
                <a:path extrusionOk="0" h="28868" w="225494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351970" y="6203227"/>
              <a:ext cx="2133059" cy="29671"/>
            </a:xfrm>
            <a:custGeom>
              <a:rect b="b" l="l" r="r" t="t"/>
              <a:pathLst>
                <a:path extrusionOk="0" h="29671" w="2133059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411310" y="6264172"/>
              <a:ext cx="2012774" cy="28868"/>
            </a:xfrm>
            <a:custGeom>
              <a:rect b="b" l="l" r="r" t="t"/>
              <a:pathLst>
                <a:path extrusionOk="0" h="28868" w="2012774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472255" y="6325117"/>
              <a:ext cx="1890884" cy="28868"/>
            </a:xfrm>
            <a:custGeom>
              <a:rect b="b" l="l" r="r" t="t"/>
              <a:pathLst>
                <a:path extrusionOk="0" h="28868" w="1890884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533199" y="6386061"/>
              <a:ext cx="1768996" cy="28869"/>
            </a:xfrm>
            <a:custGeom>
              <a:rect b="b" l="l" r="r" t="t"/>
              <a:pathLst>
                <a:path extrusionOk="0" h="28869" w="1768996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594946" y="6446204"/>
              <a:ext cx="1647106" cy="29670"/>
            </a:xfrm>
            <a:custGeom>
              <a:rect b="b" l="l" r="r" t="t"/>
              <a:pathLst>
                <a:path extrusionOk="0" h="29670" w="1647106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654287" y="6507148"/>
              <a:ext cx="1526821" cy="28869"/>
            </a:xfrm>
            <a:custGeom>
              <a:rect b="b" l="l" r="r" t="t"/>
              <a:pathLst>
                <a:path extrusionOk="0" h="28869" w="1526821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715231" y="6568093"/>
              <a:ext cx="1404932" cy="28868"/>
            </a:xfrm>
            <a:custGeom>
              <a:rect b="b" l="l" r="r" t="t"/>
              <a:pathLst>
                <a:path extrusionOk="0" h="28868" w="1404932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776977" y="6628235"/>
              <a:ext cx="1283044" cy="29671"/>
            </a:xfrm>
            <a:custGeom>
              <a:rect b="b" l="l" r="r" t="t"/>
              <a:pathLst>
                <a:path extrusionOk="0" h="29671" w="1283044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837922" y="6689180"/>
              <a:ext cx="1161154" cy="29670"/>
            </a:xfrm>
            <a:custGeom>
              <a:rect b="b" l="l" r="r" t="t"/>
              <a:pathLst>
                <a:path extrusionOk="0" h="29670" w="1161154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897263" y="6750124"/>
              <a:ext cx="1040868" cy="28869"/>
            </a:xfrm>
            <a:custGeom>
              <a:rect b="b" l="l" r="r" t="t"/>
              <a:pathLst>
                <a:path extrusionOk="0" h="28869" w="1040868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958207" y="6811069"/>
              <a:ext cx="918980" cy="28869"/>
            </a:xfrm>
            <a:custGeom>
              <a:rect b="b" l="l" r="r" t="t"/>
              <a:pathLst>
                <a:path extrusionOk="0" h="28869" w="918980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760" name="Google Shape;760;p42"/>
          <p:cNvSpPr/>
          <p:nvPr/>
        </p:nvSpPr>
        <p:spPr>
          <a:xfrm>
            <a:off x="2960473" y="5801762"/>
            <a:ext cx="1075475" cy="1058335"/>
          </a:xfrm>
          <a:custGeom>
            <a:rect b="b" l="l" r="r" t="t"/>
            <a:pathLst>
              <a:path extrusionOk="0" h="1062720" w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1" name="Google Shape;761;p42"/>
          <p:cNvSpPr/>
          <p:nvPr/>
        </p:nvSpPr>
        <p:spPr>
          <a:xfrm>
            <a:off x="-7601" y="2930958"/>
            <a:ext cx="1128311" cy="2870805"/>
          </a:xfrm>
          <a:custGeom>
            <a:rect b="b" l="l" r="r" t="t"/>
            <a:pathLst>
              <a:path extrusionOk="0" h="2870805" w="1128311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2" name="Google Shape;762;p42"/>
          <p:cNvSpPr/>
          <p:nvPr/>
        </p:nvSpPr>
        <p:spPr>
          <a:xfrm rot="-8099720">
            <a:off x="126341" y="458327"/>
            <a:ext cx="2024298" cy="2024298"/>
          </a:xfrm>
          <a:custGeom>
            <a:rect b="b" l="l" r="r" t="t"/>
            <a:pathLst>
              <a:path extrusionOk="0" h="2024298" w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3" name="Google Shape;763;p42"/>
          <p:cNvSpPr/>
          <p:nvPr/>
        </p:nvSpPr>
        <p:spPr>
          <a:xfrm rot="-8099720">
            <a:off x="108491" y="501416"/>
            <a:ext cx="1938109" cy="1938109"/>
          </a:xfrm>
          <a:custGeom>
            <a:rect b="b" l="l" r="r" t="t"/>
            <a:pathLst>
              <a:path extrusionOk="0" h="1938109" w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4" name="Google Shape;764;p42"/>
          <p:cNvSpPr/>
          <p:nvPr/>
        </p:nvSpPr>
        <p:spPr>
          <a:xfrm rot="-8099720">
            <a:off x="90475" y="544906"/>
            <a:ext cx="1853055" cy="1851921"/>
          </a:xfrm>
          <a:custGeom>
            <a:rect b="b" l="l" r="r" t="t"/>
            <a:pathLst>
              <a:path extrusionOk="0" h="1851921" w="1853055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5" name="Google Shape;765;p42"/>
          <p:cNvSpPr/>
          <p:nvPr/>
        </p:nvSpPr>
        <p:spPr>
          <a:xfrm rot="-8099720">
            <a:off x="72624" y="587994"/>
            <a:ext cx="1766866" cy="1765732"/>
          </a:xfrm>
          <a:custGeom>
            <a:rect b="b" l="l" r="r" t="t"/>
            <a:pathLst>
              <a:path extrusionOk="0" h="1765732" w="1766866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6" name="Google Shape;766;p42"/>
          <p:cNvSpPr/>
          <p:nvPr/>
        </p:nvSpPr>
        <p:spPr>
          <a:xfrm rot="-8099720">
            <a:off x="55175" y="630117"/>
            <a:ext cx="1680678" cy="1680677"/>
          </a:xfrm>
          <a:custGeom>
            <a:rect b="b" l="l" r="r" t="t"/>
            <a:pathLst>
              <a:path extrusionOk="0" h="1680677" w="1680678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7" name="Google Shape;767;p42"/>
          <p:cNvSpPr/>
          <p:nvPr/>
        </p:nvSpPr>
        <p:spPr>
          <a:xfrm rot="-8099720">
            <a:off x="37325" y="673206"/>
            <a:ext cx="1594489" cy="1594489"/>
          </a:xfrm>
          <a:custGeom>
            <a:rect b="b" l="l" r="r" t="t"/>
            <a:pathLst>
              <a:path extrusionOk="0" h="1594489" w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8" name="Google Shape;768;p42"/>
          <p:cNvSpPr/>
          <p:nvPr/>
        </p:nvSpPr>
        <p:spPr>
          <a:xfrm rot="-8099720">
            <a:off x="19309" y="716696"/>
            <a:ext cx="1509435" cy="1508300"/>
          </a:xfrm>
          <a:custGeom>
            <a:rect b="b" l="l" r="r" t="t"/>
            <a:pathLst>
              <a:path extrusionOk="0" h="1508300" w="1509435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9" name="Google Shape;769;p42"/>
          <p:cNvSpPr/>
          <p:nvPr/>
        </p:nvSpPr>
        <p:spPr>
          <a:xfrm rot="-8099720">
            <a:off x="1859" y="758817"/>
            <a:ext cx="1423246" cy="1423247"/>
          </a:xfrm>
          <a:custGeom>
            <a:rect b="b" l="l" r="r" t="t"/>
            <a:pathLst>
              <a:path extrusionOk="0" h="1423247" w="1423246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0" name="Google Shape;770;p42"/>
          <p:cNvSpPr/>
          <p:nvPr/>
        </p:nvSpPr>
        <p:spPr>
          <a:xfrm rot="-8099720">
            <a:off x="-15991" y="801908"/>
            <a:ext cx="1337057" cy="1337057"/>
          </a:xfrm>
          <a:custGeom>
            <a:rect b="b" l="l" r="r" t="t"/>
            <a:pathLst>
              <a:path extrusionOk="0" h="1337057" w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1" name="Google Shape;771;p42"/>
          <p:cNvSpPr/>
          <p:nvPr/>
        </p:nvSpPr>
        <p:spPr>
          <a:xfrm rot="-8099720">
            <a:off x="-33841" y="844997"/>
            <a:ext cx="1250869" cy="1250869"/>
          </a:xfrm>
          <a:custGeom>
            <a:rect b="b" l="l" r="r" t="t"/>
            <a:pathLst>
              <a:path extrusionOk="0" h="1250869" w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2" name="Google Shape;772;p42"/>
          <p:cNvSpPr/>
          <p:nvPr/>
        </p:nvSpPr>
        <p:spPr>
          <a:xfrm rot="-8099720">
            <a:off x="-51857" y="888486"/>
            <a:ext cx="1165814" cy="1164680"/>
          </a:xfrm>
          <a:custGeom>
            <a:rect b="b" l="l" r="r" t="t"/>
            <a:pathLst>
              <a:path extrusionOk="0" h="1164680" w="1165814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3" name="Google Shape;773;p42"/>
          <p:cNvSpPr/>
          <p:nvPr/>
        </p:nvSpPr>
        <p:spPr>
          <a:xfrm rot="-8099720">
            <a:off x="-69307" y="930608"/>
            <a:ext cx="1079626" cy="1079626"/>
          </a:xfrm>
          <a:custGeom>
            <a:rect b="b" l="l" r="r" t="t"/>
            <a:pathLst>
              <a:path extrusionOk="0" h="1079626" w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4" name="Google Shape;774;p42"/>
          <p:cNvSpPr/>
          <p:nvPr/>
        </p:nvSpPr>
        <p:spPr>
          <a:xfrm rot="-8099720">
            <a:off x="-87157" y="973697"/>
            <a:ext cx="993437" cy="993438"/>
          </a:xfrm>
          <a:custGeom>
            <a:rect b="b" l="l" r="r" t="t"/>
            <a:pathLst>
              <a:path extrusionOk="0" h="993438" w="993437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5" name="Google Shape;775;p42"/>
          <p:cNvSpPr/>
          <p:nvPr/>
        </p:nvSpPr>
        <p:spPr>
          <a:xfrm rot="-8099720">
            <a:off x="-105173" y="1017188"/>
            <a:ext cx="908383" cy="907248"/>
          </a:xfrm>
          <a:custGeom>
            <a:rect b="b" l="l" r="r" t="t"/>
            <a:pathLst>
              <a:path extrusionOk="0" h="907248" w="908383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6" name="Google Shape;776;p42"/>
          <p:cNvSpPr/>
          <p:nvPr/>
        </p:nvSpPr>
        <p:spPr>
          <a:xfrm rot="-8099720">
            <a:off x="-123024" y="1060277"/>
            <a:ext cx="822195" cy="821061"/>
          </a:xfrm>
          <a:custGeom>
            <a:rect b="b" l="l" r="r" t="t"/>
            <a:pathLst>
              <a:path extrusionOk="0" h="821061" w="822195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7" name="Google Shape;777;p42"/>
          <p:cNvSpPr/>
          <p:nvPr/>
        </p:nvSpPr>
        <p:spPr>
          <a:xfrm rot="-8099720">
            <a:off x="-140475" y="1102398"/>
            <a:ext cx="736006" cy="736005"/>
          </a:xfrm>
          <a:custGeom>
            <a:rect b="b" l="l" r="r" t="t"/>
            <a:pathLst>
              <a:path extrusionOk="0" h="736005" w="736006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8" name="Google Shape;778;p42"/>
          <p:cNvSpPr/>
          <p:nvPr/>
        </p:nvSpPr>
        <p:spPr>
          <a:xfrm rot="-8099720">
            <a:off x="-158323" y="1145488"/>
            <a:ext cx="649817" cy="649817"/>
          </a:xfrm>
          <a:custGeom>
            <a:rect b="b" l="l" r="r" t="t"/>
            <a:pathLst>
              <a:path extrusionOk="0" h="649817" w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9" name="Google Shape;779;p42"/>
          <p:cNvSpPr/>
          <p:nvPr/>
        </p:nvSpPr>
        <p:spPr>
          <a:xfrm rot="-8099720">
            <a:off x="-176338" y="1188978"/>
            <a:ext cx="564761" cy="563628"/>
          </a:xfrm>
          <a:custGeom>
            <a:rect b="b" l="l" r="r" t="t"/>
            <a:pathLst>
              <a:path extrusionOk="0" h="563628" w="564761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0" name="Google Shape;780;p42"/>
          <p:cNvSpPr/>
          <p:nvPr/>
        </p:nvSpPr>
        <p:spPr>
          <a:xfrm rot="-8099720">
            <a:off x="-194190" y="1232066"/>
            <a:ext cx="478574" cy="477440"/>
          </a:xfrm>
          <a:custGeom>
            <a:rect b="b" l="l" r="r" t="t"/>
            <a:pathLst>
              <a:path extrusionOk="0" h="477440" w="478574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1" name="Google Shape;781;p42"/>
          <p:cNvSpPr/>
          <p:nvPr/>
        </p:nvSpPr>
        <p:spPr>
          <a:xfrm>
            <a:off x="2202360" y="6829131"/>
            <a:ext cx="918980" cy="28869"/>
          </a:xfrm>
          <a:custGeom>
            <a:rect b="b" l="l" r="r" t="t"/>
            <a:pathLst>
              <a:path extrusionOk="0" h="28869" w="918980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2" name="Google Shape;782;p42"/>
          <p:cNvSpPr/>
          <p:nvPr/>
        </p:nvSpPr>
        <p:spPr>
          <a:xfrm>
            <a:off x="1089323" y="5806086"/>
            <a:ext cx="30139" cy="1051915"/>
          </a:xfrm>
          <a:custGeom>
            <a:rect b="b" l="l" r="r" t="t"/>
            <a:pathLst>
              <a:path extrusionOk="0" h="1051915" w="30139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3" name="Google Shape;783;p42"/>
          <p:cNvSpPr/>
          <p:nvPr/>
        </p:nvSpPr>
        <p:spPr>
          <a:xfrm>
            <a:off x="1028453" y="5867106"/>
            <a:ext cx="30064" cy="990894"/>
          </a:xfrm>
          <a:custGeom>
            <a:rect b="b" l="l" r="r" t="t"/>
            <a:pathLst>
              <a:path extrusionOk="0" h="990894" w="3006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4" name="Google Shape;784;p42"/>
          <p:cNvSpPr/>
          <p:nvPr/>
        </p:nvSpPr>
        <p:spPr>
          <a:xfrm>
            <a:off x="967584" y="5928926"/>
            <a:ext cx="30790" cy="929074"/>
          </a:xfrm>
          <a:custGeom>
            <a:rect b="b" l="l" r="r" t="t"/>
            <a:pathLst>
              <a:path extrusionOk="0" h="929074" w="30790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5" name="Google Shape;785;p42"/>
          <p:cNvSpPr/>
          <p:nvPr/>
        </p:nvSpPr>
        <p:spPr>
          <a:xfrm>
            <a:off x="906717" y="5989948"/>
            <a:ext cx="30713" cy="868053"/>
          </a:xfrm>
          <a:custGeom>
            <a:rect b="b" l="l" r="r" t="t"/>
            <a:pathLst>
              <a:path extrusionOk="0" h="868053" w="3071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6" name="Google Shape;786;p42"/>
          <p:cNvSpPr/>
          <p:nvPr/>
        </p:nvSpPr>
        <p:spPr>
          <a:xfrm>
            <a:off x="846647" y="6049364"/>
            <a:ext cx="29838" cy="808636"/>
          </a:xfrm>
          <a:custGeom>
            <a:rect b="b" l="l" r="r" t="t"/>
            <a:pathLst>
              <a:path extrusionOk="0" h="808636" w="29838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7" name="Google Shape;787;p42"/>
          <p:cNvSpPr/>
          <p:nvPr/>
        </p:nvSpPr>
        <p:spPr>
          <a:xfrm>
            <a:off x="785780" y="6110384"/>
            <a:ext cx="29761" cy="747617"/>
          </a:xfrm>
          <a:custGeom>
            <a:rect b="b" l="l" r="r" t="t"/>
            <a:pathLst>
              <a:path extrusionOk="0" h="747617" w="29761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8" name="Google Shape;788;p42"/>
          <p:cNvSpPr/>
          <p:nvPr/>
        </p:nvSpPr>
        <p:spPr>
          <a:xfrm>
            <a:off x="724911" y="6172206"/>
            <a:ext cx="30487" cy="685795"/>
          </a:xfrm>
          <a:custGeom>
            <a:rect b="b" l="l" r="r" t="t"/>
            <a:pathLst>
              <a:path extrusionOk="0" h="685795" w="30487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9" name="Google Shape;789;p42"/>
          <p:cNvSpPr/>
          <p:nvPr/>
        </p:nvSpPr>
        <p:spPr>
          <a:xfrm>
            <a:off x="664843" y="6231622"/>
            <a:ext cx="29611" cy="626379"/>
          </a:xfrm>
          <a:custGeom>
            <a:rect b="b" l="l" r="r" t="t"/>
            <a:pathLst>
              <a:path extrusionOk="0" h="626379" w="29611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0" name="Google Shape;790;p42"/>
          <p:cNvSpPr/>
          <p:nvPr/>
        </p:nvSpPr>
        <p:spPr>
          <a:xfrm>
            <a:off x="603974" y="6292642"/>
            <a:ext cx="29535" cy="565359"/>
          </a:xfrm>
          <a:custGeom>
            <a:rect b="b" l="l" r="r" t="t"/>
            <a:pathLst>
              <a:path extrusionOk="0" h="565359" w="29535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1" name="Google Shape;791;p42"/>
          <p:cNvSpPr/>
          <p:nvPr/>
        </p:nvSpPr>
        <p:spPr>
          <a:xfrm>
            <a:off x="543104" y="6353662"/>
            <a:ext cx="29460" cy="504339"/>
          </a:xfrm>
          <a:custGeom>
            <a:rect b="b" l="l" r="r" t="t"/>
            <a:pathLst>
              <a:path extrusionOk="0" h="504339" w="29460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2" name="Google Shape;792;p42"/>
          <p:cNvSpPr/>
          <p:nvPr/>
        </p:nvSpPr>
        <p:spPr>
          <a:xfrm>
            <a:off x="482237" y="6415482"/>
            <a:ext cx="30185" cy="442518"/>
          </a:xfrm>
          <a:custGeom>
            <a:rect b="b" l="l" r="r" t="t"/>
            <a:pathLst>
              <a:path extrusionOk="0" h="442518" w="30185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3" name="Google Shape;793;p42"/>
          <p:cNvSpPr/>
          <p:nvPr/>
        </p:nvSpPr>
        <p:spPr>
          <a:xfrm>
            <a:off x="422168" y="6474900"/>
            <a:ext cx="29308" cy="383101"/>
          </a:xfrm>
          <a:custGeom>
            <a:rect b="b" l="l" r="r" t="t"/>
            <a:pathLst>
              <a:path extrusionOk="0" h="383101" w="29308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4" name="Google Shape;794;p42"/>
          <p:cNvSpPr/>
          <p:nvPr/>
        </p:nvSpPr>
        <p:spPr>
          <a:xfrm>
            <a:off x="361300" y="6535920"/>
            <a:ext cx="29233" cy="322081"/>
          </a:xfrm>
          <a:custGeom>
            <a:rect b="b" l="l" r="r" t="t"/>
            <a:pathLst>
              <a:path extrusionOk="0" h="322081" w="29233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5" name="Google Shape;795;p42"/>
          <p:cNvSpPr/>
          <p:nvPr/>
        </p:nvSpPr>
        <p:spPr>
          <a:xfrm>
            <a:off x="300431" y="6597740"/>
            <a:ext cx="29959" cy="260260"/>
          </a:xfrm>
          <a:custGeom>
            <a:rect b="b" l="l" r="r" t="t"/>
            <a:pathLst>
              <a:path extrusionOk="0" h="260260" w="29959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6" name="Google Shape;796;p42"/>
          <p:cNvSpPr/>
          <p:nvPr/>
        </p:nvSpPr>
        <p:spPr>
          <a:xfrm>
            <a:off x="239562" y="6658760"/>
            <a:ext cx="29882" cy="199240"/>
          </a:xfrm>
          <a:custGeom>
            <a:rect b="b" l="l" r="r" t="t"/>
            <a:pathLst>
              <a:path extrusionOk="0" h="199240" w="29882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7" name="Google Shape;797;p42"/>
          <p:cNvSpPr/>
          <p:nvPr/>
        </p:nvSpPr>
        <p:spPr>
          <a:xfrm>
            <a:off x="179494" y="6718178"/>
            <a:ext cx="29006" cy="139823"/>
          </a:xfrm>
          <a:custGeom>
            <a:rect b="b" l="l" r="r" t="t"/>
            <a:pathLst>
              <a:path extrusionOk="0" h="139823" w="29006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8" name="Google Shape;798;p42"/>
          <p:cNvSpPr/>
          <p:nvPr/>
        </p:nvSpPr>
        <p:spPr>
          <a:xfrm>
            <a:off x="118626" y="6779198"/>
            <a:ext cx="28931" cy="78803"/>
          </a:xfrm>
          <a:custGeom>
            <a:rect b="b" l="l" r="r" t="t"/>
            <a:pathLst>
              <a:path extrusionOk="0" h="78803" w="28931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9" name="Google Shape;799;p42"/>
          <p:cNvSpPr/>
          <p:nvPr/>
        </p:nvSpPr>
        <p:spPr>
          <a:xfrm>
            <a:off x="70452" y="6841018"/>
            <a:ext cx="16961" cy="16982"/>
          </a:xfrm>
          <a:custGeom>
            <a:rect b="b" l="l" r="r" t="t"/>
            <a:pathLst>
              <a:path extrusionOk="0" h="16982" w="16961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0" name="Google Shape;800;p42"/>
          <p:cNvSpPr txBox="1"/>
          <p:nvPr>
            <p:ph idx="10" type="dt"/>
          </p:nvPr>
        </p:nvSpPr>
        <p:spPr>
          <a:xfrm>
            <a:off x="493776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1" name="Google Shape;801;p42"/>
          <p:cNvSpPr txBox="1"/>
          <p:nvPr>
            <p:ph idx="11" type="ftr"/>
          </p:nvPr>
        </p:nvSpPr>
        <p:spPr>
          <a:xfrm>
            <a:off x="743616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2" name="Google Shape;802;p42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">
  <p:cSld name="Problem">
    <p:bg>
      <p:bgPr>
        <a:solidFill>
          <a:srgbClr val="BEBAC7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4937760" y="898524"/>
            <a:ext cx="63398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5" name="Google Shape;95;p25"/>
          <p:cNvGrpSpPr/>
          <p:nvPr/>
        </p:nvGrpSpPr>
        <p:grpSpPr>
          <a:xfrm>
            <a:off x="-292906" y="-1403779"/>
            <a:ext cx="5762289" cy="8263876"/>
            <a:chOff x="-292906" y="-1403779"/>
            <a:chExt cx="5762289" cy="8263876"/>
          </a:xfrm>
        </p:grpSpPr>
        <p:pic>
          <p:nvPicPr>
            <p:cNvPr id="96" name="Google Shape;96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25"/>
            <p:cNvSpPr/>
            <p:nvPr/>
          </p:nvSpPr>
          <p:spPr>
            <a:xfrm rot="-8091810">
              <a:off x="141725" y="458228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98" name="Google Shape;98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2697467">
              <a:off x="1574706" y="1900474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25"/>
            <p:cNvSpPr/>
            <p:nvPr/>
          </p:nvSpPr>
          <p:spPr>
            <a:xfrm rot="-2700000">
              <a:off x="1580257" y="1923515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00" name="Google Shape;100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8110773">
              <a:off x="3019001" y="3357927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2" name="Google Shape;102;p25"/>
            <p:cNvGrpSpPr/>
            <p:nvPr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103" name="Google Shape;103;p25"/>
              <p:cNvSpPr/>
              <p:nvPr/>
            </p:nvSpPr>
            <p:spPr>
              <a:xfrm>
                <a:off x="-13699" y="5839164"/>
                <a:ext cx="2862790" cy="28868"/>
              </a:xfrm>
              <a:custGeom>
                <a:rect b="b" l="l" r="r" t="t"/>
                <a:pathLst>
                  <a:path extrusionOk="0" h="28868" w="2862790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04" name="Google Shape;104;p25"/>
              <p:cNvSpPr/>
              <p:nvPr/>
            </p:nvSpPr>
            <p:spPr>
              <a:xfrm>
                <a:off x="47246" y="5900109"/>
                <a:ext cx="2740900" cy="28868"/>
              </a:xfrm>
              <a:custGeom>
                <a:rect b="b" l="l" r="r" t="t"/>
                <a:pathLst>
                  <a:path extrusionOk="0" h="28868" w="2740900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05" name="Google Shape;105;p25"/>
              <p:cNvSpPr/>
              <p:nvPr/>
            </p:nvSpPr>
            <p:spPr>
              <a:xfrm>
                <a:off x="108992" y="5960251"/>
                <a:ext cx="2619012" cy="29671"/>
              </a:xfrm>
              <a:custGeom>
                <a:rect b="b" l="l" r="r" t="t"/>
                <a:pathLst>
                  <a:path extrusionOk="0" h="29671" w="2619012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06" name="Google Shape;106;p25"/>
              <p:cNvSpPr/>
              <p:nvPr/>
            </p:nvSpPr>
            <p:spPr>
              <a:xfrm>
                <a:off x="169937" y="6021196"/>
                <a:ext cx="2497122" cy="29670"/>
              </a:xfrm>
              <a:custGeom>
                <a:rect b="b" l="l" r="r" t="t"/>
                <a:pathLst>
                  <a:path extrusionOk="0" h="29670" w="2497122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07" name="Google Shape;107;p25"/>
              <p:cNvSpPr/>
              <p:nvPr/>
            </p:nvSpPr>
            <p:spPr>
              <a:xfrm>
                <a:off x="229279" y="6082140"/>
                <a:ext cx="2376837" cy="28869"/>
              </a:xfrm>
              <a:custGeom>
                <a:rect b="b" l="l" r="r" t="t"/>
                <a:pathLst>
                  <a:path extrusionOk="0" h="28869" w="2376837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08" name="Google Shape;108;p25"/>
              <p:cNvSpPr/>
              <p:nvPr/>
            </p:nvSpPr>
            <p:spPr>
              <a:xfrm>
                <a:off x="290222" y="6143085"/>
                <a:ext cx="2254948" cy="28868"/>
              </a:xfrm>
              <a:custGeom>
                <a:rect b="b" l="l" r="r" t="t"/>
                <a:pathLst>
                  <a:path extrusionOk="0" h="28868" w="225494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09" name="Google Shape;109;p25"/>
              <p:cNvSpPr/>
              <p:nvPr/>
            </p:nvSpPr>
            <p:spPr>
              <a:xfrm>
                <a:off x="351970" y="6203227"/>
                <a:ext cx="2133059" cy="29671"/>
              </a:xfrm>
              <a:custGeom>
                <a:rect b="b" l="l" r="r" t="t"/>
                <a:pathLst>
                  <a:path extrusionOk="0" h="29671" w="2133059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0" name="Google Shape;110;p25"/>
              <p:cNvSpPr/>
              <p:nvPr/>
            </p:nvSpPr>
            <p:spPr>
              <a:xfrm>
                <a:off x="411310" y="6264172"/>
                <a:ext cx="2012774" cy="28868"/>
              </a:xfrm>
              <a:custGeom>
                <a:rect b="b" l="l" r="r" t="t"/>
                <a:pathLst>
                  <a:path extrusionOk="0" h="28868" w="2012774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1" name="Google Shape;111;p25"/>
              <p:cNvSpPr/>
              <p:nvPr/>
            </p:nvSpPr>
            <p:spPr>
              <a:xfrm>
                <a:off x="472255" y="6325117"/>
                <a:ext cx="1890884" cy="28868"/>
              </a:xfrm>
              <a:custGeom>
                <a:rect b="b" l="l" r="r" t="t"/>
                <a:pathLst>
                  <a:path extrusionOk="0" h="28868" w="1890884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2" name="Google Shape;112;p25"/>
              <p:cNvSpPr/>
              <p:nvPr/>
            </p:nvSpPr>
            <p:spPr>
              <a:xfrm>
                <a:off x="533199" y="6386061"/>
                <a:ext cx="1768996" cy="28869"/>
              </a:xfrm>
              <a:custGeom>
                <a:rect b="b" l="l" r="r" t="t"/>
                <a:pathLst>
                  <a:path extrusionOk="0" h="28869" w="1768996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3" name="Google Shape;113;p25"/>
              <p:cNvSpPr/>
              <p:nvPr/>
            </p:nvSpPr>
            <p:spPr>
              <a:xfrm>
                <a:off x="594946" y="6446204"/>
                <a:ext cx="1647106" cy="29670"/>
              </a:xfrm>
              <a:custGeom>
                <a:rect b="b" l="l" r="r" t="t"/>
                <a:pathLst>
                  <a:path extrusionOk="0" h="29670" w="1647106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4" name="Google Shape;114;p25"/>
              <p:cNvSpPr/>
              <p:nvPr/>
            </p:nvSpPr>
            <p:spPr>
              <a:xfrm>
                <a:off x="654287" y="6507148"/>
                <a:ext cx="1526821" cy="28869"/>
              </a:xfrm>
              <a:custGeom>
                <a:rect b="b" l="l" r="r" t="t"/>
                <a:pathLst>
                  <a:path extrusionOk="0" h="28869" w="1526821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5" name="Google Shape;115;p25"/>
              <p:cNvSpPr/>
              <p:nvPr/>
            </p:nvSpPr>
            <p:spPr>
              <a:xfrm>
                <a:off x="715231" y="6568093"/>
                <a:ext cx="1404932" cy="28868"/>
              </a:xfrm>
              <a:custGeom>
                <a:rect b="b" l="l" r="r" t="t"/>
                <a:pathLst>
                  <a:path extrusionOk="0" h="28868" w="1404932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6" name="Google Shape;116;p25"/>
              <p:cNvSpPr/>
              <p:nvPr/>
            </p:nvSpPr>
            <p:spPr>
              <a:xfrm>
                <a:off x="776977" y="6628235"/>
                <a:ext cx="1283044" cy="29671"/>
              </a:xfrm>
              <a:custGeom>
                <a:rect b="b" l="l" r="r" t="t"/>
                <a:pathLst>
                  <a:path extrusionOk="0" h="29671" w="1283044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7" name="Google Shape;117;p25"/>
              <p:cNvSpPr/>
              <p:nvPr/>
            </p:nvSpPr>
            <p:spPr>
              <a:xfrm>
                <a:off x="837922" y="6689180"/>
                <a:ext cx="1161154" cy="29670"/>
              </a:xfrm>
              <a:custGeom>
                <a:rect b="b" l="l" r="r" t="t"/>
                <a:pathLst>
                  <a:path extrusionOk="0" h="29670" w="1161154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8" name="Google Shape;118;p25"/>
              <p:cNvSpPr/>
              <p:nvPr/>
            </p:nvSpPr>
            <p:spPr>
              <a:xfrm>
                <a:off x="897263" y="6750124"/>
                <a:ext cx="1040868" cy="28869"/>
              </a:xfrm>
              <a:custGeom>
                <a:rect b="b" l="l" r="r" t="t"/>
                <a:pathLst>
                  <a:path extrusionOk="0" h="28869" w="1040868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9" name="Google Shape;119;p25"/>
              <p:cNvSpPr/>
              <p:nvPr/>
            </p:nvSpPr>
            <p:spPr>
              <a:xfrm>
                <a:off x="958207" y="6811069"/>
                <a:ext cx="918980" cy="28869"/>
              </a:xfrm>
              <a:custGeom>
                <a:rect b="b" l="l" r="r" t="t"/>
                <a:pathLst>
                  <a:path extrusionOk="0" h="28869" w="918980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20" name="Google Shape;120;p25"/>
            <p:cNvSpPr/>
            <p:nvPr/>
          </p:nvSpPr>
          <p:spPr>
            <a:xfrm>
              <a:off x="2960473" y="5801762"/>
              <a:ext cx="1075475" cy="1058335"/>
            </a:xfrm>
            <a:custGeom>
              <a:rect b="b" l="l" r="r" t="t"/>
              <a:pathLst>
                <a:path extrusionOk="0" h="1062720" w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" name="Google Shape;121;p25"/>
            <p:cNvSpPr/>
            <p:nvPr/>
          </p:nvSpPr>
          <p:spPr>
            <a:xfrm>
              <a:off x="-7601" y="2930958"/>
              <a:ext cx="1128311" cy="2870805"/>
            </a:xfrm>
            <a:custGeom>
              <a:rect b="b" l="l" r="r" t="t"/>
              <a:pathLst>
                <a:path extrusionOk="0" h="2870805" w="1128311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" name="Google Shape;122;p25"/>
            <p:cNvSpPr/>
            <p:nvPr/>
          </p:nvSpPr>
          <p:spPr>
            <a:xfrm rot="-8099720">
              <a:off x="126341" y="458327"/>
              <a:ext cx="2024298" cy="2024298"/>
            </a:xfrm>
            <a:custGeom>
              <a:rect b="b" l="l" r="r" t="t"/>
              <a:pathLst>
                <a:path extrusionOk="0" h="2024298" w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" name="Google Shape;123;p25"/>
            <p:cNvSpPr/>
            <p:nvPr/>
          </p:nvSpPr>
          <p:spPr>
            <a:xfrm rot="-8099720">
              <a:off x="108491" y="501416"/>
              <a:ext cx="1938109" cy="1938109"/>
            </a:xfrm>
            <a:custGeom>
              <a:rect b="b" l="l" r="r" t="t"/>
              <a:pathLst>
                <a:path extrusionOk="0" h="1938109" w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" name="Google Shape;124;p25"/>
            <p:cNvSpPr/>
            <p:nvPr/>
          </p:nvSpPr>
          <p:spPr>
            <a:xfrm rot="-8099720">
              <a:off x="90475" y="544906"/>
              <a:ext cx="1853055" cy="1851921"/>
            </a:xfrm>
            <a:custGeom>
              <a:rect b="b" l="l" r="r" t="t"/>
              <a:pathLst>
                <a:path extrusionOk="0" h="1851921" w="1853055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" name="Google Shape;125;p25"/>
            <p:cNvSpPr/>
            <p:nvPr/>
          </p:nvSpPr>
          <p:spPr>
            <a:xfrm rot="-8099720">
              <a:off x="72624" y="587994"/>
              <a:ext cx="1766866" cy="1765732"/>
            </a:xfrm>
            <a:custGeom>
              <a:rect b="b" l="l" r="r" t="t"/>
              <a:pathLst>
                <a:path extrusionOk="0" h="1765732" w="1766866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" name="Google Shape;126;p25"/>
            <p:cNvSpPr/>
            <p:nvPr/>
          </p:nvSpPr>
          <p:spPr>
            <a:xfrm rot="-8099720">
              <a:off x="55175" y="630117"/>
              <a:ext cx="1680678" cy="1680677"/>
            </a:xfrm>
            <a:custGeom>
              <a:rect b="b" l="l" r="r" t="t"/>
              <a:pathLst>
                <a:path extrusionOk="0" h="1680677" w="1680678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" name="Google Shape;127;p25"/>
            <p:cNvSpPr/>
            <p:nvPr/>
          </p:nvSpPr>
          <p:spPr>
            <a:xfrm rot="-8099720">
              <a:off x="37325" y="673206"/>
              <a:ext cx="1594489" cy="1594489"/>
            </a:xfrm>
            <a:custGeom>
              <a:rect b="b" l="l" r="r" t="t"/>
              <a:pathLst>
                <a:path extrusionOk="0" h="1594489" w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" name="Google Shape;128;p25"/>
            <p:cNvSpPr/>
            <p:nvPr/>
          </p:nvSpPr>
          <p:spPr>
            <a:xfrm rot="-8099720">
              <a:off x="19309" y="716696"/>
              <a:ext cx="1509435" cy="1508300"/>
            </a:xfrm>
            <a:custGeom>
              <a:rect b="b" l="l" r="r" t="t"/>
              <a:pathLst>
                <a:path extrusionOk="0" h="1508300" w="1509435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" name="Google Shape;129;p25"/>
            <p:cNvSpPr/>
            <p:nvPr/>
          </p:nvSpPr>
          <p:spPr>
            <a:xfrm rot="-8099720">
              <a:off x="1859" y="758817"/>
              <a:ext cx="1423246" cy="1423247"/>
            </a:xfrm>
            <a:custGeom>
              <a:rect b="b" l="l" r="r" t="t"/>
              <a:pathLst>
                <a:path extrusionOk="0" h="1423247" w="1423246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" name="Google Shape;130;p25"/>
            <p:cNvSpPr/>
            <p:nvPr/>
          </p:nvSpPr>
          <p:spPr>
            <a:xfrm rot="-8099720">
              <a:off x="-15991" y="801908"/>
              <a:ext cx="1337057" cy="1337057"/>
            </a:xfrm>
            <a:custGeom>
              <a:rect b="b" l="l" r="r" t="t"/>
              <a:pathLst>
                <a:path extrusionOk="0" h="1337057" w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" name="Google Shape;131;p25"/>
            <p:cNvSpPr/>
            <p:nvPr/>
          </p:nvSpPr>
          <p:spPr>
            <a:xfrm rot="-8099720">
              <a:off x="-33841" y="844997"/>
              <a:ext cx="1250869" cy="1250869"/>
            </a:xfrm>
            <a:custGeom>
              <a:rect b="b" l="l" r="r" t="t"/>
              <a:pathLst>
                <a:path extrusionOk="0" h="1250869" w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" name="Google Shape;132;p25"/>
            <p:cNvSpPr/>
            <p:nvPr/>
          </p:nvSpPr>
          <p:spPr>
            <a:xfrm rot="-8099720">
              <a:off x="-51857" y="888486"/>
              <a:ext cx="1165814" cy="1164680"/>
            </a:xfrm>
            <a:custGeom>
              <a:rect b="b" l="l" r="r" t="t"/>
              <a:pathLst>
                <a:path extrusionOk="0" h="1164680" w="1165814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" name="Google Shape;133;p25"/>
            <p:cNvSpPr/>
            <p:nvPr/>
          </p:nvSpPr>
          <p:spPr>
            <a:xfrm rot="-8099720">
              <a:off x="-69307" y="930608"/>
              <a:ext cx="1079626" cy="1079626"/>
            </a:xfrm>
            <a:custGeom>
              <a:rect b="b" l="l" r="r" t="t"/>
              <a:pathLst>
                <a:path extrusionOk="0" h="1079626" w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" name="Google Shape;134;p25"/>
            <p:cNvSpPr/>
            <p:nvPr/>
          </p:nvSpPr>
          <p:spPr>
            <a:xfrm rot="-8099720">
              <a:off x="-87157" y="973697"/>
              <a:ext cx="993437" cy="993438"/>
            </a:xfrm>
            <a:custGeom>
              <a:rect b="b" l="l" r="r" t="t"/>
              <a:pathLst>
                <a:path extrusionOk="0" h="993438" w="993437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" name="Google Shape;135;p25"/>
            <p:cNvSpPr/>
            <p:nvPr/>
          </p:nvSpPr>
          <p:spPr>
            <a:xfrm rot="-8099720">
              <a:off x="-105173" y="1017188"/>
              <a:ext cx="908383" cy="907248"/>
            </a:xfrm>
            <a:custGeom>
              <a:rect b="b" l="l" r="r" t="t"/>
              <a:pathLst>
                <a:path extrusionOk="0" h="907248" w="908383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" name="Google Shape;136;p25"/>
            <p:cNvSpPr/>
            <p:nvPr/>
          </p:nvSpPr>
          <p:spPr>
            <a:xfrm rot="-8099720">
              <a:off x="-123024" y="1060277"/>
              <a:ext cx="822195" cy="821061"/>
            </a:xfrm>
            <a:custGeom>
              <a:rect b="b" l="l" r="r" t="t"/>
              <a:pathLst>
                <a:path extrusionOk="0" h="821061" w="822195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" name="Google Shape;137;p25"/>
            <p:cNvSpPr/>
            <p:nvPr/>
          </p:nvSpPr>
          <p:spPr>
            <a:xfrm rot="-8099720">
              <a:off x="-140475" y="1102398"/>
              <a:ext cx="736006" cy="736005"/>
            </a:xfrm>
            <a:custGeom>
              <a:rect b="b" l="l" r="r" t="t"/>
              <a:pathLst>
                <a:path extrusionOk="0" h="736005" w="736006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" name="Google Shape;138;p25"/>
            <p:cNvSpPr/>
            <p:nvPr/>
          </p:nvSpPr>
          <p:spPr>
            <a:xfrm rot="-8099720">
              <a:off x="-158323" y="1145488"/>
              <a:ext cx="649817" cy="649817"/>
            </a:xfrm>
            <a:custGeom>
              <a:rect b="b" l="l" r="r" t="t"/>
              <a:pathLst>
                <a:path extrusionOk="0" h="649817" w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" name="Google Shape;139;p25"/>
            <p:cNvSpPr/>
            <p:nvPr/>
          </p:nvSpPr>
          <p:spPr>
            <a:xfrm rot="-8099720">
              <a:off x="-176338" y="1188978"/>
              <a:ext cx="564761" cy="563628"/>
            </a:xfrm>
            <a:custGeom>
              <a:rect b="b" l="l" r="r" t="t"/>
              <a:pathLst>
                <a:path extrusionOk="0" h="563628" w="564761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" name="Google Shape;140;p25"/>
            <p:cNvSpPr/>
            <p:nvPr/>
          </p:nvSpPr>
          <p:spPr>
            <a:xfrm rot="-8099720">
              <a:off x="-194190" y="1232066"/>
              <a:ext cx="478574" cy="477440"/>
            </a:xfrm>
            <a:custGeom>
              <a:rect b="b" l="l" r="r" t="t"/>
              <a:pathLst>
                <a:path extrusionOk="0" h="477440" w="478574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2202360" y="6829131"/>
              <a:ext cx="918980" cy="28869"/>
            </a:xfrm>
            <a:custGeom>
              <a:rect b="b" l="l" r="r" t="t"/>
              <a:pathLst>
                <a:path extrusionOk="0" h="28869" w="918980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1089323" y="5806086"/>
              <a:ext cx="30139" cy="1051915"/>
            </a:xfrm>
            <a:custGeom>
              <a:rect b="b" l="l" r="r" t="t"/>
              <a:pathLst>
                <a:path extrusionOk="0" h="1051915" w="30139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1028453" y="5867106"/>
              <a:ext cx="30064" cy="990894"/>
            </a:xfrm>
            <a:custGeom>
              <a:rect b="b" l="l" r="r" t="t"/>
              <a:pathLst>
                <a:path extrusionOk="0" h="990894" w="3006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967584" y="5928926"/>
              <a:ext cx="30790" cy="929074"/>
            </a:xfrm>
            <a:custGeom>
              <a:rect b="b" l="l" r="r" t="t"/>
              <a:pathLst>
                <a:path extrusionOk="0" h="929074" w="30790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906717" y="5989948"/>
              <a:ext cx="30713" cy="868053"/>
            </a:xfrm>
            <a:custGeom>
              <a:rect b="b" l="l" r="r" t="t"/>
              <a:pathLst>
                <a:path extrusionOk="0" h="868053" w="3071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846647" y="6049364"/>
              <a:ext cx="29838" cy="808636"/>
            </a:xfrm>
            <a:custGeom>
              <a:rect b="b" l="l" r="r" t="t"/>
              <a:pathLst>
                <a:path extrusionOk="0" h="808636" w="29838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785780" y="6110384"/>
              <a:ext cx="29761" cy="747617"/>
            </a:xfrm>
            <a:custGeom>
              <a:rect b="b" l="l" r="r" t="t"/>
              <a:pathLst>
                <a:path extrusionOk="0" h="747617" w="29761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724911" y="6172206"/>
              <a:ext cx="30487" cy="685795"/>
            </a:xfrm>
            <a:custGeom>
              <a:rect b="b" l="l" r="r" t="t"/>
              <a:pathLst>
                <a:path extrusionOk="0" h="685795" w="30487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664843" y="6231622"/>
              <a:ext cx="29611" cy="626379"/>
            </a:xfrm>
            <a:custGeom>
              <a:rect b="b" l="l" r="r" t="t"/>
              <a:pathLst>
                <a:path extrusionOk="0" h="626379" w="29611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603974" y="6292642"/>
              <a:ext cx="29535" cy="565359"/>
            </a:xfrm>
            <a:custGeom>
              <a:rect b="b" l="l" r="r" t="t"/>
              <a:pathLst>
                <a:path extrusionOk="0" h="565359" w="29535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543104" y="6353662"/>
              <a:ext cx="29460" cy="504339"/>
            </a:xfrm>
            <a:custGeom>
              <a:rect b="b" l="l" r="r" t="t"/>
              <a:pathLst>
                <a:path extrusionOk="0" h="504339" w="29460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482237" y="6415482"/>
              <a:ext cx="30185" cy="442518"/>
            </a:xfrm>
            <a:custGeom>
              <a:rect b="b" l="l" r="r" t="t"/>
              <a:pathLst>
                <a:path extrusionOk="0" h="442518" w="30185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422168" y="6474900"/>
              <a:ext cx="29308" cy="383101"/>
            </a:xfrm>
            <a:custGeom>
              <a:rect b="b" l="l" r="r" t="t"/>
              <a:pathLst>
                <a:path extrusionOk="0" h="383101" w="29308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361300" y="6535920"/>
              <a:ext cx="29233" cy="322081"/>
            </a:xfrm>
            <a:custGeom>
              <a:rect b="b" l="l" r="r" t="t"/>
              <a:pathLst>
                <a:path extrusionOk="0" h="322081" w="29233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300431" y="6597740"/>
              <a:ext cx="29959" cy="260260"/>
            </a:xfrm>
            <a:custGeom>
              <a:rect b="b" l="l" r="r" t="t"/>
              <a:pathLst>
                <a:path extrusionOk="0" h="260260" w="29959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239562" y="6658760"/>
              <a:ext cx="29882" cy="199240"/>
            </a:xfrm>
            <a:custGeom>
              <a:rect b="b" l="l" r="r" t="t"/>
              <a:pathLst>
                <a:path extrusionOk="0" h="199240" w="29882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179494" y="6718178"/>
              <a:ext cx="29006" cy="139823"/>
            </a:xfrm>
            <a:custGeom>
              <a:rect b="b" l="l" r="r" t="t"/>
              <a:pathLst>
                <a:path extrusionOk="0" h="139823" w="29006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118626" y="6779198"/>
              <a:ext cx="28931" cy="78803"/>
            </a:xfrm>
            <a:custGeom>
              <a:rect b="b" l="l" r="r" t="t"/>
              <a:pathLst>
                <a:path extrusionOk="0" h="78803" w="28931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70452" y="6841018"/>
              <a:ext cx="16961" cy="16982"/>
            </a:xfrm>
            <a:custGeom>
              <a:rect b="b" l="l" r="r" t="t"/>
              <a:pathLst>
                <a:path extrusionOk="0" h="16982" w="16961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937760" y="2080153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2" type="body"/>
          </p:nvPr>
        </p:nvSpPr>
        <p:spPr>
          <a:xfrm>
            <a:off x="4937760" y="2491866"/>
            <a:ext cx="32004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3" type="body"/>
          </p:nvPr>
        </p:nvSpPr>
        <p:spPr>
          <a:xfrm>
            <a:off x="4937760" y="3417082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4" type="body"/>
          </p:nvPr>
        </p:nvSpPr>
        <p:spPr>
          <a:xfrm>
            <a:off x="4937760" y="3837939"/>
            <a:ext cx="32004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5" type="body"/>
          </p:nvPr>
        </p:nvSpPr>
        <p:spPr>
          <a:xfrm>
            <a:off x="4933747" y="4790587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6" type="body"/>
          </p:nvPr>
        </p:nvSpPr>
        <p:spPr>
          <a:xfrm>
            <a:off x="4933747" y="5203301"/>
            <a:ext cx="32004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7" type="body"/>
          </p:nvPr>
        </p:nvSpPr>
        <p:spPr>
          <a:xfrm>
            <a:off x="8486217" y="2080153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8" type="body"/>
          </p:nvPr>
        </p:nvSpPr>
        <p:spPr>
          <a:xfrm>
            <a:off x="8486217" y="2486550"/>
            <a:ext cx="32004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9" type="body"/>
          </p:nvPr>
        </p:nvSpPr>
        <p:spPr>
          <a:xfrm>
            <a:off x="8486217" y="3417082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3" type="body"/>
          </p:nvPr>
        </p:nvSpPr>
        <p:spPr>
          <a:xfrm>
            <a:off x="8486217" y="3832623"/>
            <a:ext cx="32004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0" type="dt"/>
          </p:nvPr>
        </p:nvSpPr>
        <p:spPr>
          <a:xfrm>
            <a:off x="493776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11" type="ftr"/>
          </p:nvPr>
        </p:nvSpPr>
        <p:spPr>
          <a:xfrm>
            <a:off x="743616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">
  <p:cSld name="Solution">
    <p:bg>
      <p:bgPr>
        <a:solidFill>
          <a:schemeClr val="accent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4937760" y="898525"/>
            <a:ext cx="680085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5" name="Google Shape;175;p26"/>
          <p:cNvGrpSpPr/>
          <p:nvPr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176" name="Google Shape;176;p26"/>
            <p:cNvSpPr/>
            <p:nvPr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2033016" y="2031653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180" name="Google Shape;180;p2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26"/>
            <p:cNvSpPr/>
            <p:nvPr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83" name="Google Shape;183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26"/>
            <p:cNvSpPr/>
            <p:nvPr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85" name="Google Shape;185;p26"/>
            <p:cNvGrpSpPr/>
            <p:nvPr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186" name="Google Shape;186;p26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87" name="Google Shape;187;p26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88" name="Google Shape;188;p26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89" name="Google Shape;189;p26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90" name="Google Shape;190;p26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91" name="Google Shape;191;p26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92" name="Google Shape;192;p26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93" name="Google Shape;193;p26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194" name="Google Shape;194;p26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195" name="Google Shape;195;p26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196" name="Google Shape;196;p26"/>
                        <p:cNvSpPr/>
                        <p:nvPr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197" name="Google Shape;197;p26"/>
                      <p:cNvSpPr/>
                      <p:nvPr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198" name="Google Shape;198;p26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199" name="Google Shape;199;p26"/>
                  <p:cNvSpPr/>
                  <p:nvPr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200" name="Google Shape;200;p26"/>
                <p:cNvSpPr/>
                <p:nvPr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01" name="Google Shape;201;p26"/>
                <p:cNvSpPr/>
                <p:nvPr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02" name="Google Shape;202;p26"/>
                <p:cNvSpPr/>
                <p:nvPr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03" name="Google Shape;203;p26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04" name="Google Shape;204;p26"/>
                <p:cNvSpPr/>
                <p:nvPr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205" name="Google Shape;205;p26"/>
              <p:cNvSpPr/>
              <p:nvPr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206" name="Google Shape;206;p26"/>
            <p:cNvSpPr/>
            <p:nvPr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-33209" y="1999541"/>
              <a:ext cx="1014984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208" name="Google Shape;208;p26"/>
            <p:cNvCxnSpPr/>
            <p:nvPr/>
          </p:nvCxnSpPr>
          <p:spPr>
            <a:xfrm flipH="1" rot="10800000">
              <a:off x="-33209" y="2009066"/>
              <a:ext cx="3017520" cy="7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9" name="Google Shape;209;p26"/>
            <p:cNvSpPr/>
            <p:nvPr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4937760" y="2084832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26"/>
          <p:cNvSpPr txBox="1"/>
          <p:nvPr>
            <p:ph idx="2" type="body"/>
          </p:nvPr>
        </p:nvSpPr>
        <p:spPr>
          <a:xfrm>
            <a:off x="4914900" y="2496312"/>
            <a:ext cx="32004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3" type="body"/>
          </p:nvPr>
        </p:nvSpPr>
        <p:spPr>
          <a:xfrm>
            <a:off x="8538777" y="2084832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idx="4" type="body"/>
          </p:nvPr>
        </p:nvSpPr>
        <p:spPr>
          <a:xfrm>
            <a:off x="8535924" y="2496312"/>
            <a:ext cx="32004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5" type="body"/>
          </p:nvPr>
        </p:nvSpPr>
        <p:spPr>
          <a:xfrm>
            <a:off x="4937760" y="3838956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idx="6" type="body"/>
          </p:nvPr>
        </p:nvSpPr>
        <p:spPr>
          <a:xfrm>
            <a:off x="4937760" y="4255479"/>
            <a:ext cx="32004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26"/>
          <p:cNvSpPr txBox="1"/>
          <p:nvPr>
            <p:ph idx="7" type="body"/>
          </p:nvPr>
        </p:nvSpPr>
        <p:spPr>
          <a:xfrm>
            <a:off x="8535924" y="3838956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idx="8" type="body"/>
          </p:nvPr>
        </p:nvSpPr>
        <p:spPr>
          <a:xfrm>
            <a:off x="8535924" y="4252806"/>
            <a:ext cx="32004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26"/>
          <p:cNvSpPr txBox="1"/>
          <p:nvPr>
            <p:ph idx="10" type="dt"/>
          </p:nvPr>
        </p:nvSpPr>
        <p:spPr>
          <a:xfrm>
            <a:off x="493776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6"/>
          <p:cNvSpPr txBox="1"/>
          <p:nvPr>
            <p:ph idx="11" type="ftr"/>
          </p:nvPr>
        </p:nvSpPr>
        <p:spPr>
          <a:xfrm>
            <a:off x="743616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overview">
  <p:cSld name="Product overview">
    <p:bg>
      <p:bgPr>
        <a:solidFill>
          <a:schemeClr val="dk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914400" y="896112"/>
            <a:ext cx="680085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3" name="Google Shape;223;p27"/>
          <p:cNvGrpSpPr/>
          <p:nvPr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224" name="Google Shape;224;p27"/>
            <p:cNvGrpSpPr/>
            <p:nvPr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225" name="Google Shape;225;p27"/>
              <p:cNvSpPr/>
              <p:nvPr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 rot="5400000">
                <a:off x="10160492" y="2024569"/>
                <a:ext cx="2029968" cy="2029968"/>
              </a:xfrm>
              <a:custGeom>
                <a:rect b="b" l="l" r="r" t="t"/>
                <a:pathLst>
                  <a:path extrusionOk="0" h="2029968" w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pic>
            <p:nvPicPr>
              <p:cNvPr id="229" name="Google Shape;229;p2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0" name="Google Shape;230;p27"/>
              <p:cNvSpPr/>
              <p:nvPr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231" name="Google Shape;231;p27"/>
            <p:cNvGrpSpPr/>
            <p:nvPr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232" name="Google Shape;232;p27"/>
              <p:cNvSpPr/>
              <p:nvPr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pic>
            <p:nvPicPr>
              <p:cNvPr descr="A black and white striped pattern&#10;&#10;Description automatically generated with low confidence" id="234" name="Google Shape;234;p2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5" name="Google Shape;235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6" name="Google Shape;236;p27"/>
              <p:cNvSpPr/>
              <p:nvPr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pic>
            <p:nvPicPr>
              <p:cNvPr id="237" name="Google Shape;237;p2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38" name="Google Shape;238;p27"/>
              <p:cNvGrpSpPr/>
              <p:nvPr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239" name="Google Shape;239;p27"/>
                <p:cNvGrpSpPr/>
                <p:nvPr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240" name="Google Shape;240;p27"/>
                  <p:cNvGrpSpPr/>
                  <p:nvPr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241" name="Google Shape;241;p27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242" name="Google Shape;242;p27"/>
                      <p:cNvGrpSpPr/>
                      <p:nvPr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243" name="Google Shape;243;p27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244" name="Google Shape;244;p27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245" name="Google Shape;245;p27"/>
                            <p:cNvGrpSpPr/>
                            <p:nvPr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246" name="Google Shape;246;p27"/>
                              <p:cNvSpPr/>
                              <p:nvPr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cap="flat" cmpd="sng" w="25400">
                                <a:solidFill>
                                  <a:schemeClr val="accent1"/>
                                </a:solidFill>
                                <a:prstDash val="solid"/>
                                <a:miter lim="800000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45700" lIns="91425" spcFirstLastPara="1" rIns="91425" wrap="square" tIns="45700">
                                <a:noAutofit/>
                              </a:bodyPr>
                              <a:lstStyle/>
                              <a:p>
                                <a:pPr indent="0" lvl="0" marL="0" marR="0" rtl="0" algn="ctr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rPr lang="en-US" sz="1800">
                                    <a:solidFill>
                                      <a:schemeClr val="lt1"/>
                                    </a:solidFill>
                                    <a:latin typeface="Avenir"/>
                                    <a:ea typeface="Avenir"/>
                                    <a:cs typeface="Avenir"/>
                                    <a:sym typeface="Avenir"/>
                                  </a:rPr>
                                  <a:t> </a:t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247" name="Google Shape;247;p27"/>
                              <p:cNvSpPr/>
                              <p:nvPr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cap="flat" cmpd="sng" w="25400">
                                <a:solidFill>
                                  <a:schemeClr val="accent1"/>
                                </a:solidFill>
                                <a:prstDash val="solid"/>
                                <a:miter lim="800000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45700" lIns="91425" spcFirstLastPara="1" rIns="91425" wrap="square" tIns="45700">
                                <a:noAutofit/>
                              </a:bodyPr>
                              <a:lstStyle/>
                              <a:p>
                                <a:pPr indent="0" lvl="0" marL="0" marR="0" rtl="0" algn="ctr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rPr lang="en-US" sz="1800">
                                    <a:solidFill>
                                      <a:schemeClr val="lt1"/>
                                    </a:solidFill>
                                    <a:latin typeface="Avenir"/>
                                    <a:ea typeface="Avenir"/>
                                    <a:cs typeface="Avenir"/>
                                    <a:sym typeface="Avenir"/>
                                  </a:rPr>
                                  <a:t> </a:t>
                                </a:r>
                                <a:endParaRPr/>
                              </a:p>
                            </p:txBody>
                          </p:sp>
                        </p:grpSp>
                        <p:sp>
                          <p:nvSpPr>
                            <p:cNvPr id="248" name="Google Shape;248;p27"/>
                            <p:cNvSpPr/>
                            <p:nvPr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249" name="Google Shape;249;p27"/>
                          <p:cNvSpPr/>
                          <p:nvPr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250" name="Google Shape;250;p27"/>
                        <p:cNvSpPr/>
                        <p:nvPr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251" name="Google Shape;251;p27"/>
                      <p:cNvSpPr/>
                      <p:nvPr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252" name="Google Shape;252;p27"/>
                    <p:cNvSpPr/>
                    <p:nvPr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253" name="Google Shape;253;p27"/>
                  <p:cNvSpPr/>
                  <p:nvPr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  <p:sp>
                <p:nvSpPr>
                  <p:cNvPr id="254" name="Google Shape;254;p27"/>
                  <p:cNvSpPr/>
                  <p:nvPr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  <p:sp>
                <p:nvSpPr>
                  <p:cNvPr id="255" name="Google Shape;255;p27"/>
                  <p:cNvSpPr/>
                  <p:nvPr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  <p:sp>
                <p:nvSpPr>
                  <p:cNvPr id="256" name="Google Shape;256;p27"/>
                  <p:cNvSpPr/>
                  <p:nvPr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  <p:sp>
                <p:nvSpPr>
                  <p:cNvPr id="257" name="Google Shape;257;p27"/>
                  <p:cNvSpPr/>
                  <p:nvPr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258" name="Google Shape;258;p27"/>
                <p:cNvSpPr/>
                <p:nvPr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259" name="Google Shape;259;p27"/>
              <p:cNvSpPr/>
              <p:nvPr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8138160" y="2028241"/>
                <a:ext cx="1014984" cy="2011680"/>
              </a:xfrm>
              <a:custGeom>
                <a:rect b="b" l="l" r="r" t="t"/>
                <a:pathLst>
                  <a:path extrusionOk="0" h="1828800" w="915648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D4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261" name="Google Shape;261;p27"/>
              <p:cNvCxnSpPr/>
              <p:nvPr/>
            </p:nvCxnSpPr>
            <p:spPr>
              <a:xfrm flipH="1" rot="10800000">
                <a:off x="8094267" y="2005958"/>
                <a:ext cx="3017520" cy="7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62" name="Google Shape;262;p27"/>
              <p:cNvSpPr/>
              <p:nvPr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263" name="Google Shape;263;p27"/>
          <p:cNvSpPr txBox="1"/>
          <p:nvPr>
            <p:ph idx="1" type="body"/>
          </p:nvPr>
        </p:nvSpPr>
        <p:spPr>
          <a:xfrm>
            <a:off x="914400" y="2084832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2" type="body"/>
          </p:nvPr>
        </p:nvSpPr>
        <p:spPr>
          <a:xfrm>
            <a:off x="914400" y="2496312"/>
            <a:ext cx="32004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27"/>
          <p:cNvSpPr txBox="1"/>
          <p:nvPr>
            <p:ph idx="3" type="body"/>
          </p:nvPr>
        </p:nvSpPr>
        <p:spPr>
          <a:xfrm>
            <a:off x="4538277" y="2084832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27"/>
          <p:cNvSpPr txBox="1"/>
          <p:nvPr>
            <p:ph idx="4" type="body"/>
          </p:nvPr>
        </p:nvSpPr>
        <p:spPr>
          <a:xfrm>
            <a:off x="4535424" y="2496312"/>
            <a:ext cx="32004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27"/>
          <p:cNvSpPr txBox="1"/>
          <p:nvPr>
            <p:ph idx="5" type="body"/>
          </p:nvPr>
        </p:nvSpPr>
        <p:spPr>
          <a:xfrm>
            <a:off x="914400" y="384048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27"/>
          <p:cNvSpPr txBox="1"/>
          <p:nvPr>
            <p:ph idx="6" type="body"/>
          </p:nvPr>
        </p:nvSpPr>
        <p:spPr>
          <a:xfrm>
            <a:off x="914400" y="4251960"/>
            <a:ext cx="320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27"/>
          <p:cNvSpPr txBox="1"/>
          <p:nvPr>
            <p:ph idx="7" type="body"/>
          </p:nvPr>
        </p:nvSpPr>
        <p:spPr>
          <a:xfrm>
            <a:off x="4535424" y="384048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27"/>
          <p:cNvSpPr txBox="1"/>
          <p:nvPr>
            <p:ph idx="8" type="body"/>
          </p:nvPr>
        </p:nvSpPr>
        <p:spPr>
          <a:xfrm>
            <a:off x="4535424" y="4251960"/>
            <a:ext cx="320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27"/>
          <p:cNvSpPr txBox="1"/>
          <p:nvPr>
            <p:ph idx="10" type="dt"/>
          </p:nvPr>
        </p:nvSpPr>
        <p:spPr>
          <a:xfrm>
            <a:off x="914400" y="6355080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7"/>
          <p:cNvSpPr txBox="1"/>
          <p:nvPr>
            <p:ph idx="11" type="ftr"/>
          </p:nvPr>
        </p:nvSpPr>
        <p:spPr>
          <a:xfrm>
            <a:off x="5499886" y="635508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7"/>
          <p:cNvSpPr txBox="1"/>
          <p:nvPr>
            <p:ph idx="12" type="sldNum"/>
          </p:nvPr>
        </p:nvSpPr>
        <p:spPr>
          <a:xfrm>
            <a:off x="11274091" y="635508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left">
  <p:cSld name="Title and content left">
    <p:bg>
      <p:bgPr>
        <a:solidFill>
          <a:schemeClr val="accent2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/>
          <p:nvPr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6" name="Google Shape;276;p28"/>
          <p:cNvSpPr/>
          <p:nvPr/>
        </p:nvSpPr>
        <p:spPr>
          <a:xfrm rot="5400000">
            <a:off x="10160492" y="2024569"/>
            <a:ext cx="2029968" cy="2029968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78" name="Google Shape;27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0162032" y="0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8"/>
          <p:cNvSpPr/>
          <p:nvPr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0" name="Google Shape;280;p28"/>
          <p:cNvSpPr txBox="1"/>
          <p:nvPr>
            <p:ph type="title"/>
          </p:nvPr>
        </p:nvSpPr>
        <p:spPr>
          <a:xfrm>
            <a:off x="914400" y="896112"/>
            <a:ext cx="680085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914400" y="2206377"/>
            <a:ext cx="680085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3333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28"/>
          <p:cNvSpPr/>
          <p:nvPr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black and white striped pattern&#10;&#10;Description automatically generated with low confidence" id="284" name="Google Shape;2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7272" y="5079562"/>
            <a:ext cx="2019299" cy="99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39640" y="-9144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8"/>
          <p:cNvSpPr/>
          <p:nvPr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7" name="Google Shape;28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1156" y="4828032"/>
            <a:ext cx="2029968" cy="20299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28"/>
          <p:cNvGrpSpPr/>
          <p:nvPr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289" name="Google Shape;289;p28"/>
            <p:cNvGrpSpPr/>
            <p:nvPr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290" name="Google Shape;290;p28"/>
              <p:cNvGrpSpPr/>
              <p:nvPr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291" name="Google Shape;291;p28"/>
                <p:cNvGrpSpPr/>
                <p:nvPr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2" name="Google Shape;292;p28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293" name="Google Shape;293;p28"/>
                    <p:cNvGrpSpPr/>
                    <p:nvPr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294" name="Google Shape;294;p28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295" name="Google Shape;295;p28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296" name="Google Shape;296;p28"/>
                          <p:cNvSpPr/>
                          <p:nvPr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297" name="Google Shape;297;p28"/>
                          <p:cNvSpPr/>
                          <p:nvPr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298" name="Google Shape;298;p28"/>
                        <p:cNvSpPr/>
                        <p:nvPr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299" name="Google Shape;299;p28"/>
                      <p:cNvSpPr/>
                      <p:nvPr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300" name="Google Shape;300;p28"/>
                    <p:cNvSpPr/>
                    <p:nvPr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301" name="Google Shape;301;p28"/>
                  <p:cNvSpPr/>
                  <p:nvPr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302" name="Google Shape;302;p28"/>
                <p:cNvSpPr/>
                <p:nvPr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303" name="Google Shape;303;p28"/>
              <p:cNvSpPr/>
              <p:nvPr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306" name="Google Shape;306;p28"/>
              <p:cNvSpPr/>
              <p:nvPr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307" name="Google Shape;307;p28"/>
              <p:cNvSpPr/>
              <p:nvPr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308" name="Google Shape;308;p28"/>
            <p:cNvSpPr/>
            <p:nvPr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endParaRPr/>
            </a:p>
          </p:txBody>
        </p:sp>
      </p:grpSp>
      <p:sp>
        <p:nvSpPr>
          <p:cNvPr id="309" name="Google Shape;309;p28"/>
          <p:cNvSpPr/>
          <p:nvPr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8138160" y="2029968"/>
            <a:ext cx="1014984" cy="2011680"/>
          </a:xfrm>
          <a:custGeom>
            <a:rect b="b" l="l" r="r" t="t"/>
            <a:pathLst>
              <a:path extrusionOk="0" h="1828800" w="915648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rgbClr val="D4D0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1" name="Google Shape;311;p28"/>
          <p:cNvCxnSpPr/>
          <p:nvPr/>
        </p:nvCxnSpPr>
        <p:spPr>
          <a:xfrm flipH="1" rot="10800000">
            <a:off x="8138160" y="2012062"/>
            <a:ext cx="3044952" cy="7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2" name="Google Shape;312;p28"/>
          <p:cNvSpPr/>
          <p:nvPr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3" name="Google Shape;313;p28"/>
          <p:cNvSpPr txBox="1"/>
          <p:nvPr>
            <p:ph idx="10" type="dt"/>
          </p:nvPr>
        </p:nvSpPr>
        <p:spPr>
          <a:xfrm>
            <a:off x="914400" y="6355080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8"/>
          <p:cNvSpPr txBox="1"/>
          <p:nvPr>
            <p:ph idx="11" type="ftr"/>
          </p:nvPr>
        </p:nvSpPr>
        <p:spPr>
          <a:xfrm>
            <a:off x="5499886" y="635508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8"/>
          <p:cNvSpPr txBox="1"/>
          <p:nvPr>
            <p:ph idx="12" type="sldNum"/>
          </p:nvPr>
        </p:nvSpPr>
        <p:spPr>
          <a:xfrm>
            <a:off x="11274091" y="635508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chemeClr val="accent3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/>
          <p:nvPr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8" name="Google Shape;318;p29"/>
          <p:cNvSpPr txBox="1"/>
          <p:nvPr>
            <p:ph type="ctrTitle"/>
          </p:nvPr>
        </p:nvSpPr>
        <p:spPr>
          <a:xfrm>
            <a:off x="6605937" y="1098339"/>
            <a:ext cx="5099392" cy="2264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venir"/>
              <a:buNone/>
              <a:defRPr sz="60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9"/>
          <p:cNvSpPr/>
          <p:nvPr/>
        </p:nvSpPr>
        <p:spPr>
          <a:xfrm>
            <a:off x="0" y="4056331"/>
            <a:ext cx="2029968" cy="2029968"/>
          </a:xfrm>
          <a:custGeom>
            <a:rect b="b" l="l" r="r" t="t"/>
            <a:pathLst>
              <a:path extrusionOk="0" h="1828800" w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0" name="Google Shape;320;p29"/>
          <p:cNvSpPr/>
          <p:nvPr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1" name="Google Shape;32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0" y="4069288"/>
            <a:ext cx="2029968" cy="202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027141" y="-4303"/>
            <a:ext cx="2029968" cy="202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9"/>
          <p:cNvSpPr/>
          <p:nvPr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5" name="Google Shape;325;p29"/>
          <p:cNvSpPr/>
          <p:nvPr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26" name="Google Shape;326;p29"/>
          <p:cNvGrpSpPr/>
          <p:nvPr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327" name="Google Shape;327;p29"/>
            <p:cNvGrpSpPr/>
            <p:nvPr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328" name="Google Shape;328;p29"/>
              <p:cNvGrpSpPr/>
              <p:nvPr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329" name="Google Shape;329;p29"/>
                <p:cNvGrpSpPr/>
                <p:nvPr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330" name="Google Shape;330;p29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331" name="Google Shape;331;p29"/>
                    <p:cNvGrpSpPr/>
                    <p:nvPr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2" name="Google Shape;332;p29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33" name="Google Shape;333;p29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334" name="Google Shape;334;p29"/>
                          <p:cNvSpPr/>
                          <p:nvPr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5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335" name="Google Shape;335;p29"/>
                          <p:cNvSpPr/>
                          <p:nvPr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5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336" name="Google Shape;336;p29"/>
                        <p:cNvSpPr/>
                        <p:nvPr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5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337" name="Google Shape;337;p29"/>
                      <p:cNvSpPr/>
                      <p:nvPr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5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338" name="Google Shape;338;p29"/>
                    <p:cNvSpPr/>
                    <p:nvPr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5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339" name="Google Shape;339;p29"/>
                  <p:cNvSpPr/>
                  <p:nvPr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5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340" name="Google Shape;340;p29"/>
                <p:cNvSpPr/>
                <p:nvPr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341" name="Google Shape;341;p29"/>
              <p:cNvSpPr/>
              <p:nvPr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cap="flat" cmpd="sng" w="25400">
                <a:solidFill>
                  <a:schemeClr val="accent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342" name="Google Shape;342;p29"/>
              <p:cNvSpPr/>
              <p:nvPr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cap="flat" cmpd="sng" w="25400">
                <a:solidFill>
                  <a:schemeClr val="accent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343" name="Google Shape;343;p29"/>
              <p:cNvSpPr/>
              <p:nvPr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cap="flat" cmpd="sng" w="25400">
                <a:solidFill>
                  <a:schemeClr val="accent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344" name="Google Shape;344;p29"/>
              <p:cNvSpPr/>
              <p:nvPr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cap="flat" cmpd="sng" w="25400">
                <a:solidFill>
                  <a:schemeClr val="accent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345" name="Google Shape;345;p29"/>
              <p:cNvSpPr/>
              <p:nvPr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cap="flat" cmpd="sng" w="25400">
                <a:solidFill>
                  <a:schemeClr val="accent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346" name="Google Shape;346;p29"/>
            <p:cNvSpPr/>
            <p:nvPr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endParaRPr/>
            </a:p>
          </p:txBody>
        </p:sp>
      </p:grpSp>
      <p:sp>
        <p:nvSpPr>
          <p:cNvPr id="347" name="Google Shape;347;p29"/>
          <p:cNvSpPr/>
          <p:nvPr/>
        </p:nvSpPr>
        <p:spPr>
          <a:xfrm>
            <a:off x="0" y="2025665"/>
            <a:ext cx="1014984" cy="2029968"/>
          </a:xfrm>
          <a:custGeom>
            <a:rect b="b" l="l" r="r" t="t"/>
            <a:pathLst>
              <a:path extrusionOk="0" h="1828800" w="915648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8" name="Google Shape;348;p29"/>
          <p:cNvSpPr/>
          <p:nvPr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9" name="Google Shape;349;p29"/>
          <p:cNvSpPr/>
          <p:nvPr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0" name="Google Shape;350;p29"/>
          <p:cNvSpPr/>
          <p:nvPr/>
        </p:nvSpPr>
        <p:spPr>
          <a:xfrm>
            <a:off x="6101628" y="4053385"/>
            <a:ext cx="3178103" cy="2799549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1" name="Google Shape;35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8239" y="2029625"/>
            <a:ext cx="2029878" cy="202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64220" y="4055808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9"/>
          <p:cNvSpPr/>
          <p:nvPr/>
        </p:nvSpPr>
        <p:spPr>
          <a:xfrm>
            <a:off x="4058754" y="4060579"/>
            <a:ext cx="2029968" cy="2029968"/>
          </a:xfrm>
          <a:custGeom>
            <a:rect b="b" l="l" r="r" t="t"/>
            <a:pathLst>
              <a:path extrusionOk="0" h="1828800" w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4" name="Google Shape;354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074136" y="4059923"/>
            <a:ext cx="2029968" cy="20299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striped pattern&#10;&#10;Description automatically generated with low confidence" id="355" name="Google Shape;355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31592" y="3062893"/>
            <a:ext cx="2019299" cy="9994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9"/>
          <p:cNvGrpSpPr/>
          <p:nvPr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357" name="Google Shape;357;p29"/>
            <p:cNvGrpSpPr/>
            <p:nvPr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358" name="Google Shape;358;p29"/>
              <p:cNvGrpSpPr/>
              <p:nvPr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359" name="Google Shape;359;p29"/>
                <p:cNvGrpSpPr/>
                <p:nvPr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360" name="Google Shape;360;p29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361" name="Google Shape;361;p29"/>
                    <p:cNvGrpSpPr/>
                    <p:nvPr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62" name="Google Shape;362;p29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63" name="Google Shape;363;p29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364" name="Google Shape;364;p29"/>
                          <p:cNvSpPr/>
                          <p:nvPr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6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365" name="Google Shape;365;p29"/>
                          <p:cNvSpPr/>
                          <p:nvPr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6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366" name="Google Shape;366;p29"/>
                        <p:cNvSpPr/>
                        <p:nvPr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6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367" name="Google Shape;367;p29"/>
                      <p:cNvSpPr/>
                      <p:nvPr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6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368" name="Google Shape;368;p29"/>
                    <p:cNvSpPr/>
                    <p:nvPr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6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369" name="Google Shape;369;p29"/>
                  <p:cNvSpPr/>
                  <p:nvPr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370" name="Google Shape;370;p29"/>
                <p:cNvSpPr/>
                <p:nvPr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371" name="Google Shape;371;p29"/>
              <p:cNvSpPr/>
              <p:nvPr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cap="flat" cmpd="sng" w="254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372" name="Google Shape;372;p29"/>
              <p:cNvSpPr/>
              <p:nvPr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cap="flat" cmpd="sng" w="254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373" name="Google Shape;373;p29"/>
              <p:cNvSpPr/>
              <p:nvPr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cap="flat" cmpd="sng" w="254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374" name="Google Shape;374;p29"/>
              <p:cNvSpPr/>
              <p:nvPr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cap="flat" cmpd="sng" w="254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375" name="Google Shape;375;p29"/>
              <p:cNvSpPr/>
              <p:nvPr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cap="flat" cmpd="sng" w="254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376" name="Google Shape;376;p29"/>
            <p:cNvSpPr/>
            <p:nvPr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endParaRPr/>
            </a:p>
          </p:txBody>
        </p:sp>
      </p:grpSp>
      <p:sp>
        <p:nvSpPr>
          <p:cNvPr id="377" name="Google Shape;377;p29"/>
          <p:cNvSpPr/>
          <p:nvPr/>
        </p:nvSpPr>
        <p:spPr>
          <a:xfrm rot="-5400000">
            <a:off x="2537077" y="5335524"/>
            <a:ext cx="1014984" cy="2029968"/>
          </a:xfrm>
          <a:custGeom>
            <a:rect b="b" l="l" r="r" t="t"/>
            <a:pathLst>
              <a:path extrusionOk="0" h="1828800" w="915648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8" name="Google Shape;378;p29"/>
          <p:cNvSpPr/>
          <p:nvPr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9" name="Google Shape;379;p29"/>
          <p:cNvSpPr txBox="1"/>
          <p:nvPr>
            <p:ph idx="10" type="dt"/>
          </p:nvPr>
        </p:nvSpPr>
        <p:spPr>
          <a:xfrm>
            <a:off x="7519822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9"/>
          <p:cNvSpPr txBox="1"/>
          <p:nvPr>
            <p:ph idx="11" type="ftr"/>
          </p:nvPr>
        </p:nvSpPr>
        <p:spPr>
          <a:xfrm>
            <a:off x="8727198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29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83" name="Google Shape;383;p29"/>
          <p:cNvCxnSpPr>
            <a:stCxn id="347" idx="4"/>
          </p:cNvCxnSpPr>
          <p:nvPr/>
        </p:nvCxnSpPr>
        <p:spPr>
          <a:xfrm flipH="1" rot="10800000">
            <a:off x="0" y="1991835"/>
            <a:ext cx="5931900" cy="3390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 layout with icons">
  <p:cSld name="3 Column layout with icons">
    <p:bg>
      <p:bgPr>
        <a:solidFill>
          <a:schemeClr val="dk2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 txBox="1"/>
          <p:nvPr>
            <p:ph type="title"/>
          </p:nvPr>
        </p:nvSpPr>
        <p:spPr>
          <a:xfrm>
            <a:off x="1552574" y="896112"/>
            <a:ext cx="9725026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0"/>
          <p:cNvSpPr/>
          <p:nvPr>
            <p:ph idx="2" type="clipArt"/>
          </p:nvPr>
        </p:nvSpPr>
        <p:spPr>
          <a:xfrm>
            <a:off x="2469641" y="2184400"/>
            <a:ext cx="914400" cy="9144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30"/>
          <p:cNvSpPr/>
          <p:nvPr>
            <p:ph idx="3" type="clipArt"/>
          </p:nvPr>
        </p:nvSpPr>
        <p:spPr>
          <a:xfrm>
            <a:off x="5960930" y="2184654"/>
            <a:ext cx="914400" cy="9144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30"/>
          <p:cNvSpPr/>
          <p:nvPr>
            <p:ph idx="4" type="clipArt"/>
          </p:nvPr>
        </p:nvSpPr>
        <p:spPr>
          <a:xfrm>
            <a:off x="9439445" y="2184400"/>
            <a:ext cx="914400" cy="9144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30"/>
          <p:cNvSpPr txBox="1"/>
          <p:nvPr>
            <p:ph idx="1" type="body"/>
          </p:nvPr>
        </p:nvSpPr>
        <p:spPr>
          <a:xfrm>
            <a:off x="1555241" y="3366741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0" name="Google Shape;390;p30"/>
          <p:cNvSpPr txBox="1"/>
          <p:nvPr>
            <p:ph idx="5" type="body"/>
          </p:nvPr>
        </p:nvSpPr>
        <p:spPr>
          <a:xfrm>
            <a:off x="1555241" y="3901419"/>
            <a:ext cx="2743200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1" name="Google Shape;391;p30"/>
          <p:cNvSpPr txBox="1"/>
          <p:nvPr>
            <p:ph idx="6" type="body"/>
          </p:nvPr>
        </p:nvSpPr>
        <p:spPr>
          <a:xfrm>
            <a:off x="5046530" y="335989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2" name="Google Shape;392;p30"/>
          <p:cNvSpPr txBox="1"/>
          <p:nvPr>
            <p:ph idx="7" type="body"/>
          </p:nvPr>
        </p:nvSpPr>
        <p:spPr>
          <a:xfrm>
            <a:off x="5046530" y="3894568"/>
            <a:ext cx="2743200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3" name="Google Shape;393;p30"/>
          <p:cNvSpPr txBox="1"/>
          <p:nvPr>
            <p:ph idx="8" type="body"/>
          </p:nvPr>
        </p:nvSpPr>
        <p:spPr>
          <a:xfrm>
            <a:off x="8525045" y="3364836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4" name="Google Shape;394;p30"/>
          <p:cNvSpPr txBox="1"/>
          <p:nvPr>
            <p:ph idx="9" type="body"/>
          </p:nvPr>
        </p:nvSpPr>
        <p:spPr>
          <a:xfrm>
            <a:off x="8525045" y="3901419"/>
            <a:ext cx="2743200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5" name="Google Shape;395;p30"/>
          <p:cNvGrpSpPr/>
          <p:nvPr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396" name="Google Shape;396;p30"/>
            <p:cNvSpPr/>
            <p:nvPr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399" name="Google Shape;399;p3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0" name="Google Shape;400;p30"/>
            <p:cNvSpPr/>
            <p:nvPr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" name="Google Shape;401;p30"/>
            <p:cNvSpPr/>
            <p:nvPr/>
          </p:nvSpPr>
          <p:spPr>
            <a:xfrm rot="10800000">
              <a:off x="100582" y="2932749"/>
              <a:ext cx="914400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402" name="Google Shape;402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3" name="Google Shape;403;p30"/>
          <p:cNvSpPr txBox="1"/>
          <p:nvPr>
            <p:ph idx="10" type="dt"/>
          </p:nvPr>
        </p:nvSpPr>
        <p:spPr>
          <a:xfrm>
            <a:off x="155448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0"/>
          <p:cNvSpPr txBox="1"/>
          <p:nvPr>
            <p:ph idx="11" type="ftr"/>
          </p:nvPr>
        </p:nvSpPr>
        <p:spPr>
          <a:xfrm>
            <a:off x="574452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0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Overview">
  <p:cSld name="Market Overview">
    <p:bg>
      <p:bgPr>
        <a:solidFill>
          <a:srgbClr val="BEBAC7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"/>
          <p:cNvSpPr txBox="1"/>
          <p:nvPr>
            <p:ph type="title"/>
          </p:nvPr>
        </p:nvSpPr>
        <p:spPr>
          <a:xfrm>
            <a:off x="3044952" y="898524"/>
            <a:ext cx="8232648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8" name="Google Shape;408;p31"/>
          <p:cNvGrpSpPr/>
          <p:nvPr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409" name="Google Shape;409;p31"/>
            <p:cNvSpPr/>
            <p:nvPr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411" name="Google Shape;411;p3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4828032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Google Shape;413;p31"/>
            <p:cNvSpPr/>
            <p:nvPr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5" name="Google Shape;415;p31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16" name="Google Shape;416;p31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17" name="Google Shape;417;p31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18" name="Google Shape;418;p31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419" name="Google Shape;419;p31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420" name="Google Shape;420;p31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421" name="Google Shape;421;p31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422" name="Google Shape;422;p31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423" name="Google Shape;423;p31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424" name="Google Shape;424;p31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425" name="Google Shape;425;p31"/>
                        <p:cNvSpPr/>
                        <p:nvPr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426" name="Google Shape;426;p31"/>
                      <p:cNvSpPr/>
                      <p:nvPr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427" name="Google Shape;427;p31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428" name="Google Shape;428;p31"/>
                  <p:cNvSpPr/>
                  <p:nvPr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429" name="Google Shape;429;p31"/>
                <p:cNvSpPr/>
                <p:nvPr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430" name="Google Shape;430;p31"/>
                <p:cNvSpPr/>
                <p:nvPr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431" name="Google Shape;431;p31"/>
                <p:cNvSpPr/>
                <p:nvPr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432" name="Google Shape;432;p31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433" name="Google Shape;433;p31"/>
                <p:cNvSpPr/>
                <p:nvPr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434" name="Google Shape;434;p31"/>
              <p:cNvSpPr/>
              <p:nvPr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435" name="Google Shape;435;p31"/>
            <p:cNvSpPr/>
            <p:nvPr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0" y="2065206"/>
              <a:ext cx="1014984" cy="192024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437" name="Google Shape;437;p31"/>
            <p:cNvCxnSpPr>
              <a:endCxn id="438" idx="6"/>
            </p:cNvCxnSpPr>
            <p:nvPr/>
          </p:nvCxnSpPr>
          <p:spPr>
            <a:xfrm>
              <a:off x="14" y="2008397"/>
              <a:ext cx="21606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38" name="Google Shape;438;p31"/>
            <p:cNvSpPr/>
            <p:nvPr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439" name="Google Shape;439;p31"/>
          <p:cNvSpPr txBox="1"/>
          <p:nvPr>
            <p:ph idx="1" type="body"/>
          </p:nvPr>
        </p:nvSpPr>
        <p:spPr>
          <a:xfrm>
            <a:off x="3044952" y="2423160"/>
            <a:ext cx="246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0" name="Google Shape;440;p31"/>
          <p:cNvSpPr txBox="1"/>
          <p:nvPr>
            <p:ph idx="2" type="body"/>
          </p:nvPr>
        </p:nvSpPr>
        <p:spPr>
          <a:xfrm>
            <a:off x="3048000" y="2889504"/>
            <a:ext cx="246888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1" name="Google Shape;441;p31"/>
          <p:cNvSpPr txBox="1"/>
          <p:nvPr>
            <p:ph idx="3" type="body"/>
          </p:nvPr>
        </p:nvSpPr>
        <p:spPr>
          <a:xfrm>
            <a:off x="5926836" y="2423160"/>
            <a:ext cx="246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2" name="Google Shape;442;p31"/>
          <p:cNvSpPr txBox="1"/>
          <p:nvPr>
            <p:ph idx="4" type="body"/>
          </p:nvPr>
        </p:nvSpPr>
        <p:spPr>
          <a:xfrm>
            <a:off x="5926836" y="2889504"/>
            <a:ext cx="246888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3" name="Google Shape;443;p31"/>
          <p:cNvSpPr txBox="1"/>
          <p:nvPr>
            <p:ph idx="5" type="body"/>
          </p:nvPr>
        </p:nvSpPr>
        <p:spPr>
          <a:xfrm>
            <a:off x="8808720" y="2423160"/>
            <a:ext cx="246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4" name="Google Shape;444;p31"/>
          <p:cNvSpPr txBox="1"/>
          <p:nvPr>
            <p:ph idx="6" type="body"/>
          </p:nvPr>
        </p:nvSpPr>
        <p:spPr>
          <a:xfrm>
            <a:off x="8808720" y="2889504"/>
            <a:ext cx="246888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5" name="Google Shape;445;p31"/>
          <p:cNvSpPr txBox="1"/>
          <p:nvPr>
            <p:ph idx="10" type="dt"/>
          </p:nvPr>
        </p:nvSpPr>
        <p:spPr>
          <a:xfrm>
            <a:off x="3044952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31"/>
          <p:cNvSpPr txBox="1"/>
          <p:nvPr>
            <p:ph idx="11" type="ftr"/>
          </p:nvPr>
        </p:nvSpPr>
        <p:spPr>
          <a:xfrm>
            <a:off x="6489763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31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76">
          <p15:clr>
            <a:srgbClr val="5ACBF0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1272">
          <p15:clr>
            <a:srgbClr val="9FCC3B"/>
          </p15:clr>
        </p15:guide>
        <p15:guide id="6" pos="2544">
          <p15:clr>
            <a:srgbClr val="9FCC3B"/>
          </p15:clr>
        </p15:guide>
        <p15:guide id="7" pos="5112">
          <p15:clr>
            <a:srgbClr val="9FCC3B"/>
          </p15:clr>
        </p15:guide>
        <p15:guide id="8" pos="6408">
          <p15:clr>
            <a:srgbClr val="9FCC3B"/>
          </p15:clr>
        </p15:guide>
        <p15:guide id="9" pos="3940">
          <p15:clr>
            <a:srgbClr val="F26B43"/>
          </p15:clr>
        </p15:guide>
        <p15:guide id="10" pos="710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"/>
          <p:cNvSpPr txBox="1"/>
          <p:nvPr>
            <p:ph type="ctrTitle"/>
          </p:nvPr>
        </p:nvSpPr>
        <p:spPr>
          <a:xfrm>
            <a:off x="3970113" y="1041400"/>
            <a:ext cx="822188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venir"/>
              <a:buNone/>
            </a:pPr>
            <a:r>
              <a:rPr lang="en-US"/>
              <a:t>FACIAL IDENTIFICATION FOR USER CUSTOMIZATION</a:t>
            </a:r>
            <a:endParaRPr/>
          </a:p>
        </p:txBody>
      </p:sp>
      <p:sp>
        <p:nvSpPr>
          <p:cNvPr id="808" name="Google Shape;808;p1"/>
          <p:cNvSpPr txBox="1"/>
          <p:nvPr>
            <p:ph idx="1" type="subTitle"/>
          </p:nvPr>
        </p:nvSpPr>
        <p:spPr>
          <a:xfrm>
            <a:off x="9147809" y="3744913"/>
            <a:ext cx="249174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/>
              <a:t>TEAM: </a:t>
            </a:r>
            <a:endParaRPr sz="2400"/>
          </a:p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/>
              <a:t>spf_beaches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"/>
          <p:cNvSpPr txBox="1"/>
          <p:nvPr>
            <p:ph type="title"/>
          </p:nvPr>
        </p:nvSpPr>
        <p:spPr>
          <a:xfrm>
            <a:off x="4933950" y="898524"/>
            <a:ext cx="634365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</a:pPr>
            <a:r>
              <a:rPr lang="en-US"/>
              <a:t>ABOUT US</a:t>
            </a:r>
            <a:endParaRPr/>
          </a:p>
        </p:txBody>
      </p:sp>
      <p:sp>
        <p:nvSpPr>
          <p:cNvPr id="814" name="Google Shape;814;p2"/>
          <p:cNvSpPr txBox="1"/>
          <p:nvPr>
            <p:ph idx="1" type="body"/>
          </p:nvPr>
        </p:nvSpPr>
        <p:spPr>
          <a:xfrm>
            <a:off x="5162552" y="2115134"/>
            <a:ext cx="6696074" cy="3844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 use Facial Recognition AI solutions to provide: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User-Based Customization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Family Friendly Usage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Performance </a:t>
            </a:r>
            <a:endParaRPr/>
          </a:p>
          <a:p>
            <a:pPr indent="-190500" lvl="0" marL="3429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815" name="Google Shape;815;p2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"/>
          <p:cNvSpPr txBox="1"/>
          <p:nvPr>
            <p:ph type="title"/>
          </p:nvPr>
        </p:nvSpPr>
        <p:spPr>
          <a:xfrm>
            <a:off x="4937760" y="898524"/>
            <a:ext cx="63398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821" name="Google Shape;821;p3"/>
          <p:cNvSpPr txBox="1"/>
          <p:nvPr>
            <p:ph idx="1" type="body"/>
          </p:nvPr>
        </p:nvSpPr>
        <p:spPr>
          <a:xfrm>
            <a:off x="4937760" y="2080153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</a:pPr>
            <a:r>
              <a:rPr lang="en-US"/>
              <a:t>IDENTITY THEFT</a:t>
            </a:r>
            <a:endParaRPr/>
          </a:p>
        </p:txBody>
      </p:sp>
      <p:sp>
        <p:nvSpPr>
          <p:cNvPr id="822" name="Google Shape;822;p3"/>
          <p:cNvSpPr txBox="1"/>
          <p:nvPr>
            <p:ph idx="2" type="body"/>
          </p:nvPr>
        </p:nvSpPr>
        <p:spPr>
          <a:xfrm>
            <a:off x="4937760" y="2491866"/>
            <a:ext cx="32004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Want a secure system allowing only specific people to drive your car?</a:t>
            </a:r>
            <a:endParaRPr/>
          </a:p>
        </p:txBody>
      </p:sp>
      <p:sp>
        <p:nvSpPr>
          <p:cNvPr id="823" name="Google Shape;823;p3"/>
          <p:cNvSpPr txBox="1"/>
          <p:nvPr>
            <p:ph idx="7" type="body"/>
          </p:nvPr>
        </p:nvSpPr>
        <p:spPr>
          <a:xfrm>
            <a:off x="8486217" y="2080153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</a:pPr>
            <a:r>
              <a:rPr lang="en-US"/>
              <a:t>CUSTOMIZATION COST</a:t>
            </a:r>
            <a:endParaRPr/>
          </a:p>
        </p:txBody>
      </p:sp>
      <p:sp>
        <p:nvSpPr>
          <p:cNvPr id="824" name="Google Shape;824;p3"/>
          <p:cNvSpPr txBox="1"/>
          <p:nvPr>
            <p:ph idx="8" type="body"/>
          </p:nvPr>
        </p:nvSpPr>
        <p:spPr>
          <a:xfrm>
            <a:off x="8486217" y="2486550"/>
            <a:ext cx="32004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Want specific settings such as Routine GPS Routes, Seat Inclination, AC and Music preference?</a:t>
            </a:r>
            <a:endParaRPr/>
          </a:p>
        </p:txBody>
      </p:sp>
      <p:sp>
        <p:nvSpPr>
          <p:cNvPr id="825" name="Google Shape;825;p3"/>
          <p:cNvSpPr txBox="1"/>
          <p:nvPr>
            <p:ph idx="9" type="body"/>
          </p:nvPr>
        </p:nvSpPr>
        <p:spPr>
          <a:xfrm>
            <a:off x="4991092" y="3751974"/>
            <a:ext cx="3200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</a:pPr>
            <a:r>
              <a:rPr lang="en-US"/>
              <a:t>USABILITY</a:t>
            </a:r>
            <a:endParaRPr/>
          </a:p>
        </p:txBody>
      </p:sp>
      <p:sp>
        <p:nvSpPr>
          <p:cNvPr id="826" name="Google Shape;826;p3"/>
          <p:cNvSpPr txBox="1"/>
          <p:nvPr>
            <p:ph idx="13" type="body"/>
          </p:nvPr>
        </p:nvSpPr>
        <p:spPr>
          <a:xfrm>
            <a:off x="4991092" y="4117664"/>
            <a:ext cx="3200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/>
              <a:t>Want an easy usage? simple registration for new members?</a:t>
            </a:r>
            <a:endParaRPr sz="1600"/>
          </a:p>
        </p:txBody>
      </p:sp>
      <p:sp>
        <p:nvSpPr>
          <p:cNvPr id="827" name="Google Shape;827;p3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"/>
          <p:cNvSpPr txBox="1"/>
          <p:nvPr>
            <p:ph type="title"/>
          </p:nvPr>
        </p:nvSpPr>
        <p:spPr>
          <a:xfrm>
            <a:off x="4937750" y="898525"/>
            <a:ext cx="63399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</a:pPr>
            <a:r>
              <a:rPr lang="en-US"/>
              <a:t>What are we doing?</a:t>
            </a:r>
            <a:endParaRPr/>
          </a:p>
        </p:txBody>
      </p:sp>
      <p:sp>
        <p:nvSpPr>
          <p:cNvPr id="833" name="Google Shape;833;p4"/>
          <p:cNvSpPr txBox="1"/>
          <p:nvPr/>
        </p:nvSpPr>
        <p:spPr>
          <a:xfrm>
            <a:off x="4596000" y="1866900"/>
            <a:ext cx="7215300" cy="2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●"/>
            </a:pPr>
            <a:r>
              <a:rPr lang="en-US" sz="2400">
                <a:solidFill>
                  <a:schemeClr val="lt1"/>
                </a:solidFill>
              </a:rPr>
              <a:t>creating database of family users and their preferences</a:t>
            </a:r>
            <a:endParaRPr sz="24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>
                <a:solidFill>
                  <a:schemeClr val="lt1"/>
                </a:solidFill>
              </a:rPr>
              <a:t>facial recognition to identify driver</a:t>
            </a:r>
            <a:endParaRPr sz="24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>
                <a:solidFill>
                  <a:schemeClr val="lt1"/>
                </a:solidFill>
              </a:rPr>
              <a:t>MQTT implementation to set the preferences 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"/>
          <p:cNvSpPr txBox="1"/>
          <p:nvPr>
            <p:ph idx="12" type="sldNum"/>
          </p:nvPr>
        </p:nvSpPr>
        <p:spPr>
          <a:xfrm>
            <a:off x="11274091" y="635508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9" name="Google Shape;839;p5"/>
          <p:cNvSpPr txBox="1"/>
          <p:nvPr/>
        </p:nvSpPr>
        <p:spPr>
          <a:xfrm>
            <a:off x="428800" y="411400"/>
            <a:ext cx="7357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MQTT Protocol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0" name="Google Shape;840;p5"/>
          <p:cNvSpPr txBox="1"/>
          <p:nvPr/>
        </p:nvSpPr>
        <p:spPr>
          <a:xfrm>
            <a:off x="393075" y="1643700"/>
            <a:ext cx="7465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>
                <a:solidFill>
                  <a:schemeClr val="accent1"/>
                </a:solidFill>
              </a:rPr>
              <a:t>Message Queuing Telemetry Transport (MQTT) is a messaging protocol. </a:t>
            </a:r>
            <a:endParaRPr sz="2400"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>
                <a:solidFill>
                  <a:schemeClr val="accent1"/>
                </a:solidFill>
              </a:rPr>
              <a:t>The protocol requires a minimal amount of code and consumes very less power. </a:t>
            </a:r>
            <a:endParaRPr sz="2400"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>
                <a:solidFill>
                  <a:schemeClr val="accent1"/>
                </a:solidFill>
              </a:rPr>
              <a:t>The MQTT protocol is energy-efficient and easy to deploy for millions of devices.The protocol for IoT ensures speedy communication between cloud servers and IoT devices in remote areas</a:t>
            </a:r>
            <a:r>
              <a:rPr lang="en-US" sz="1200">
                <a:solidFill>
                  <a:srgbClr val="212529"/>
                </a:solidFill>
                <a:highlight>
                  <a:srgbClr val="FAFAFA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"/>
          <p:cNvSpPr txBox="1"/>
          <p:nvPr>
            <p:ph type="title"/>
          </p:nvPr>
        </p:nvSpPr>
        <p:spPr>
          <a:xfrm>
            <a:off x="914400" y="896112"/>
            <a:ext cx="9125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</a:pPr>
            <a:r>
              <a:t/>
            </a:r>
            <a:endParaRPr/>
          </a:p>
        </p:txBody>
      </p:sp>
      <p:sp>
        <p:nvSpPr>
          <p:cNvPr id="846" name="Google Shape;846;p6"/>
          <p:cNvSpPr txBox="1"/>
          <p:nvPr>
            <p:ph idx="12" type="sldNum"/>
          </p:nvPr>
        </p:nvSpPr>
        <p:spPr>
          <a:xfrm>
            <a:off x="11123295" y="6356350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7" name="Google Shape;84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12350"/>
            <a:ext cx="9765676" cy="5293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8" name="Google Shape;848;p6"/>
          <p:cNvSpPr txBox="1"/>
          <p:nvPr/>
        </p:nvSpPr>
        <p:spPr>
          <a:xfrm>
            <a:off x="2083400" y="5873000"/>
            <a:ext cx="834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Avenir"/>
                <a:ea typeface="Avenir"/>
                <a:cs typeface="Avenir"/>
                <a:sym typeface="Avenir"/>
              </a:rPr>
              <a:t>MQTT in use for GPS , seat inclination, and music preferences </a:t>
            </a:r>
            <a:endParaRPr sz="19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49" name="Google Shape;84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500" y="2911727"/>
            <a:ext cx="2741949" cy="243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6"/>
          <p:cNvPicPr preferRelativeResize="0"/>
          <p:nvPr/>
        </p:nvPicPr>
        <p:blipFill rotWithShape="1">
          <a:blip r:embed="rId5">
            <a:alphaModFix/>
          </a:blip>
          <a:srcRect b="0" l="-2800" r="2799" t="0"/>
          <a:stretch/>
        </p:blipFill>
        <p:spPr>
          <a:xfrm>
            <a:off x="6428675" y="2772700"/>
            <a:ext cx="5430649" cy="27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1"/>
          <p:cNvSpPr txBox="1"/>
          <p:nvPr>
            <p:ph type="ctrTitle"/>
          </p:nvPr>
        </p:nvSpPr>
        <p:spPr>
          <a:xfrm>
            <a:off x="6084664" y="1122363"/>
            <a:ext cx="5486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venir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74">
      <a:dk1>
        <a:srgbClr val="000000"/>
      </a:dk1>
      <a:lt1>
        <a:srgbClr val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2022-10-23T05:42:42Z</dcterms:created>
  <dc:creator>Harinie Sivaramasethu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0x0101005F566C9E2D7207478F3373BEAF427FF3</vt:lpwstr>
  </property>
</Properties>
</file>