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489" r:id="rId2"/>
    <p:sldId id="479" r:id="rId3"/>
    <p:sldId id="481" r:id="rId4"/>
    <p:sldId id="469" r:id="rId5"/>
    <p:sldId id="532" r:id="rId6"/>
    <p:sldId id="533" r:id="rId7"/>
    <p:sldId id="490" r:id="rId8"/>
    <p:sldId id="496" r:id="rId9"/>
    <p:sldId id="531" r:id="rId10"/>
    <p:sldId id="454" r:id="rId11"/>
    <p:sldId id="4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3960"/>
  </p:normalViewPr>
  <p:slideViewPr>
    <p:cSldViewPr snapToGrid="0" showGuides="1">
      <p:cViewPr varScale="1">
        <p:scale>
          <a:sx n="65" d="100"/>
          <a:sy n="65" d="100"/>
        </p:scale>
        <p:origin x="176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A2DDC-254D-4599-A2F2-87CD7356CD7C}" type="doc">
      <dgm:prSet loTypeId="urn:microsoft.com/office/officeart/2005/8/layout/funnel1" loCatId="process" qsTypeId="urn:microsoft.com/office/officeart/2005/8/quickstyle/simple3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152C91BA-06F1-4DBE-8581-25E327EE4B49}">
      <dgm:prSet phldrT="[Text]"/>
      <dgm:spPr/>
      <dgm:t>
        <a:bodyPr/>
        <a:lstStyle/>
        <a:p>
          <a:pPr algn="ctr"/>
          <a:r>
            <a:rPr lang="en-US" dirty="0"/>
            <a:t>Create Interest</a:t>
          </a:r>
        </a:p>
      </dgm:t>
    </dgm:pt>
    <dgm:pt modelId="{83668799-167B-4601-B731-9FA716D43259}" type="parTrans" cxnId="{6D34643B-B9F3-4CA2-8501-7F7C6F7D89B5}">
      <dgm:prSet/>
      <dgm:spPr/>
      <dgm:t>
        <a:bodyPr/>
        <a:lstStyle/>
        <a:p>
          <a:pPr algn="ctr"/>
          <a:endParaRPr lang="en-US"/>
        </a:p>
      </dgm:t>
    </dgm:pt>
    <dgm:pt modelId="{5AD90583-A154-418E-A303-A693434D836F}" type="sibTrans" cxnId="{6D34643B-B9F3-4CA2-8501-7F7C6F7D89B5}">
      <dgm:prSet/>
      <dgm:spPr/>
      <dgm:t>
        <a:bodyPr/>
        <a:lstStyle/>
        <a:p>
          <a:pPr algn="ctr"/>
          <a:endParaRPr lang="en-US"/>
        </a:p>
      </dgm:t>
    </dgm:pt>
    <dgm:pt modelId="{0F5D5276-3894-4D19-B56B-99E9A384B089}">
      <dgm:prSet phldrT="[Text]"/>
      <dgm:spPr/>
      <dgm:t>
        <a:bodyPr/>
        <a:lstStyle/>
        <a:p>
          <a:pPr algn="ctr"/>
          <a:r>
            <a:rPr lang="en-US" dirty="0"/>
            <a:t>Awareness</a:t>
          </a:r>
        </a:p>
      </dgm:t>
    </dgm:pt>
    <dgm:pt modelId="{0D1DA2BF-C0B6-4D60-A751-754809289570}" type="parTrans" cxnId="{E91FF572-46ED-4F43-9631-FBEFC4ED2B55}">
      <dgm:prSet/>
      <dgm:spPr/>
      <dgm:t>
        <a:bodyPr/>
        <a:lstStyle/>
        <a:p>
          <a:pPr algn="ctr"/>
          <a:endParaRPr lang="en-US"/>
        </a:p>
      </dgm:t>
    </dgm:pt>
    <dgm:pt modelId="{915F19FA-8DF3-4271-8E2A-358E9BFD321D}" type="sibTrans" cxnId="{E91FF572-46ED-4F43-9631-FBEFC4ED2B55}">
      <dgm:prSet/>
      <dgm:spPr/>
      <dgm:t>
        <a:bodyPr/>
        <a:lstStyle/>
        <a:p>
          <a:pPr algn="ctr"/>
          <a:endParaRPr lang="en-US"/>
        </a:p>
      </dgm:t>
    </dgm:pt>
    <dgm:pt modelId="{715680B6-1CAC-4DC7-8143-333C0FEDCF98}">
      <dgm:prSet phldrT="[Text]"/>
      <dgm:spPr/>
      <dgm:t>
        <a:bodyPr/>
        <a:lstStyle/>
        <a:p>
          <a:pPr algn="ctr"/>
          <a:r>
            <a:rPr lang="en-US" dirty="0"/>
            <a:t>Ideation &amp; Idea prototypes</a:t>
          </a:r>
        </a:p>
      </dgm:t>
    </dgm:pt>
    <dgm:pt modelId="{7737F552-04C2-4D79-96E5-EE07C863439C}" type="parTrans" cxnId="{58DD8D81-0F7D-4A59-8848-1DBF218C0C3D}">
      <dgm:prSet/>
      <dgm:spPr/>
      <dgm:t>
        <a:bodyPr/>
        <a:lstStyle/>
        <a:p>
          <a:pPr algn="ctr"/>
          <a:endParaRPr lang="en-US"/>
        </a:p>
      </dgm:t>
    </dgm:pt>
    <dgm:pt modelId="{D7A77C26-E381-4AAF-AE70-6FC8F43B23C8}" type="sibTrans" cxnId="{58DD8D81-0F7D-4A59-8848-1DBF218C0C3D}">
      <dgm:prSet/>
      <dgm:spPr/>
      <dgm:t>
        <a:bodyPr/>
        <a:lstStyle/>
        <a:p>
          <a:pPr algn="ctr"/>
          <a:endParaRPr lang="en-US"/>
        </a:p>
      </dgm:t>
    </dgm:pt>
    <dgm:pt modelId="{94F556A1-1A07-478E-AAC0-2E0E1CCF9A44}">
      <dgm:prSet phldrT="[Text]"/>
      <dgm:spPr/>
      <dgm:t>
        <a:bodyPr/>
        <a:lstStyle/>
        <a:p>
          <a:pPr algn="ctr"/>
          <a:r>
            <a:rPr lang="en-US" dirty="0"/>
            <a:t>Startup seeding programs</a:t>
          </a:r>
        </a:p>
      </dgm:t>
    </dgm:pt>
    <dgm:pt modelId="{8E03667A-070A-45C0-8529-988CDD9A1C49}" type="parTrans" cxnId="{14D8630C-B3CA-4177-840D-2ECB69630D1C}">
      <dgm:prSet/>
      <dgm:spPr/>
      <dgm:t>
        <a:bodyPr/>
        <a:lstStyle/>
        <a:p>
          <a:pPr algn="ctr"/>
          <a:endParaRPr lang="en-US"/>
        </a:p>
      </dgm:t>
    </dgm:pt>
    <dgm:pt modelId="{C1167682-D90F-4666-B277-6152F8EF93E6}" type="sibTrans" cxnId="{14D8630C-B3CA-4177-840D-2ECB69630D1C}">
      <dgm:prSet/>
      <dgm:spPr/>
      <dgm:t>
        <a:bodyPr/>
        <a:lstStyle/>
        <a:p>
          <a:pPr algn="ctr"/>
          <a:endParaRPr lang="en-US"/>
        </a:p>
      </dgm:t>
    </dgm:pt>
    <dgm:pt modelId="{1C8C1332-32AA-4F87-9150-A2AD763228B6}">
      <dgm:prSet phldrT="[Text]"/>
      <dgm:spPr/>
      <dgm:t>
        <a:bodyPr/>
        <a:lstStyle/>
        <a:p>
          <a:pPr algn="ctr"/>
          <a:r>
            <a:rPr lang="en-US" dirty="0"/>
            <a:t>Startup v0.1</a:t>
          </a:r>
        </a:p>
      </dgm:t>
    </dgm:pt>
    <dgm:pt modelId="{B1719EF9-7CF7-4ECF-80F6-F84C3DAA916F}" type="parTrans" cxnId="{09B502C6-17C2-44CC-AAF3-36251C44C998}">
      <dgm:prSet/>
      <dgm:spPr/>
      <dgm:t>
        <a:bodyPr/>
        <a:lstStyle/>
        <a:p>
          <a:pPr algn="ctr"/>
          <a:endParaRPr lang="en-US"/>
        </a:p>
      </dgm:t>
    </dgm:pt>
    <dgm:pt modelId="{ABB162E6-0C3C-47E2-BA48-B7BD57779E18}" type="sibTrans" cxnId="{09B502C6-17C2-44CC-AAF3-36251C44C998}">
      <dgm:prSet/>
      <dgm:spPr/>
      <dgm:t>
        <a:bodyPr/>
        <a:lstStyle/>
        <a:p>
          <a:pPr algn="ctr"/>
          <a:endParaRPr lang="en-US"/>
        </a:p>
      </dgm:t>
    </dgm:pt>
    <dgm:pt modelId="{EA13F1F9-1FD4-49FE-BFCA-D80C8BABDB05}">
      <dgm:prSet phldrT="[Text]"/>
      <dgm:spPr/>
      <dgm:t>
        <a:bodyPr/>
        <a:lstStyle/>
        <a:p>
          <a:pPr algn="ctr"/>
          <a:r>
            <a:rPr lang="en-US" dirty="0">
              <a:solidFill>
                <a:schemeClr val="accent5">
                  <a:lumMod val="75000"/>
                </a:schemeClr>
              </a:solidFill>
            </a:rPr>
            <a:t>Funnel end: Seed Stage</a:t>
          </a:r>
        </a:p>
      </dgm:t>
    </dgm:pt>
    <dgm:pt modelId="{C5E10E40-31E0-48DC-828E-3EEB1A02F840}" type="parTrans" cxnId="{0F964F11-EB37-40EC-BEB5-32E89D36CFAB}">
      <dgm:prSet/>
      <dgm:spPr/>
      <dgm:t>
        <a:bodyPr/>
        <a:lstStyle/>
        <a:p>
          <a:pPr algn="ctr"/>
          <a:endParaRPr lang="en-US"/>
        </a:p>
      </dgm:t>
    </dgm:pt>
    <dgm:pt modelId="{10304B58-2560-4D26-8FC9-93F345BCD483}" type="sibTrans" cxnId="{0F964F11-EB37-40EC-BEB5-32E89D36CFAB}">
      <dgm:prSet/>
      <dgm:spPr/>
      <dgm:t>
        <a:bodyPr/>
        <a:lstStyle/>
        <a:p>
          <a:pPr algn="ctr"/>
          <a:endParaRPr lang="en-US"/>
        </a:p>
      </dgm:t>
    </dgm:pt>
    <dgm:pt modelId="{5360EE5A-BA8F-4CFA-83B6-D98F67BE862E}">
      <dgm:prSet phldrT="[Text]"/>
      <dgm:spPr/>
      <dgm:t>
        <a:bodyPr/>
        <a:lstStyle/>
        <a:p>
          <a:endParaRPr lang="en-US" dirty="0"/>
        </a:p>
      </dgm:t>
    </dgm:pt>
    <dgm:pt modelId="{772F74CC-BE05-4249-8A7C-2C35E2D43993}" type="parTrans" cxnId="{0202EF0B-59AB-47D8-9160-ED9F81B3214D}">
      <dgm:prSet/>
      <dgm:spPr/>
      <dgm:t>
        <a:bodyPr/>
        <a:lstStyle/>
        <a:p>
          <a:pPr algn="ctr"/>
          <a:endParaRPr lang="en-US"/>
        </a:p>
      </dgm:t>
    </dgm:pt>
    <dgm:pt modelId="{66EFAB65-9644-49EC-8725-566F039BEFFA}" type="sibTrans" cxnId="{0202EF0B-59AB-47D8-9160-ED9F81B3214D}">
      <dgm:prSet/>
      <dgm:spPr/>
      <dgm:t>
        <a:bodyPr/>
        <a:lstStyle/>
        <a:p>
          <a:pPr algn="ctr"/>
          <a:endParaRPr lang="en-US"/>
        </a:p>
      </dgm:t>
    </dgm:pt>
    <dgm:pt modelId="{583C02B3-3230-45E4-9C88-782EF5903EA4}">
      <dgm:prSet phldrT="[Text]"/>
      <dgm:spPr/>
      <dgm:t>
        <a:bodyPr/>
        <a:lstStyle/>
        <a:p>
          <a:pPr algn="ctr"/>
          <a:endParaRPr lang="en-US" dirty="0"/>
        </a:p>
      </dgm:t>
    </dgm:pt>
    <dgm:pt modelId="{3E056803-5676-4213-9A95-5DC7AD7F082B}" type="parTrans" cxnId="{07CB35BB-A872-45EE-9041-A521F89CCBB1}">
      <dgm:prSet/>
      <dgm:spPr/>
      <dgm:t>
        <a:bodyPr/>
        <a:lstStyle/>
        <a:p>
          <a:pPr algn="ctr"/>
          <a:endParaRPr lang="en-US"/>
        </a:p>
      </dgm:t>
    </dgm:pt>
    <dgm:pt modelId="{9771CE0F-EC0F-47DD-AAD2-818C63467441}" type="sibTrans" cxnId="{07CB35BB-A872-45EE-9041-A521F89CCBB1}">
      <dgm:prSet/>
      <dgm:spPr/>
      <dgm:t>
        <a:bodyPr/>
        <a:lstStyle/>
        <a:p>
          <a:pPr algn="ctr"/>
          <a:endParaRPr lang="en-US"/>
        </a:p>
      </dgm:t>
    </dgm:pt>
    <dgm:pt modelId="{957B7B90-E816-49B3-A494-2343EAC98911}">
      <dgm:prSet phldrT="[Text]"/>
      <dgm:spPr/>
      <dgm:t>
        <a:bodyPr/>
        <a:lstStyle/>
        <a:p>
          <a:pPr algn="ctr"/>
          <a:r>
            <a:rPr lang="en-US" dirty="0">
              <a:solidFill>
                <a:schemeClr val="accent5">
                  <a:lumMod val="75000"/>
                </a:schemeClr>
              </a:solidFill>
            </a:rPr>
            <a:t>Seed funded</a:t>
          </a:r>
        </a:p>
      </dgm:t>
    </dgm:pt>
    <dgm:pt modelId="{C52FC7A0-1888-4BA8-953D-68767982FC04}" type="parTrans" cxnId="{6AA66797-8C0C-4C43-AA69-496BF1754036}">
      <dgm:prSet/>
      <dgm:spPr/>
      <dgm:t>
        <a:bodyPr/>
        <a:lstStyle/>
        <a:p>
          <a:pPr algn="ctr"/>
          <a:endParaRPr lang="en-US"/>
        </a:p>
      </dgm:t>
    </dgm:pt>
    <dgm:pt modelId="{27F294FB-FAB2-4A3C-9932-7110C6FBF8C5}" type="sibTrans" cxnId="{6AA66797-8C0C-4C43-AA69-496BF1754036}">
      <dgm:prSet/>
      <dgm:spPr/>
      <dgm:t>
        <a:bodyPr/>
        <a:lstStyle/>
        <a:p>
          <a:pPr algn="ctr"/>
          <a:endParaRPr lang="en-US"/>
        </a:p>
      </dgm:t>
    </dgm:pt>
    <dgm:pt modelId="{2BC6609F-47E3-4868-BB90-E4E823116F49}">
      <dgm:prSet phldrT="[Text]"/>
      <dgm:spPr/>
      <dgm:t>
        <a:bodyPr/>
        <a:lstStyle/>
        <a:p>
          <a:pPr algn="ctr"/>
          <a:r>
            <a:rPr lang="en-US" dirty="0" err="1"/>
            <a:t>Bootcamps</a:t>
          </a:r>
          <a:r>
            <a:rPr lang="en-US" dirty="0"/>
            <a:t> and Acceleration</a:t>
          </a:r>
        </a:p>
      </dgm:t>
    </dgm:pt>
    <dgm:pt modelId="{1406805F-3BDF-434E-A6C6-EE077BEC3407}" type="parTrans" cxnId="{57E421AD-C625-49C3-91BF-319B4471B25A}">
      <dgm:prSet/>
      <dgm:spPr/>
      <dgm:t>
        <a:bodyPr/>
        <a:lstStyle/>
        <a:p>
          <a:pPr algn="ctr"/>
          <a:endParaRPr lang="en-US"/>
        </a:p>
      </dgm:t>
    </dgm:pt>
    <dgm:pt modelId="{7C93A057-7195-4345-B894-4DC7262C786D}" type="sibTrans" cxnId="{57E421AD-C625-49C3-91BF-319B4471B25A}">
      <dgm:prSet/>
      <dgm:spPr/>
      <dgm:t>
        <a:bodyPr/>
        <a:lstStyle/>
        <a:p>
          <a:pPr algn="ctr"/>
          <a:endParaRPr lang="en-US"/>
        </a:p>
      </dgm:t>
    </dgm:pt>
    <dgm:pt modelId="{FBBA8DF5-B399-4788-B3E4-A6DB33FBE8BE}">
      <dgm:prSet phldrT="[Text]"/>
      <dgm:spPr/>
      <dgm:t>
        <a:bodyPr/>
        <a:lstStyle/>
        <a:p>
          <a:pPr algn="ctr"/>
          <a:r>
            <a:rPr lang="en-US" dirty="0">
              <a:solidFill>
                <a:schemeClr val="accent5">
                  <a:lumMod val="75000"/>
                </a:schemeClr>
              </a:solidFill>
            </a:rPr>
            <a:t>Initial Market traction</a:t>
          </a:r>
        </a:p>
      </dgm:t>
    </dgm:pt>
    <dgm:pt modelId="{7A390C77-D585-4520-AE72-89026CD152D1}" type="parTrans" cxnId="{873D1B78-7A0A-4E60-AF38-3FD23B6122F5}">
      <dgm:prSet/>
      <dgm:spPr/>
      <dgm:t>
        <a:bodyPr/>
        <a:lstStyle/>
        <a:p>
          <a:pPr algn="ctr"/>
          <a:endParaRPr lang="en-US"/>
        </a:p>
      </dgm:t>
    </dgm:pt>
    <dgm:pt modelId="{4CE8F602-464F-443C-80F3-BE3B0375BE64}" type="sibTrans" cxnId="{873D1B78-7A0A-4E60-AF38-3FD23B6122F5}">
      <dgm:prSet/>
      <dgm:spPr/>
      <dgm:t>
        <a:bodyPr/>
        <a:lstStyle/>
        <a:p>
          <a:pPr algn="ctr"/>
          <a:endParaRPr lang="en-US"/>
        </a:p>
      </dgm:t>
    </dgm:pt>
    <dgm:pt modelId="{711910BE-CD05-41BB-8AAE-8ACC39302029}">
      <dgm:prSet phldrT="[Text]"/>
      <dgm:spPr/>
      <dgm:t>
        <a:bodyPr/>
        <a:lstStyle/>
        <a:p>
          <a:pPr algn="ctr"/>
          <a:r>
            <a:rPr lang="en-US" dirty="0"/>
            <a:t>Excitement</a:t>
          </a:r>
        </a:p>
      </dgm:t>
    </dgm:pt>
    <dgm:pt modelId="{60EB794B-7932-4653-8D67-411E7353C7DC}" type="parTrans" cxnId="{8ECCBF16-6285-47E9-B218-F28FBD0E3B36}">
      <dgm:prSet/>
      <dgm:spPr/>
      <dgm:t>
        <a:bodyPr/>
        <a:lstStyle/>
        <a:p>
          <a:endParaRPr lang="en-US"/>
        </a:p>
      </dgm:t>
    </dgm:pt>
    <dgm:pt modelId="{9F52B704-1027-41F0-A3EE-7B06168B2E60}" type="sibTrans" cxnId="{8ECCBF16-6285-47E9-B218-F28FBD0E3B36}">
      <dgm:prSet/>
      <dgm:spPr/>
      <dgm:t>
        <a:bodyPr/>
        <a:lstStyle/>
        <a:p>
          <a:endParaRPr lang="en-US"/>
        </a:p>
      </dgm:t>
    </dgm:pt>
    <dgm:pt modelId="{8E8FD06F-246A-4E9D-85F9-A14A07BA6415}">
      <dgm:prSet phldrT="[Text]"/>
      <dgm:spPr/>
      <dgm:t>
        <a:bodyPr/>
        <a:lstStyle/>
        <a:p>
          <a:pPr algn="ctr"/>
          <a:r>
            <a:rPr lang="en-US" dirty="0" err="1"/>
            <a:t>MentorCamps</a:t>
          </a:r>
          <a:endParaRPr lang="en-US" dirty="0"/>
        </a:p>
      </dgm:t>
    </dgm:pt>
    <dgm:pt modelId="{31B6AFC6-6357-42B4-A31E-DBEAB0C7AF3C}" type="parTrans" cxnId="{93D06394-BDFA-47AB-9627-84D5C478B539}">
      <dgm:prSet/>
      <dgm:spPr/>
      <dgm:t>
        <a:bodyPr/>
        <a:lstStyle/>
        <a:p>
          <a:endParaRPr lang="en-US"/>
        </a:p>
      </dgm:t>
    </dgm:pt>
    <dgm:pt modelId="{50A6D8E7-8ABE-4C1E-9EF9-C471B939C69B}" type="sibTrans" cxnId="{93D06394-BDFA-47AB-9627-84D5C478B539}">
      <dgm:prSet/>
      <dgm:spPr/>
      <dgm:t>
        <a:bodyPr/>
        <a:lstStyle/>
        <a:p>
          <a:endParaRPr lang="en-US"/>
        </a:p>
      </dgm:t>
    </dgm:pt>
    <dgm:pt modelId="{1C40569B-795D-4688-9088-1B63E1663E40}" type="pres">
      <dgm:prSet presAssocID="{7D9A2DDC-254D-4599-A2F2-87CD7356CD7C}" presName="Name0" presStyleCnt="0">
        <dgm:presLayoutVars>
          <dgm:chMax val="4"/>
          <dgm:resizeHandles val="exact"/>
        </dgm:presLayoutVars>
      </dgm:prSet>
      <dgm:spPr/>
    </dgm:pt>
    <dgm:pt modelId="{7468EB04-E7E1-4990-AF5A-A7ECC5BD64DE}" type="pres">
      <dgm:prSet presAssocID="{7D9A2DDC-254D-4599-A2F2-87CD7356CD7C}" presName="ellipse" presStyleLbl="trBgShp" presStyleIdx="0" presStyleCnt="1"/>
      <dgm:spPr/>
    </dgm:pt>
    <dgm:pt modelId="{3B67C371-A8FA-46AC-84CE-DC1E50302BC0}" type="pres">
      <dgm:prSet presAssocID="{7D9A2DDC-254D-4599-A2F2-87CD7356CD7C}" presName="arrow1" presStyleLbl="fgShp" presStyleIdx="0" presStyleCnt="1" custLinFactNeighborY="-32035"/>
      <dgm:spPr/>
    </dgm:pt>
    <dgm:pt modelId="{D2936A19-B7B8-4B58-BF03-B555D710B1C6}" type="pres">
      <dgm:prSet presAssocID="{7D9A2DDC-254D-4599-A2F2-87CD7356CD7C}" presName="rectangle" presStyleLbl="revTx" presStyleIdx="0" presStyleCnt="1" custLinFactNeighborY="-18298">
        <dgm:presLayoutVars>
          <dgm:bulletEnabled val="1"/>
        </dgm:presLayoutVars>
      </dgm:prSet>
      <dgm:spPr/>
    </dgm:pt>
    <dgm:pt modelId="{A5902FD9-B9F7-44E6-A5CD-945E8CFFB550}" type="pres">
      <dgm:prSet presAssocID="{715680B6-1CAC-4DC7-8143-333C0FEDCF98}" presName="item1" presStyleLbl="node1" presStyleIdx="0" presStyleCnt="3">
        <dgm:presLayoutVars>
          <dgm:bulletEnabled val="1"/>
        </dgm:presLayoutVars>
      </dgm:prSet>
      <dgm:spPr/>
    </dgm:pt>
    <dgm:pt modelId="{F9853930-B0CB-4959-A913-CC16B132F515}" type="pres">
      <dgm:prSet presAssocID="{1C8C1332-32AA-4F87-9150-A2AD763228B6}" presName="item2" presStyleLbl="node1" presStyleIdx="1" presStyleCnt="3">
        <dgm:presLayoutVars>
          <dgm:bulletEnabled val="1"/>
        </dgm:presLayoutVars>
      </dgm:prSet>
      <dgm:spPr/>
    </dgm:pt>
    <dgm:pt modelId="{9DDAC47A-7DD8-4761-A0B8-670E6C4C6A8F}" type="pres">
      <dgm:prSet presAssocID="{EA13F1F9-1FD4-49FE-BFCA-D80C8BABDB05}" presName="item3" presStyleLbl="node1" presStyleIdx="2" presStyleCnt="3">
        <dgm:presLayoutVars>
          <dgm:bulletEnabled val="1"/>
        </dgm:presLayoutVars>
      </dgm:prSet>
      <dgm:spPr/>
    </dgm:pt>
    <dgm:pt modelId="{0EA403DD-C12C-4DA4-8251-B5709CD25622}" type="pres">
      <dgm:prSet presAssocID="{7D9A2DDC-254D-4599-A2F2-87CD7356CD7C}" presName="funnel" presStyleLbl="trAlignAcc1" presStyleIdx="0" presStyleCnt="1" custLinFactNeighborY="-1653"/>
      <dgm:spPr/>
    </dgm:pt>
  </dgm:ptLst>
  <dgm:cxnLst>
    <dgm:cxn modelId="{B85D280A-930E-4741-8194-DD7D239E8B1E}" type="presOf" srcId="{1C8C1332-32AA-4F87-9150-A2AD763228B6}" destId="{A5902FD9-B9F7-44E6-A5CD-945E8CFFB550}" srcOrd="0" destOrd="0" presId="urn:microsoft.com/office/officeart/2005/8/layout/funnel1"/>
    <dgm:cxn modelId="{75377B0A-F85D-40C6-9969-B1ECC4246F67}" type="presOf" srcId="{FBBA8DF5-B399-4788-B3E4-A6DB33FBE8BE}" destId="{D2936A19-B7B8-4B58-BF03-B555D710B1C6}" srcOrd="0" destOrd="2" presId="urn:microsoft.com/office/officeart/2005/8/layout/funnel1"/>
    <dgm:cxn modelId="{0202EF0B-59AB-47D8-9160-ED9F81B3214D}" srcId="{7D9A2DDC-254D-4599-A2F2-87CD7356CD7C}" destId="{5360EE5A-BA8F-4CFA-83B6-D98F67BE862E}" srcOrd="4" destOrd="0" parTransId="{772F74CC-BE05-4249-8A7C-2C35E2D43993}" sibTransId="{66EFAB65-9644-49EC-8725-566F039BEFFA}"/>
    <dgm:cxn modelId="{14D8630C-B3CA-4177-840D-2ECB69630D1C}" srcId="{715680B6-1CAC-4DC7-8143-333C0FEDCF98}" destId="{94F556A1-1A07-478E-AAC0-2E0E1CCF9A44}" srcOrd="0" destOrd="0" parTransId="{8E03667A-070A-45C0-8529-988CDD9A1C49}" sibTransId="{C1167682-D90F-4666-B277-6152F8EF93E6}"/>
    <dgm:cxn modelId="{0F964F11-EB37-40EC-BEB5-32E89D36CFAB}" srcId="{7D9A2DDC-254D-4599-A2F2-87CD7356CD7C}" destId="{EA13F1F9-1FD4-49FE-BFCA-D80C8BABDB05}" srcOrd="3" destOrd="0" parTransId="{C5E10E40-31E0-48DC-828E-3EEB1A02F840}" sibTransId="{10304B58-2560-4D26-8FC9-93F345BCD483}"/>
    <dgm:cxn modelId="{8ECCBF16-6285-47E9-B218-F28FBD0E3B36}" srcId="{152C91BA-06F1-4DBE-8581-25E327EE4B49}" destId="{711910BE-CD05-41BB-8AAE-8ACC39302029}" srcOrd="1" destOrd="0" parTransId="{60EB794B-7932-4653-8D67-411E7353C7DC}" sibTransId="{9F52B704-1027-41F0-A3EE-7B06168B2E60}"/>
    <dgm:cxn modelId="{6D34643B-B9F3-4CA2-8501-7F7C6F7D89B5}" srcId="{7D9A2DDC-254D-4599-A2F2-87CD7356CD7C}" destId="{152C91BA-06F1-4DBE-8581-25E327EE4B49}" srcOrd="0" destOrd="0" parTransId="{83668799-167B-4601-B731-9FA716D43259}" sibTransId="{5AD90583-A154-418E-A303-A693434D836F}"/>
    <dgm:cxn modelId="{0A87FC58-A2A0-4168-8B67-1A72EDCA65AF}" type="presOf" srcId="{957B7B90-E816-49B3-A494-2343EAC98911}" destId="{D2936A19-B7B8-4B58-BF03-B555D710B1C6}" srcOrd="0" destOrd="1" presId="urn:microsoft.com/office/officeart/2005/8/layout/funnel1"/>
    <dgm:cxn modelId="{615B505F-4EB1-440E-AD1D-1B23B9A7993B}" type="presOf" srcId="{2BC6609F-47E3-4868-BB90-E4E823116F49}" destId="{A5902FD9-B9F7-44E6-A5CD-945E8CFFB550}" srcOrd="0" destOrd="1" presId="urn:microsoft.com/office/officeart/2005/8/layout/funnel1"/>
    <dgm:cxn modelId="{E91FF572-46ED-4F43-9631-FBEFC4ED2B55}" srcId="{152C91BA-06F1-4DBE-8581-25E327EE4B49}" destId="{0F5D5276-3894-4D19-B56B-99E9A384B089}" srcOrd="0" destOrd="0" parTransId="{0D1DA2BF-C0B6-4D60-A751-754809289570}" sibTransId="{915F19FA-8DF3-4271-8E2A-358E9BFD321D}"/>
    <dgm:cxn modelId="{873D1B78-7A0A-4E60-AF38-3FD23B6122F5}" srcId="{EA13F1F9-1FD4-49FE-BFCA-D80C8BABDB05}" destId="{FBBA8DF5-B399-4788-B3E4-A6DB33FBE8BE}" srcOrd="1" destOrd="0" parTransId="{7A390C77-D585-4520-AE72-89026CD152D1}" sibTransId="{4CE8F602-464F-443C-80F3-BE3B0375BE64}"/>
    <dgm:cxn modelId="{58DD8D81-0F7D-4A59-8848-1DBF218C0C3D}" srcId="{7D9A2DDC-254D-4599-A2F2-87CD7356CD7C}" destId="{715680B6-1CAC-4DC7-8143-333C0FEDCF98}" srcOrd="1" destOrd="0" parTransId="{7737F552-04C2-4D79-96E5-EE07C863439C}" sibTransId="{D7A77C26-E381-4AAF-AE70-6FC8F43B23C8}"/>
    <dgm:cxn modelId="{7EE9B088-A972-457B-824D-47DC8192D64D}" type="presOf" srcId="{94F556A1-1A07-478E-AAC0-2E0E1CCF9A44}" destId="{F9853930-B0CB-4959-A913-CC16B132F515}" srcOrd="0" destOrd="1" presId="urn:microsoft.com/office/officeart/2005/8/layout/funnel1"/>
    <dgm:cxn modelId="{93D06394-BDFA-47AB-9627-84D5C478B539}" srcId="{1C8C1332-32AA-4F87-9150-A2AD763228B6}" destId="{8E8FD06F-246A-4E9D-85F9-A14A07BA6415}" srcOrd="1" destOrd="0" parTransId="{31B6AFC6-6357-42B4-A31E-DBEAB0C7AF3C}" sibTransId="{50A6D8E7-8ABE-4C1E-9EF9-C471B939C69B}"/>
    <dgm:cxn modelId="{6AA66797-8C0C-4C43-AA69-496BF1754036}" srcId="{EA13F1F9-1FD4-49FE-BFCA-D80C8BABDB05}" destId="{957B7B90-E816-49B3-A494-2343EAC98911}" srcOrd="0" destOrd="0" parTransId="{C52FC7A0-1888-4BA8-953D-68767982FC04}" sibTransId="{27F294FB-FAB2-4A3C-9932-7110C6FBF8C5}"/>
    <dgm:cxn modelId="{05B4A8A1-7615-485E-90D3-DBC3CA1B5113}" type="presOf" srcId="{7D9A2DDC-254D-4599-A2F2-87CD7356CD7C}" destId="{1C40569B-795D-4688-9088-1B63E1663E40}" srcOrd="0" destOrd="0" presId="urn:microsoft.com/office/officeart/2005/8/layout/funnel1"/>
    <dgm:cxn modelId="{F21EB9A2-7D6C-4A56-AE6E-D9BEEE8F2E28}" type="presOf" srcId="{8E8FD06F-246A-4E9D-85F9-A14A07BA6415}" destId="{A5902FD9-B9F7-44E6-A5CD-945E8CFFB550}" srcOrd="0" destOrd="2" presId="urn:microsoft.com/office/officeart/2005/8/layout/funnel1"/>
    <dgm:cxn modelId="{F0D6D4A7-C35C-4F9B-91FD-0EC5BCFDC7B5}" type="presOf" srcId="{715680B6-1CAC-4DC7-8143-333C0FEDCF98}" destId="{F9853930-B0CB-4959-A913-CC16B132F515}" srcOrd="0" destOrd="0" presId="urn:microsoft.com/office/officeart/2005/8/layout/funnel1"/>
    <dgm:cxn modelId="{57E421AD-C625-49C3-91BF-319B4471B25A}" srcId="{1C8C1332-32AA-4F87-9150-A2AD763228B6}" destId="{2BC6609F-47E3-4868-BB90-E4E823116F49}" srcOrd="0" destOrd="0" parTransId="{1406805F-3BDF-434E-A6C6-EE077BEC3407}" sibTransId="{7C93A057-7195-4345-B894-4DC7262C786D}"/>
    <dgm:cxn modelId="{07CB35BB-A872-45EE-9041-A521F89CCBB1}" srcId="{5360EE5A-BA8F-4CFA-83B6-D98F67BE862E}" destId="{583C02B3-3230-45E4-9C88-782EF5903EA4}" srcOrd="0" destOrd="0" parTransId="{3E056803-5676-4213-9A95-5DC7AD7F082B}" sibTransId="{9771CE0F-EC0F-47DD-AAD2-818C63467441}"/>
    <dgm:cxn modelId="{527077BD-82AF-4549-8388-FFEB874F7BAF}" type="presOf" srcId="{EA13F1F9-1FD4-49FE-BFCA-D80C8BABDB05}" destId="{D2936A19-B7B8-4B58-BF03-B555D710B1C6}" srcOrd="0" destOrd="0" presId="urn:microsoft.com/office/officeart/2005/8/layout/funnel1"/>
    <dgm:cxn modelId="{09B502C6-17C2-44CC-AAF3-36251C44C998}" srcId="{7D9A2DDC-254D-4599-A2F2-87CD7356CD7C}" destId="{1C8C1332-32AA-4F87-9150-A2AD763228B6}" srcOrd="2" destOrd="0" parTransId="{B1719EF9-7CF7-4ECF-80F6-F84C3DAA916F}" sibTransId="{ABB162E6-0C3C-47E2-BA48-B7BD57779E18}"/>
    <dgm:cxn modelId="{B7B107D6-FE73-4246-9145-D3E40EF2C667}" type="presOf" srcId="{152C91BA-06F1-4DBE-8581-25E327EE4B49}" destId="{9DDAC47A-7DD8-4761-A0B8-670E6C4C6A8F}" srcOrd="0" destOrd="0" presId="urn:microsoft.com/office/officeart/2005/8/layout/funnel1"/>
    <dgm:cxn modelId="{31F9E1D7-A904-4862-9AA1-A036DCBA1EAF}" type="presOf" srcId="{711910BE-CD05-41BB-8AAE-8ACC39302029}" destId="{9DDAC47A-7DD8-4761-A0B8-670E6C4C6A8F}" srcOrd="0" destOrd="2" presId="urn:microsoft.com/office/officeart/2005/8/layout/funnel1"/>
    <dgm:cxn modelId="{63E3ADDF-8ECA-4483-A89C-A2199EC9204E}" type="presOf" srcId="{0F5D5276-3894-4D19-B56B-99E9A384B089}" destId="{9DDAC47A-7DD8-4761-A0B8-670E6C4C6A8F}" srcOrd="0" destOrd="1" presId="urn:microsoft.com/office/officeart/2005/8/layout/funnel1"/>
    <dgm:cxn modelId="{7CFA299A-FD4D-477F-9B0C-A6F288739B30}" type="presParOf" srcId="{1C40569B-795D-4688-9088-1B63E1663E40}" destId="{7468EB04-E7E1-4990-AF5A-A7ECC5BD64DE}" srcOrd="0" destOrd="0" presId="urn:microsoft.com/office/officeart/2005/8/layout/funnel1"/>
    <dgm:cxn modelId="{D1601F2C-7266-49D1-B0AB-884C96D889B9}" type="presParOf" srcId="{1C40569B-795D-4688-9088-1B63E1663E40}" destId="{3B67C371-A8FA-46AC-84CE-DC1E50302BC0}" srcOrd="1" destOrd="0" presId="urn:microsoft.com/office/officeart/2005/8/layout/funnel1"/>
    <dgm:cxn modelId="{B31B5486-3B4E-401A-9FE4-9F2C93B5F0F6}" type="presParOf" srcId="{1C40569B-795D-4688-9088-1B63E1663E40}" destId="{D2936A19-B7B8-4B58-BF03-B555D710B1C6}" srcOrd="2" destOrd="0" presId="urn:microsoft.com/office/officeart/2005/8/layout/funnel1"/>
    <dgm:cxn modelId="{EF5F88EC-BC0E-4FA2-B347-CA3A7F602EE5}" type="presParOf" srcId="{1C40569B-795D-4688-9088-1B63E1663E40}" destId="{A5902FD9-B9F7-44E6-A5CD-945E8CFFB550}" srcOrd="3" destOrd="0" presId="urn:microsoft.com/office/officeart/2005/8/layout/funnel1"/>
    <dgm:cxn modelId="{16CE375C-9609-4081-83E6-0A54E1D995EE}" type="presParOf" srcId="{1C40569B-795D-4688-9088-1B63E1663E40}" destId="{F9853930-B0CB-4959-A913-CC16B132F515}" srcOrd="4" destOrd="0" presId="urn:microsoft.com/office/officeart/2005/8/layout/funnel1"/>
    <dgm:cxn modelId="{2F7BECB1-F6D4-411B-B0FB-1AC1AC969641}" type="presParOf" srcId="{1C40569B-795D-4688-9088-1B63E1663E40}" destId="{9DDAC47A-7DD8-4761-A0B8-670E6C4C6A8F}" srcOrd="5" destOrd="0" presId="urn:microsoft.com/office/officeart/2005/8/layout/funnel1"/>
    <dgm:cxn modelId="{49AB7D77-1960-431B-A6E3-8FADE878CCB4}" type="presParOf" srcId="{1C40569B-795D-4688-9088-1B63E1663E40}" destId="{0EA403DD-C12C-4DA4-8251-B5709CD25622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10CBF2-0485-489C-B78B-5148EB1274F0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8A698E-A6B3-4D9F-A59D-EE17781266B3}">
      <dgm:prSet phldrT="[Text]"/>
      <dgm:spPr/>
      <dgm:t>
        <a:bodyPr/>
        <a:lstStyle/>
        <a:p>
          <a:r>
            <a:rPr lang="en-US" dirty="0"/>
            <a:t>Idea</a:t>
          </a:r>
        </a:p>
      </dgm:t>
    </dgm:pt>
    <dgm:pt modelId="{9F1E6733-47A4-4B1D-9B90-5E39A921EBA0}" type="parTrans" cxnId="{8A26117B-6A19-46E7-BC5D-4B8D393BD0CC}">
      <dgm:prSet/>
      <dgm:spPr/>
      <dgm:t>
        <a:bodyPr/>
        <a:lstStyle/>
        <a:p>
          <a:endParaRPr lang="en-US"/>
        </a:p>
      </dgm:t>
    </dgm:pt>
    <dgm:pt modelId="{0782974A-73D9-4EB0-884B-5F2F10AF23B9}" type="sibTrans" cxnId="{8A26117B-6A19-46E7-BC5D-4B8D393BD0CC}">
      <dgm:prSet/>
      <dgm:spPr/>
      <dgm:t>
        <a:bodyPr/>
        <a:lstStyle/>
        <a:p>
          <a:endParaRPr lang="en-US"/>
        </a:p>
      </dgm:t>
    </dgm:pt>
    <dgm:pt modelId="{8EE519AC-CC4F-4B03-B5F1-369A4D0DEAE2}">
      <dgm:prSet phldrT="[Text]"/>
      <dgm:spPr/>
      <dgm:t>
        <a:bodyPr/>
        <a:lstStyle/>
        <a:p>
          <a:r>
            <a:rPr lang="en-US" dirty="0"/>
            <a:t>(-3 to+3 months old)</a:t>
          </a:r>
        </a:p>
      </dgm:t>
    </dgm:pt>
    <dgm:pt modelId="{0A154018-8184-4073-A696-647E73DCBFD8}" type="parTrans" cxnId="{A4C57323-148A-4936-A415-6CBDC8C6BA72}">
      <dgm:prSet/>
      <dgm:spPr/>
      <dgm:t>
        <a:bodyPr/>
        <a:lstStyle/>
        <a:p>
          <a:endParaRPr lang="en-US"/>
        </a:p>
      </dgm:t>
    </dgm:pt>
    <dgm:pt modelId="{5860BF71-83FA-4331-9409-A78DA4A014D9}" type="sibTrans" cxnId="{A4C57323-148A-4936-A415-6CBDC8C6BA72}">
      <dgm:prSet/>
      <dgm:spPr/>
      <dgm:t>
        <a:bodyPr/>
        <a:lstStyle/>
        <a:p>
          <a:endParaRPr lang="en-US"/>
        </a:p>
      </dgm:t>
    </dgm:pt>
    <dgm:pt modelId="{31933197-1BD1-400E-9E17-2E7F781B1F6D}">
      <dgm:prSet phldrT="[Text]"/>
      <dgm:spPr/>
      <dgm:t>
        <a:bodyPr/>
        <a:lstStyle/>
        <a:p>
          <a:r>
            <a:rPr lang="en-US" dirty="0"/>
            <a:t>MVP/Pre-Seed</a:t>
          </a:r>
        </a:p>
      </dgm:t>
    </dgm:pt>
    <dgm:pt modelId="{978F1110-558D-4A43-B500-7460EE519B3B}" type="parTrans" cxnId="{76AEEC3E-A484-4D53-B9E6-FB650157C841}">
      <dgm:prSet/>
      <dgm:spPr/>
      <dgm:t>
        <a:bodyPr/>
        <a:lstStyle/>
        <a:p>
          <a:endParaRPr lang="en-US"/>
        </a:p>
      </dgm:t>
    </dgm:pt>
    <dgm:pt modelId="{11CAB102-C047-4B79-B91E-67250FC71F10}" type="sibTrans" cxnId="{76AEEC3E-A484-4D53-B9E6-FB650157C841}">
      <dgm:prSet/>
      <dgm:spPr/>
      <dgm:t>
        <a:bodyPr/>
        <a:lstStyle/>
        <a:p>
          <a:endParaRPr lang="en-US"/>
        </a:p>
      </dgm:t>
    </dgm:pt>
    <dgm:pt modelId="{B2F45100-52AE-422A-A650-19434E696E17}">
      <dgm:prSet phldrT="[Text]"/>
      <dgm:spPr/>
      <dgm:t>
        <a:bodyPr/>
        <a:lstStyle/>
        <a:p>
          <a:r>
            <a:rPr lang="en-US" dirty="0"/>
            <a:t>Founders get in full time</a:t>
          </a:r>
        </a:p>
      </dgm:t>
    </dgm:pt>
    <dgm:pt modelId="{CAC81994-8E8B-4D86-B5B1-EEB45CF7FCAF}" type="parTrans" cxnId="{AC936A3C-8B68-4E2F-A34E-CC200230FA71}">
      <dgm:prSet/>
      <dgm:spPr/>
      <dgm:t>
        <a:bodyPr/>
        <a:lstStyle/>
        <a:p>
          <a:endParaRPr lang="en-US"/>
        </a:p>
      </dgm:t>
    </dgm:pt>
    <dgm:pt modelId="{EDBA339A-D70D-43E2-9304-92DE3CB24916}" type="sibTrans" cxnId="{AC936A3C-8B68-4E2F-A34E-CC200230FA71}">
      <dgm:prSet/>
      <dgm:spPr/>
      <dgm:t>
        <a:bodyPr/>
        <a:lstStyle/>
        <a:p>
          <a:endParaRPr lang="en-US"/>
        </a:p>
      </dgm:t>
    </dgm:pt>
    <dgm:pt modelId="{5C785473-82C6-400D-B6B7-936E94D91D12}">
      <dgm:prSet phldrT="[Text]"/>
      <dgm:spPr/>
      <dgm:t>
        <a:bodyPr/>
        <a:lstStyle/>
        <a:p>
          <a:r>
            <a:rPr lang="en-US" dirty="0"/>
            <a:t>Seed Stage</a:t>
          </a:r>
        </a:p>
      </dgm:t>
    </dgm:pt>
    <dgm:pt modelId="{7378C600-EEA1-48E5-8DBD-27D1E3DB9068}" type="parTrans" cxnId="{3780C43E-296F-4B84-99C0-4515362F4593}">
      <dgm:prSet/>
      <dgm:spPr/>
      <dgm:t>
        <a:bodyPr/>
        <a:lstStyle/>
        <a:p>
          <a:endParaRPr lang="en-US"/>
        </a:p>
      </dgm:t>
    </dgm:pt>
    <dgm:pt modelId="{2FD71854-78B9-4EB4-B580-F286422C7F47}" type="sibTrans" cxnId="{3780C43E-296F-4B84-99C0-4515362F4593}">
      <dgm:prSet/>
      <dgm:spPr/>
      <dgm:t>
        <a:bodyPr/>
        <a:lstStyle/>
        <a:p>
          <a:endParaRPr lang="en-US"/>
        </a:p>
      </dgm:t>
    </dgm:pt>
    <dgm:pt modelId="{8E0DD17B-ADCB-42B3-9822-45E1E96B3262}">
      <dgm:prSet phldrT="[Text]"/>
      <dgm:spPr/>
      <dgm:t>
        <a:bodyPr/>
        <a:lstStyle/>
        <a:p>
          <a:r>
            <a:rPr lang="en-US" dirty="0"/>
            <a:t> Structured mentoring from investors</a:t>
          </a:r>
        </a:p>
      </dgm:t>
    </dgm:pt>
    <dgm:pt modelId="{B02D20C2-9232-4191-AC73-71D5AFBD6D47}" type="parTrans" cxnId="{D8CDF8F9-B69E-4FCD-BDCC-4201566D2EE9}">
      <dgm:prSet/>
      <dgm:spPr/>
      <dgm:t>
        <a:bodyPr/>
        <a:lstStyle/>
        <a:p>
          <a:endParaRPr lang="en-US"/>
        </a:p>
      </dgm:t>
    </dgm:pt>
    <dgm:pt modelId="{5968874C-BBF7-4CC6-B663-E72BE0B841AE}" type="sibTrans" cxnId="{D8CDF8F9-B69E-4FCD-BDCC-4201566D2EE9}">
      <dgm:prSet/>
      <dgm:spPr/>
      <dgm:t>
        <a:bodyPr/>
        <a:lstStyle/>
        <a:p>
          <a:endParaRPr lang="en-US"/>
        </a:p>
      </dgm:t>
    </dgm:pt>
    <dgm:pt modelId="{B8ADBF18-EE0D-4EC9-AA3C-C1BC94B1262B}">
      <dgm:prSet phldrT="[Text]"/>
      <dgm:spPr/>
      <dgm:t>
        <a:bodyPr/>
        <a:lstStyle/>
        <a:p>
          <a:r>
            <a:rPr lang="en-US" dirty="0"/>
            <a:t>Angel Ready</a:t>
          </a:r>
        </a:p>
      </dgm:t>
    </dgm:pt>
    <dgm:pt modelId="{CBE8249E-BD5C-413B-9709-3516FBE19EB1}" type="parTrans" cxnId="{405AADAF-8DA7-4947-923D-DD058E8CBC14}">
      <dgm:prSet/>
      <dgm:spPr/>
      <dgm:t>
        <a:bodyPr/>
        <a:lstStyle/>
        <a:p>
          <a:endParaRPr lang="en-US"/>
        </a:p>
      </dgm:t>
    </dgm:pt>
    <dgm:pt modelId="{36935ECD-9C48-4D69-B296-2300E5CE1770}" type="sibTrans" cxnId="{405AADAF-8DA7-4947-923D-DD058E8CBC14}">
      <dgm:prSet/>
      <dgm:spPr/>
      <dgm:t>
        <a:bodyPr/>
        <a:lstStyle/>
        <a:p>
          <a:endParaRPr lang="en-US"/>
        </a:p>
      </dgm:t>
    </dgm:pt>
    <dgm:pt modelId="{D9CE61D6-EDE8-41D2-9A7A-06E36EA9F04D}">
      <dgm:prSet phldrT="[Text]"/>
      <dgm:spPr/>
      <dgm:t>
        <a:bodyPr/>
        <a:lstStyle/>
        <a:p>
          <a:r>
            <a:rPr lang="en-US" dirty="0"/>
            <a:t>Tools, platforms and </a:t>
          </a:r>
          <a:r>
            <a:rPr lang="en-US" dirty="0" err="1"/>
            <a:t>kirs</a:t>
          </a:r>
          <a:r>
            <a:rPr lang="en-US" dirty="0"/>
            <a:t> available</a:t>
          </a:r>
        </a:p>
      </dgm:t>
    </dgm:pt>
    <dgm:pt modelId="{F228DFF4-A003-460A-B8B7-68EA745B365E}" type="parTrans" cxnId="{44E094F4-F2C6-4668-A968-81D949A1EC71}">
      <dgm:prSet/>
      <dgm:spPr/>
      <dgm:t>
        <a:bodyPr/>
        <a:lstStyle/>
        <a:p>
          <a:endParaRPr lang="en-US"/>
        </a:p>
      </dgm:t>
    </dgm:pt>
    <dgm:pt modelId="{280E5D2D-EA0F-4AB2-8A03-C437599B4D18}" type="sibTrans" cxnId="{44E094F4-F2C6-4668-A968-81D949A1EC71}">
      <dgm:prSet/>
      <dgm:spPr/>
      <dgm:t>
        <a:bodyPr/>
        <a:lstStyle/>
        <a:p>
          <a:endParaRPr lang="en-US"/>
        </a:p>
      </dgm:t>
    </dgm:pt>
    <dgm:pt modelId="{CC75ADD5-D837-4C44-B0B1-008F6132894C}">
      <dgm:prSet phldrT="[Text]"/>
      <dgm:spPr/>
      <dgm:t>
        <a:bodyPr/>
        <a:lstStyle/>
        <a:p>
          <a:r>
            <a:rPr lang="en-US" dirty="0"/>
            <a:t>Come for a month, experiment, scope and validate ideas</a:t>
          </a:r>
        </a:p>
      </dgm:t>
    </dgm:pt>
    <dgm:pt modelId="{7CB3703D-09F4-4E4F-B338-2D7C0C891721}" type="parTrans" cxnId="{83E45226-A554-40B2-9E60-B0CABC43E660}">
      <dgm:prSet/>
      <dgm:spPr/>
      <dgm:t>
        <a:bodyPr/>
        <a:lstStyle/>
        <a:p>
          <a:endParaRPr lang="en-US"/>
        </a:p>
      </dgm:t>
    </dgm:pt>
    <dgm:pt modelId="{F48AD8F9-B6DC-4658-80A6-BEE23602C0C5}" type="sibTrans" cxnId="{83E45226-A554-40B2-9E60-B0CABC43E660}">
      <dgm:prSet/>
      <dgm:spPr/>
      <dgm:t>
        <a:bodyPr/>
        <a:lstStyle/>
        <a:p>
          <a:endParaRPr lang="en-US"/>
        </a:p>
      </dgm:t>
    </dgm:pt>
    <dgm:pt modelId="{BD65AB66-F097-4BD7-9B1D-5A7BA59E5C99}">
      <dgm:prSet phldrT="[Text]"/>
      <dgm:spPr/>
      <dgm:t>
        <a:bodyPr/>
        <a:lstStyle/>
        <a:p>
          <a:r>
            <a:rPr lang="en-US" dirty="0"/>
            <a:t>Take space in </a:t>
          </a:r>
          <a:r>
            <a:rPr lang="en-US" dirty="0" err="1"/>
            <a:t>LaunchPad</a:t>
          </a:r>
          <a:endParaRPr lang="en-US" dirty="0"/>
        </a:p>
      </dgm:t>
    </dgm:pt>
    <dgm:pt modelId="{8324DB34-29CE-4263-94F8-7950B1072324}" type="parTrans" cxnId="{8E8D260B-12A1-46D7-9467-0F8248E46007}">
      <dgm:prSet/>
      <dgm:spPr/>
      <dgm:t>
        <a:bodyPr/>
        <a:lstStyle/>
        <a:p>
          <a:endParaRPr lang="en-US"/>
        </a:p>
      </dgm:t>
    </dgm:pt>
    <dgm:pt modelId="{7BDAAE2C-5853-4812-B0D5-431845DF8129}" type="sibTrans" cxnId="{8E8D260B-12A1-46D7-9467-0F8248E46007}">
      <dgm:prSet/>
      <dgm:spPr/>
      <dgm:t>
        <a:bodyPr/>
        <a:lstStyle/>
        <a:p>
          <a:endParaRPr lang="en-US"/>
        </a:p>
      </dgm:t>
    </dgm:pt>
    <dgm:pt modelId="{409F9D53-E331-4F3B-AE0A-180A4DDF13DD}">
      <dgm:prSet phldrT="[Text]"/>
      <dgm:spPr/>
      <dgm:t>
        <a:bodyPr/>
        <a:lstStyle/>
        <a:p>
          <a:r>
            <a:rPr lang="en-US" dirty="0"/>
            <a:t>Aggressive mentoring </a:t>
          </a:r>
        </a:p>
      </dgm:t>
    </dgm:pt>
    <dgm:pt modelId="{D226F16A-40C0-4D14-A0AE-3DBC3F08A1D8}" type="parTrans" cxnId="{3618A1DD-DA62-48BF-AE4E-BD0C73F25B93}">
      <dgm:prSet/>
      <dgm:spPr/>
      <dgm:t>
        <a:bodyPr/>
        <a:lstStyle/>
        <a:p>
          <a:endParaRPr lang="en-US"/>
        </a:p>
      </dgm:t>
    </dgm:pt>
    <dgm:pt modelId="{DF39FD92-D3DE-4A67-B3B7-E176F8C48145}" type="sibTrans" cxnId="{3618A1DD-DA62-48BF-AE4E-BD0C73F25B93}">
      <dgm:prSet/>
      <dgm:spPr/>
      <dgm:t>
        <a:bodyPr/>
        <a:lstStyle/>
        <a:p>
          <a:endParaRPr lang="en-US"/>
        </a:p>
      </dgm:t>
    </dgm:pt>
    <dgm:pt modelId="{6037D657-69AD-4118-8C9D-BD630581E231}">
      <dgm:prSet phldrT="[Text]"/>
      <dgm:spPr/>
      <dgm:t>
        <a:bodyPr/>
        <a:lstStyle/>
        <a:p>
          <a:r>
            <a:rPr lang="en-US" dirty="0"/>
            <a:t>Build MVP and get initial validation</a:t>
          </a:r>
        </a:p>
      </dgm:t>
    </dgm:pt>
    <dgm:pt modelId="{4107718A-C292-46C8-B006-B088E2B5530B}" type="parTrans" cxnId="{E1556367-6DBC-4988-BF8E-99F90923C1B1}">
      <dgm:prSet/>
      <dgm:spPr/>
      <dgm:t>
        <a:bodyPr/>
        <a:lstStyle/>
        <a:p>
          <a:endParaRPr lang="en-US"/>
        </a:p>
      </dgm:t>
    </dgm:pt>
    <dgm:pt modelId="{6C8906AB-C596-49BE-A463-E462AEFD4687}" type="sibTrans" cxnId="{E1556367-6DBC-4988-BF8E-99F90923C1B1}">
      <dgm:prSet/>
      <dgm:spPr/>
      <dgm:t>
        <a:bodyPr/>
        <a:lstStyle/>
        <a:p>
          <a:endParaRPr lang="en-US"/>
        </a:p>
      </dgm:t>
    </dgm:pt>
    <dgm:pt modelId="{952DC34A-8C01-4D84-B38C-8E1162D3C6FA}">
      <dgm:prSet phldrT="[Text]"/>
      <dgm:spPr/>
      <dgm:t>
        <a:bodyPr/>
        <a:lstStyle/>
        <a:p>
          <a:r>
            <a:rPr lang="en-US" dirty="0"/>
            <a:t>Pitch to Seed investors</a:t>
          </a:r>
        </a:p>
      </dgm:t>
    </dgm:pt>
    <dgm:pt modelId="{43D0EC93-6093-4997-A44B-6444D529EB66}" type="parTrans" cxnId="{8E3B7497-68F0-46F6-927B-BA50836F9E6F}">
      <dgm:prSet/>
      <dgm:spPr/>
      <dgm:t>
        <a:bodyPr/>
        <a:lstStyle/>
        <a:p>
          <a:endParaRPr lang="en-US"/>
        </a:p>
      </dgm:t>
    </dgm:pt>
    <dgm:pt modelId="{0ED6821C-7A29-4414-ABCD-274AF0290A72}" type="sibTrans" cxnId="{8E3B7497-68F0-46F6-927B-BA50836F9E6F}">
      <dgm:prSet/>
      <dgm:spPr/>
      <dgm:t>
        <a:bodyPr/>
        <a:lstStyle/>
        <a:p>
          <a:endParaRPr lang="en-US"/>
        </a:p>
      </dgm:t>
    </dgm:pt>
    <dgm:pt modelId="{69C2366F-35EC-44A7-B5F3-1395510E4258}">
      <dgm:prSet phldrT="[Text]"/>
      <dgm:spPr/>
      <dgm:t>
        <a:bodyPr/>
        <a:lstStyle/>
        <a:p>
          <a:r>
            <a:rPr lang="en-US" dirty="0" err="1"/>
            <a:t>MakerSpace</a:t>
          </a:r>
          <a:endParaRPr lang="en-US" dirty="0"/>
        </a:p>
      </dgm:t>
    </dgm:pt>
    <dgm:pt modelId="{346708DC-FDD8-472D-9616-735BC07D7A3B}" type="parTrans" cxnId="{023C1F8F-2770-429A-8623-8194CFA62884}">
      <dgm:prSet/>
      <dgm:spPr/>
      <dgm:t>
        <a:bodyPr/>
        <a:lstStyle/>
        <a:p>
          <a:endParaRPr lang="en-US"/>
        </a:p>
      </dgm:t>
    </dgm:pt>
    <dgm:pt modelId="{CB64C529-2DAD-40F0-8960-4E090660D39F}" type="sibTrans" cxnId="{023C1F8F-2770-429A-8623-8194CFA62884}">
      <dgm:prSet/>
      <dgm:spPr/>
      <dgm:t>
        <a:bodyPr/>
        <a:lstStyle/>
        <a:p>
          <a:endParaRPr lang="en-US"/>
        </a:p>
      </dgm:t>
    </dgm:pt>
    <dgm:pt modelId="{9E371C54-1E71-4176-A41E-63EE353850F6}">
      <dgm:prSet phldrT="[Text]"/>
      <dgm:spPr/>
      <dgm:t>
        <a:bodyPr/>
        <a:lstStyle/>
        <a:p>
          <a:r>
            <a:rPr lang="en-US" dirty="0"/>
            <a:t>(0-6 months)</a:t>
          </a:r>
        </a:p>
      </dgm:t>
    </dgm:pt>
    <dgm:pt modelId="{89EE7C27-C909-43C2-B899-669968E90579}" type="parTrans" cxnId="{E38F8FCE-47DF-4448-87B1-FDF430048B62}">
      <dgm:prSet/>
      <dgm:spPr/>
      <dgm:t>
        <a:bodyPr/>
        <a:lstStyle/>
        <a:p>
          <a:endParaRPr lang="en-US"/>
        </a:p>
      </dgm:t>
    </dgm:pt>
    <dgm:pt modelId="{2703A62B-C814-4F4A-B076-419A42BD9565}" type="sibTrans" cxnId="{E38F8FCE-47DF-4448-87B1-FDF430048B62}">
      <dgm:prSet/>
      <dgm:spPr/>
      <dgm:t>
        <a:bodyPr/>
        <a:lstStyle/>
        <a:p>
          <a:endParaRPr lang="en-US"/>
        </a:p>
      </dgm:t>
    </dgm:pt>
    <dgm:pt modelId="{9BE98A12-A095-4ADD-8AC9-61679FA865B4}">
      <dgm:prSet phldrT="[Text]"/>
      <dgm:spPr/>
      <dgm:t>
        <a:bodyPr/>
        <a:lstStyle/>
        <a:p>
          <a:r>
            <a:rPr lang="en-US" dirty="0"/>
            <a:t>(3-9 months old)</a:t>
          </a:r>
        </a:p>
      </dgm:t>
    </dgm:pt>
    <dgm:pt modelId="{651590D2-328D-45D9-AC49-BF5ED21CC33F}" type="parTrans" cxnId="{3D28DCDB-0D84-439B-81FD-BFAFBAB62067}">
      <dgm:prSet/>
      <dgm:spPr/>
      <dgm:t>
        <a:bodyPr/>
        <a:lstStyle/>
        <a:p>
          <a:endParaRPr lang="en-US"/>
        </a:p>
      </dgm:t>
    </dgm:pt>
    <dgm:pt modelId="{05F8CEA8-C8B3-4C2B-9760-2ECCEFE60CB0}" type="sibTrans" cxnId="{3D28DCDB-0D84-439B-81FD-BFAFBAB62067}">
      <dgm:prSet/>
      <dgm:spPr/>
      <dgm:t>
        <a:bodyPr/>
        <a:lstStyle/>
        <a:p>
          <a:endParaRPr lang="en-US"/>
        </a:p>
      </dgm:t>
    </dgm:pt>
    <dgm:pt modelId="{99EABA36-E626-4DCA-80EC-986390CB090F}">
      <dgm:prSet phldrT="[Text]"/>
      <dgm:spPr/>
      <dgm:t>
        <a:bodyPr/>
        <a:lstStyle/>
        <a:p>
          <a:r>
            <a:rPr lang="en-US" dirty="0"/>
            <a:t>(6 to12 months)</a:t>
          </a:r>
        </a:p>
      </dgm:t>
    </dgm:pt>
    <dgm:pt modelId="{B3D7F505-E0A5-4B47-B095-38C1144B9A9C}" type="parTrans" cxnId="{FA128E89-59FF-4A76-A0C1-3151E22CD3FA}">
      <dgm:prSet/>
      <dgm:spPr/>
      <dgm:t>
        <a:bodyPr/>
        <a:lstStyle/>
        <a:p>
          <a:endParaRPr lang="en-US"/>
        </a:p>
      </dgm:t>
    </dgm:pt>
    <dgm:pt modelId="{6E678E37-AB0D-425C-A2AE-50D46C084D1F}" type="sibTrans" cxnId="{FA128E89-59FF-4A76-A0C1-3151E22CD3FA}">
      <dgm:prSet/>
      <dgm:spPr/>
      <dgm:t>
        <a:bodyPr/>
        <a:lstStyle/>
        <a:p>
          <a:endParaRPr lang="en-US"/>
        </a:p>
      </dgm:t>
    </dgm:pt>
    <dgm:pt modelId="{976E9F8A-8716-4F05-A281-A2381A00C816}">
      <dgm:prSet phldrT="[Text]"/>
      <dgm:spPr/>
      <dgm:t>
        <a:bodyPr/>
        <a:lstStyle/>
        <a:p>
          <a:r>
            <a:rPr lang="en-US" dirty="0"/>
            <a:t>Active Market Development and pilot GTM support</a:t>
          </a:r>
        </a:p>
      </dgm:t>
    </dgm:pt>
    <dgm:pt modelId="{D8263B73-5F03-4BFC-85C5-F9A5E477E08C}" type="parTrans" cxnId="{ED3EC22A-837F-4699-BD02-BA460B592C97}">
      <dgm:prSet/>
      <dgm:spPr/>
      <dgm:t>
        <a:bodyPr/>
        <a:lstStyle/>
        <a:p>
          <a:endParaRPr lang="en-US"/>
        </a:p>
      </dgm:t>
    </dgm:pt>
    <dgm:pt modelId="{0FA85376-DDC0-4628-B9F3-6035799F9620}" type="sibTrans" cxnId="{ED3EC22A-837F-4699-BD02-BA460B592C97}">
      <dgm:prSet/>
      <dgm:spPr/>
      <dgm:t>
        <a:bodyPr/>
        <a:lstStyle/>
        <a:p>
          <a:endParaRPr lang="en-US"/>
        </a:p>
      </dgm:t>
    </dgm:pt>
    <dgm:pt modelId="{FA422EEB-F418-4C30-95C9-E629A50EBF2A}">
      <dgm:prSet phldrT="[Text]"/>
      <dgm:spPr/>
      <dgm:t>
        <a:bodyPr/>
        <a:lstStyle/>
        <a:p>
          <a:r>
            <a:rPr lang="en-US" dirty="0"/>
            <a:t>Scale-up market and biz plan development </a:t>
          </a:r>
        </a:p>
      </dgm:t>
    </dgm:pt>
    <dgm:pt modelId="{8C5CB576-3D85-482F-BC1B-24A3B95EDACB}" type="parTrans" cxnId="{6E0C0E7D-B83C-4C06-8ECE-B6B8E4CC05B5}">
      <dgm:prSet/>
      <dgm:spPr/>
      <dgm:t>
        <a:bodyPr/>
        <a:lstStyle/>
        <a:p>
          <a:endParaRPr lang="en-US"/>
        </a:p>
      </dgm:t>
    </dgm:pt>
    <dgm:pt modelId="{A10608D9-8187-446C-BFDF-57D696611C3D}" type="sibTrans" cxnId="{6E0C0E7D-B83C-4C06-8ECE-B6B8E4CC05B5}">
      <dgm:prSet/>
      <dgm:spPr/>
      <dgm:t>
        <a:bodyPr/>
        <a:lstStyle/>
        <a:p>
          <a:endParaRPr lang="en-US"/>
        </a:p>
      </dgm:t>
    </dgm:pt>
    <dgm:pt modelId="{BEBC26A8-05D2-4C9D-9071-6E38BD2EEF80}">
      <dgm:prSet phldrT="[Text]"/>
      <dgm:spPr/>
      <dgm:t>
        <a:bodyPr/>
        <a:lstStyle/>
        <a:p>
          <a:r>
            <a:rPr lang="en-US" dirty="0"/>
            <a:t>Access to angel networks and early stage VCs</a:t>
          </a:r>
        </a:p>
      </dgm:t>
    </dgm:pt>
    <dgm:pt modelId="{C8A1F046-A961-432C-9C5E-3B4D15D1916F}" type="parTrans" cxnId="{EA9A98C6-20C3-406A-997F-F1C30E27855F}">
      <dgm:prSet/>
      <dgm:spPr/>
      <dgm:t>
        <a:bodyPr/>
        <a:lstStyle/>
        <a:p>
          <a:endParaRPr lang="en-US"/>
        </a:p>
      </dgm:t>
    </dgm:pt>
    <dgm:pt modelId="{5D3720B8-D453-46B7-83FF-5F174B52808C}" type="sibTrans" cxnId="{EA9A98C6-20C3-406A-997F-F1C30E27855F}">
      <dgm:prSet/>
      <dgm:spPr/>
      <dgm:t>
        <a:bodyPr/>
        <a:lstStyle/>
        <a:p>
          <a:endParaRPr lang="en-US"/>
        </a:p>
      </dgm:t>
    </dgm:pt>
    <dgm:pt modelId="{C235FA6E-D621-43FA-8E06-90AC19784D85}" type="pres">
      <dgm:prSet presAssocID="{0D10CBF2-0485-489C-B78B-5148EB1274F0}" presName="linearFlow" presStyleCnt="0">
        <dgm:presLayoutVars>
          <dgm:dir/>
          <dgm:animLvl val="lvl"/>
          <dgm:resizeHandles val="exact"/>
        </dgm:presLayoutVars>
      </dgm:prSet>
      <dgm:spPr/>
    </dgm:pt>
    <dgm:pt modelId="{92F68639-9B22-4781-9ABD-CCF22CF0FAA7}" type="pres">
      <dgm:prSet presAssocID="{1E8A698E-A6B3-4D9F-A59D-EE17781266B3}" presName="composite" presStyleCnt="0"/>
      <dgm:spPr/>
    </dgm:pt>
    <dgm:pt modelId="{037A15A2-B1AE-4BF1-8A95-075A8F21FDAE}" type="pres">
      <dgm:prSet presAssocID="{1E8A698E-A6B3-4D9F-A59D-EE17781266B3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4F86E8D-D7D9-4B12-BCB4-F26CC2B09F1B}" type="pres">
      <dgm:prSet presAssocID="{1E8A698E-A6B3-4D9F-A59D-EE17781266B3}" presName="parSh" presStyleLbl="node1" presStyleIdx="0" presStyleCnt="4"/>
      <dgm:spPr/>
    </dgm:pt>
    <dgm:pt modelId="{6DE53537-3E24-4AC6-B6CA-B8C0192A5E61}" type="pres">
      <dgm:prSet presAssocID="{1E8A698E-A6B3-4D9F-A59D-EE17781266B3}" presName="desTx" presStyleLbl="fgAcc1" presStyleIdx="0" presStyleCnt="4">
        <dgm:presLayoutVars>
          <dgm:bulletEnabled val="1"/>
        </dgm:presLayoutVars>
      </dgm:prSet>
      <dgm:spPr/>
    </dgm:pt>
    <dgm:pt modelId="{6277B0BC-8716-4747-A1AC-F2A794EDB2A7}" type="pres">
      <dgm:prSet presAssocID="{0782974A-73D9-4EB0-884B-5F2F10AF23B9}" presName="sibTrans" presStyleLbl="sibTrans2D1" presStyleIdx="0" presStyleCnt="3"/>
      <dgm:spPr/>
    </dgm:pt>
    <dgm:pt modelId="{210AE082-666D-4ADC-BCDD-8BE0BDC6752D}" type="pres">
      <dgm:prSet presAssocID="{0782974A-73D9-4EB0-884B-5F2F10AF23B9}" presName="connTx" presStyleLbl="sibTrans2D1" presStyleIdx="0" presStyleCnt="3"/>
      <dgm:spPr/>
    </dgm:pt>
    <dgm:pt modelId="{F5ACCC14-F30B-4DDD-9953-93FAE1E550BE}" type="pres">
      <dgm:prSet presAssocID="{31933197-1BD1-400E-9E17-2E7F781B1F6D}" presName="composite" presStyleCnt="0"/>
      <dgm:spPr/>
    </dgm:pt>
    <dgm:pt modelId="{5AE691CA-25D8-4844-96FC-BCB66A01508A}" type="pres">
      <dgm:prSet presAssocID="{31933197-1BD1-400E-9E17-2E7F781B1F6D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2A1240C-6712-4689-BF74-AF9E50AB79D1}" type="pres">
      <dgm:prSet presAssocID="{31933197-1BD1-400E-9E17-2E7F781B1F6D}" presName="parSh" presStyleLbl="node1" presStyleIdx="1" presStyleCnt="4"/>
      <dgm:spPr/>
    </dgm:pt>
    <dgm:pt modelId="{C53AA1A0-C7E3-4FC0-B15D-B9C0E378AB94}" type="pres">
      <dgm:prSet presAssocID="{31933197-1BD1-400E-9E17-2E7F781B1F6D}" presName="desTx" presStyleLbl="fgAcc1" presStyleIdx="1" presStyleCnt="4">
        <dgm:presLayoutVars>
          <dgm:bulletEnabled val="1"/>
        </dgm:presLayoutVars>
      </dgm:prSet>
      <dgm:spPr/>
    </dgm:pt>
    <dgm:pt modelId="{1A172DEE-9CEF-4690-8CA4-E46E04CE0EA3}" type="pres">
      <dgm:prSet presAssocID="{11CAB102-C047-4B79-B91E-67250FC71F10}" presName="sibTrans" presStyleLbl="sibTrans2D1" presStyleIdx="1" presStyleCnt="3"/>
      <dgm:spPr/>
    </dgm:pt>
    <dgm:pt modelId="{977BA76E-AD11-403A-81DB-8DC726CAE7FD}" type="pres">
      <dgm:prSet presAssocID="{11CAB102-C047-4B79-B91E-67250FC71F10}" presName="connTx" presStyleLbl="sibTrans2D1" presStyleIdx="1" presStyleCnt="3"/>
      <dgm:spPr/>
    </dgm:pt>
    <dgm:pt modelId="{84638B62-4270-4D17-BF61-8700ED9184F9}" type="pres">
      <dgm:prSet presAssocID="{5C785473-82C6-400D-B6B7-936E94D91D12}" presName="composite" presStyleCnt="0"/>
      <dgm:spPr/>
    </dgm:pt>
    <dgm:pt modelId="{CAB6F23B-ACAC-4B73-8550-F8E3747DE1DB}" type="pres">
      <dgm:prSet presAssocID="{5C785473-82C6-400D-B6B7-936E94D91D12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CDC8474-59B8-414F-9F55-890F0FFB6ACE}" type="pres">
      <dgm:prSet presAssocID="{5C785473-82C6-400D-B6B7-936E94D91D12}" presName="parSh" presStyleLbl="node1" presStyleIdx="2" presStyleCnt="4"/>
      <dgm:spPr/>
    </dgm:pt>
    <dgm:pt modelId="{9853641F-034E-4B87-9653-F951C928A134}" type="pres">
      <dgm:prSet presAssocID="{5C785473-82C6-400D-B6B7-936E94D91D12}" presName="desTx" presStyleLbl="fgAcc1" presStyleIdx="2" presStyleCnt="4">
        <dgm:presLayoutVars>
          <dgm:bulletEnabled val="1"/>
        </dgm:presLayoutVars>
      </dgm:prSet>
      <dgm:spPr/>
    </dgm:pt>
    <dgm:pt modelId="{A937AC53-4D8A-4B42-B5D6-A4B4A3661B94}" type="pres">
      <dgm:prSet presAssocID="{2FD71854-78B9-4EB4-B580-F286422C7F47}" presName="sibTrans" presStyleLbl="sibTrans2D1" presStyleIdx="2" presStyleCnt="3"/>
      <dgm:spPr/>
    </dgm:pt>
    <dgm:pt modelId="{B56E61F5-7C2B-4598-B678-26712FC7851A}" type="pres">
      <dgm:prSet presAssocID="{2FD71854-78B9-4EB4-B580-F286422C7F47}" presName="connTx" presStyleLbl="sibTrans2D1" presStyleIdx="2" presStyleCnt="3"/>
      <dgm:spPr/>
    </dgm:pt>
    <dgm:pt modelId="{866ED7E9-902D-49E9-B750-97D366EF5990}" type="pres">
      <dgm:prSet presAssocID="{B8ADBF18-EE0D-4EC9-AA3C-C1BC94B1262B}" presName="composite" presStyleCnt="0"/>
      <dgm:spPr/>
    </dgm:pt>
    <dgm:pt modelId="{534E0ABC-4F7B-4615-A0BD-DEE56905B804}" type="pres">
      <dgm:prSet presAssocID="{B8ADBF18-EE0D-4EC9-AA3C-C1BC94B1262B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71BEADD-E75A-4B6A-8E25-5B7A7476C4EC}" type="pres">
      <dgm:prSet presAssocID="{B8ADBF18-EE0D-4EC9-AA3C-C1BC94B1262B}" presName="parSh" presStyleLbl="node1" presStyleIdx="3" presStyleCnt="4"/>
      <dgm:spPr/>
    </dgm:pt>
    <dgm:pt modelId="{7E5DABEF-6847-49F4-8B77-772C2D855111}" type="pres">
      <dgm:prSet presAssocID="{B8ADBF18-EE0D-4EC9-AA3C-C1BC94B1262B}" presName="desTx" presStyleLbl="fgAcc1" presStyleIdx="3" presStyleCnt="4">
        <dgm:presLayoutVars>
          <dgm:bulletEnabled val="1"/>
        </dgm:presLayoutVars>
      </dgm:prSet>
      <dgm:spPr/>
    </dgm:pt>
  </dgm:ptLst>
  <dgm:cxnLst>
    <dgm:cxn modelId="{8E8D260B-12A1-46D7-9467-0F8248E46007}" srcId="{31933197-1BD1-400E-9E17-2E7F781B1F6D}" destId="{BD65AB66-F097-4BD7-9B1D-5A7BA59E5C99}" srcOrd="2" destOrd="0" parTransId="{8324DB34-29CE-4263-94F8-7950B1072324}" sibTransId="{7BDAAE2C-5853-4812-B0D5-431845DF8129}"/>
    <dgm:cxn modelId="{4B336C0D-F42B-4E90-974F-28666353F4D7}" type="presOf" srcId="{99EABA36-E626-4DCA-80EC-986390CB090F}" destId="{7E5DABEF-6847-49F4-8B77-772C2D855111}" srcOrd="0" destOrd="0" presId="urn:microsoft.com/office/officeart/2005/8/layout/process3"/>
    <dgm:cxn modelId="{1A816E1C-8300-4A94-9EDD-4CC5A588A2AD}" type="presOf" srcId="{BD65AB66-F097-4BD7-9B1D-5A7BA59E5C99}" destId="{C53AA1A0-C7E3-4FC0-B15D-B9C0E378AB94}" srcOrd="0" destOrd="2" presId="urn:microsoft.com/office/officeart/2005/8/layout/process3"/>
    <dgm:cxn modelId="{A4C57323-148A-4936-A415-6CBDC8C6BA72}" srcId="{1E8A698E-A6B3-4D9F-A59D-EE17781266B3}" destId="{8EE519AC-CC4F-4B03-B5F1-369A4D0DEAE2}" srcOrd="0" destOrd="0" parTransId="{0A154018-8184-4073-A696-647E73DCBFD8}" sibTransId="{5860BF71-83FA-4331-9409-A78DA4A014D9}"/>
    <dgm:cxn modelId="{83E45226-A554-40B2-9E60-B0CABC43E660}" srcId="{1E8A698E-A6B3-4D9F-A59D-EE17781266B3}" destId="{CC75ADD5-D837-4C44-B0B1-008F6132894C}" srcOrd="3" destOrd="0" parTransId="{7CB3703D-09F4-4E4F-B338-2D7C0C891721}" sibTransId="{F48AD8F9-B6DC-4658-80A6-BEE23602C0C5}"/>
    <dgm:cxn modelId="{B1443729-BA8B-462E-B25F-0463D675BD86}" type="presOf" srcId="{5C785473-82C6-400D-B6B7-936E94D91D12}" destId="{CAB6F23B-ACAC-4B73-8550-F8E3747DE1DB}" srcOrd="0" destOrd="0" presId="urn:microsoft.com/office/officeart/2005/8/layout/process3"/>
    <dgm:cxn modelId="{ED3EC22A-837F-4699-BD02-BA460B592C97}" srcId="{5C785473-82C6-400D-B6B7-936E94D91D12}" destId="{976E9F8A-8716-4F05-A281-A2381A00C816}" srcOrd="2" destOrd="0" parTransId="{D8263B73-5F03-4BFC-85C5-F9A5E477E08C}" sibTransId="{0FA85376-DDC0-4628-B9F3-6035799F9620}"/>
    <dgm:cxn modelId="{47E0C82F-5893-4B3B-BF8F-2929747F50B7}" type="presOf" srcId="{69C2366F-35EC-44A7-B5F3-1395510E4258}" destId="{6DE53537-3E24-4AC6-B6CA-B8C0192A5E61}" srcOrd="0" destOrd="1" presId="urn:microsoft.com/office/officeart/2005/8/layout/process3"/>
    <dgm:cxn modelId="{AC936A3C-8B68-4E2F-A34E-CC200230FA71}" srcId="{31933197-1BD1-400E-9E17-2E7F781B1F6D}" destId="{B2F45100-52AE-422A-A650-19434E696E17}" srcOrd="1" destOrd="0" parTransId="{CAC81994-8E8B-4D86-B5B1-EEB45CF7FCAF}" sibTransId="{EDBA339A-D70D-43E2-9304-92DE3CB24916}"/>
    <dgm:cxn modelId="{DC78DC3D-5872-452E-8AB3-04BD28050CB5}" type="presOf" srcId="{2FD71854-78B9-4EB4-B580-F286422C7F47}" destId="{B56E61F5-7C2B-4598-B678-26712FC7851A}" srcOrd="1" destOrd="0" presId="urn:microsoft.com/office/officeart/2005/8/layout/process3"/>
    <dgm:cxn modelId="{3780C43E-296F-4B84-99C0-4515362F4593}" srcId="{0D10CBF2-0485-489C-B78B-5148EB1274F0}" destId="{5C785473-82C6-400D-B6B7-936E94D91D12}" srcOrd="2" destOrd="0" parTransId="{7378C600-EEA1-48E5-8DBD-27D1E3DB9068}" sibTransId="{2FD71854-78B9-4EB4-B580-F286422C7F47}"/>
    <dgm:cxn modelId="{76AEEC3E-A484-4D53-B9E6-FB650157C841}" srcId="{0D10CBF2-0485-489C-B78B-5148EB1274F0}" destId="{31933197-1BD1-400E-9E17-2E7F781B1F6D}" srcOrd="1" destOrd="0" parTransId="{978F1110-558D-4A43-B500-7460EE519B3B}" sibTransId="{11CAB102-C047-4B79-B91E-67250FC71F10}"/>
    <dgm:cxn modelId="{E000ED3F-12BD-439E-BD5C-555D8FBDD9B7}" type="presOf" srcId="{0782974A-73D9-4EB0-884B-5F2F10AF23B9}" destId="{210AE082-666D-4ADC-BCDD-8BE0BDC6752D}" srcOrd="1" destOrd="0" presId="urn:microsoft.com/office/officeart/2005/8/layout/process3"/>
    <dgm:cxn modelId="{13F84948-2152-4708-8F48-B2342E7360B4}" type="presOf" srcId="{8E0DD17B-ADCB-42B3-9822-45E1E96B3262}" destId="{9853641F-034E-4B87-9653-F951C928A134}" srcOrd="0" destOrd="1" presId="urn:microsoft.com/office/officeart/2005/8/layout/process3"/>
    <dgm:cxn modelId="{295F1857-B091-4398-9AA2-1C23FBB13CFE}" type="presOf" srcId="{8EE519AC-CC4F-4B03-B5F1-369A4D0DEAE2}" destId="{6DE53537-3E24-4AC6-B6CA-B8C0192A5E61}" srcOrd="0" destOrd="0" presId="urn:microsoft.com/office/officeart/2005/8/layout/process3"/>
    <dgm:cxn modelId="{E1556367-6DBC-4988-BF8E-99F90923C1B1}" srcId="{31933197-1BD1-400E-9E17-2E7F781B1F6D}" destId="{6037D657-69AD-4118-8C9D-BD630581E231}" srcOrd="4" destOrd="0" parTransId="{4107718A-C292-46C8-B006-B088E2B5530B}" sibTransId="{6C8906AB-C596-49BE-A463-E462AEFD4687}"/>
    <dgm:cxn modelId="{4A166E69-A406-4F6C-AAC4-2F048ABB2E6B}" type="presOf" srcId="{31933197-1BD1-400E-9E17-2E7F781B1F6D}" destId="{5AE691CA-25D8-4844-96FC-BCB66A01508A}" srcOrd="0" destOrd="0" presId="urn:microsoft.com/office/officeart/2005/8/layout/process3"/>
    <dgm:cxn modelId="{3756C76F-2C00-43E3-90E0-71AF4B9345C9}" type="presOf" srcId="{0D10CBF2-0485-489C-B78B-5148EB1274F0}" destId="{C235FA6E-D621-43FA-8E06-90AC19784D85}" srcOrd="0" destOrd="0" presId="urn:microsoft.com/office/officeart/2005/8/layout/process3"/>
    <dgm:cxn modelId="{3CF92170-FC2E-4398-9D3A-5101FD58ECA0}" type="presOf" srcId="{CC75ADD5-D837-4C44-B0B1-008F6132894C}" destId="{6DE53537-3E24-4AC6-B6CA-B8C0192A5E61}" srcOrd="0" destOrd="3" presId="urn:microsoft.com/office/officeart/2005/8/layout/process3"/>
    <dgm:cxn modelId="{002EB972-F074-430F-BA83-224CB2A21D8C}" type="presOf" srcId="{B8ADBF18-EE0D-4EC9-AA3C-C1BC94B1262B}" destId="{B71BEADD-E75A-4B6A-8E25-5B7A7476C4EC}" srcOrd="1" destOrd="0" presId="urn:microsoft.com/office/officeart/2005/8/layout/process3"/>
    <dgm:cxn modelId="{9956BF76-D5FB-454C-B7F7-7EE68885C28E}" type="presOf" srcId="{1E8A698E-A6B3-4D9F-A59D-EE17781266B3}" destId="{037A15A2-B1AE-4BF1-8A95-075A8F21FDAE}" srcOrd="0" destOrd="0" presId="urn:microsoft.com/office/officeart/2005/8/layout/process3"/>
    <dgm:cxn modelId="{8A26117B-6A19-46E7-BC5D-4B8D393BD0CC}" srcId="{0D10CBF2-0485-489C-B78B-5148EB1274F0}" destId="{1E8A698E-A6B3-4D9F-A59D-EE17781266B3}" srcOrd="0" destOrd="0" parTransId="{9F1E6733-47A4-4B1D-9B90-5E39A921EBA0}" sibTransId="{0782974A-73D9-4EB0-884B-5F2F10AF23B9}"/>
    <dgm:cxn modelId="{6E0C0E7D-B83C-4C06-8ECE-B6B8E4CC05B5}" srcId="{B8ADBF18-EE0D-4EC9-AA3C-C1BC94B1262B}" destId="{FA422EEB-F418-4C30-95C9-E629A50EBF2A}" srcOrd="1" destOrd="0" parTransId="{8C5CB576-3D85-482F-BC1B-24A3B95EDACB}" sibTransId="{A10608D9-8187-446C-BFDF-57D696611C3D}"/>
    <dgm:cxn modelId="{A2DD5188-E79B-4964-A204-D242DE030F5B}" type="presOf" srcId="{9E371C54-1E71-4176-A41E-63EE353850F6}" destId="{C53AA1A0-C7E3-4FC0-B15D-B9C0E378AB94}" srcOrd="0" destOrd="0" presId="urn:microsoft.com/office/officeart/2005/8/layout/process3"/>
    <dgm:cxn modelId="{FA128E89-59FF-4A76-A0C1-3151E22CD3FA}" srcId="{B8ADBF18-EE0D-4EC9-AA3C-C1BC94B1262B}" destId="{99EABA36-E626-4DCA-80EC-986390CB090F}" srcOrd="0" destOrd="0" parTransId="{B3D7F505-E0A5-4B47-B095-38C1144B9A9C}" sibTransId="{6E678E37-AB0D-425C-A2AE-50D46C084D1F}"/>
    <dgm:cxn modelId="{023C1F8F-2770-429A-8623-8194CFA62884}" srcId="{1E8A698E-A6B3-4D9F-A59D-EE17781266B3}" destId="{69C2366F-35EC-44A7-B5F3-1395510E4258}" srcOrd="1" destOrd="0" parTransId="{346708DC-FDD8-472D-9616-735BC07D7A3B}" sibTransId="{CB64C529-2DAD-40F0-8960-4E090660D39F}"/>
    <dgm:cxn modelId="{8E3B7497-68F0-46F6-927B-BA50836F9E6F}" srcId="{31933197-1BD1-400E-9E17-2E7F781B1F6D}" destId="{952DC34A-8C01-4D84-B38C-8E1162D3C6FA}" srcOrd="5" destOrd="0" parTransId="{43D0EC93-6093-4997-A44B-6444D529EB66}" sibTransId="{0ED6821C-7A29-4414-ABCD-274AF0290A72}"/>
    <dgm:cxn modelId="{6DFDB6A3-EA4E-4CF4-92E0-99C6AF390A2A}" type="presOf" srcId="{409F9D53-E331-4F3B-AE0A-180A4DDF13DD}" destId="{C53AA1A0-C7E3-4FC0-B15D-B9C0E378AB94}" srcOrd="0" destOrd="3" presId="urn:microsoft.com/office/officeart/2005/8/layout/process3"/>
    <dgm:cxn modelId="{6EAC12A6-7F25-4A57-B075-B0E8B71C4F44}" type="presOf" srcId="{B8ADBF18-EE0D-4EC9-AA3C-C1BC94B1262B}" destId="{534E0ABC-4F7B-4615-A0BD-DEE56905B804}" srcOrd="0" destOrd="0" presId="urn:microsoft.com/office/officeart/2005/8/layout/process3"/>
    <dgm:cxn modelId="{77279AAC-F008-4079-B974-12BCBB350D52}" type="presOf" srcId="{952DC34A-8C01-4D84-B38C-8E1162D3C6FA}" destId="{C53AA1A0-C7E3-4FC0-B15D-B9C0E378AB94}" srcOrd="0" destOrd="5" presId="urn:microsoft.com/office/officeart/2005/8/layout/process3"/>
    <dgm:cxn modelId="{405AADAF-8DA7-4947-923D-DD058E8CBC14}" srcId="{0D10CBF2-0485-489C-B78B-5148EB1274F0}" destId="{B8ADBF18-EE0D-4EC9-AA3C-C1BC94B1262B}" srcOrd="3" destOrd="0" parTransId="{CBE8249E-BD5C-413B-9709-3516FBE19EB1}" sibTransId="{36935ECD-9C48-4D69-B296-2300E5CE1770}"/>
    <dgm:cxn modelId="{D1F564B7-AFFF-42D3-8C90-D478CC744B07}" type="presOf" srcId="{D9CE61D6-EDE8-41D2-9A7A-06E36EA9F04D}" destId="{6DE53537-3E24-4AC6-B6CA-B8C0192A5E61}" srcOrd="0" destOrd="2" presId="urn:microsoft.com/office/officeart/2005/8/layout/process3"/>
    <dgm:cxn modelId="{DFB2A2B8-7E63-4643-9A93-0416FB5A524B}" type="presOf" srcId="{2FD71854-78B9-4EB4-B580-F286422C7F47}" destId="{A937AC53-4D8A-4B42-B5D6-A4B4A3661B94}" srcOrd="0" destOrd="0" presId="urn:microsoft.com/office/officeart/2005/8/layout/process3"/>
    <dgm:cxn modelId="{B0CE66BB-A5C1-4C74-9CD0-FA1C60973E31}" type="presOf" srcId="{11CAB102-C047-4B79-B91E-67250FC71F10}" destId="{1A172DEE-9CEF-4690-8CA4-E46E04CE0EA3}" srcOrd="0" destOrd="0" presId="urn:microsoft.com/office/officeart/2005/8/layout/process3"/>
    <dgm:cxn modelId="{EA9A98C6-20C3-406A-997F-F1C30E27855F}" srcId="{B8ADBF18-EE0D-4EC9-AA3C-C1BC94B1262B}" destId="{BEBC26A8-05D2-4C9D-9071-6E38BD2EEF80}" srcOrd="2" destOrd="0" parTransId="{C8A1F046-A961-432C-9C5E-3B4D15D1916F}" sibTransId="{5D3720B8-D453-46B7-83FF-5F174B52808C}"/>
    <dgm:cxn modelId="{667857C9-46EB-4301-82DA-80CA765DB0C9}" type="presOf" srcId="{B2F45100-52AE-422A-A650-19434E696E17}" destId="{C53AA1A0-C7E3-4FC0-B15D-B9C0E378AB94}" srcOrd="0" destOrd="1" presId="urn:microsoft.com/office/officeart/2005/8/layout/process3"/>
    <dgm:cxn modelId="{BAFAECCB-6AF6-4E94-A9EF-3F631D94906E}" type="presOf" srcId="{976E9F8A-8716-4F05-A281-A2381A00C816}" destId="{9853641F-034E-4B87-9653-F951C928A134}" srcOrd="0" destOrd="2" presId="urn:microsoft.com/office/officeart/2005/8/layout/process3"/>
    <dgm:cxn modelId="{752C34CC-D700-4D41-B26B-E7B475298BDC}" type="presOf" srcId="{11CAB102-C047-4B79-B91E-67250FC71F10}" destId="{977BA76E-AD11-403A-81DB-8DC726CAE7FD}" srcOrd="1" destOrd="0" presId="urn:microsoft.com/office/officeart/2005/8/layout/process3"/>
    <dgm:cxn modelId="{E38F8FCE-47DF-4448-87B1-FDF430048B62}" srcId="{31933197-1BD1-400E-9E17-2E7F781B1F6D}" destId="{9E371C54-1E71-4176-A41E-63EE353850F6}" srcOrd="0" destOrd="0" parTransId="{89EE7C27-C909-43C2-B899-669968E90579}" sibTransId="{2703A62B-C814-4F4A-B076-419A42BD9565}"/>
    <dgm:cxn modelId="{35CDB2D1-C0EF-4681-ABFA-5FBBF0D0F042}" type="presOf" srcId="{6037D657-69AD-4118-8C9D-BD630581E231}" destId="{C53AA1A0-C7E3-4FC0-B15D-B9C0E378AB94}" srcOrd="0" destOrd="4" presId="urn:microsoft.com/office/officeart/2005/8/layout/process3"/>
    <dgm:cxn modelId="{9B470FD4-0A7C-43AB-AC8C-2AF3CAC8387D}" type="presOf" srcId="{1E8A698E-A6B3-4D9F-A59D-EE17781266B3}" destId="{F4F86E8D-D7D9-4B12-BCB4-F26CC2B09F1B}" srcOrd="1" destOrd="0" presId="urn:microsoft.com/office/officeart/2005/8/layout/process3"/>
    <dgm:cxn modelId="{3D28DCDB-0D84-439B-81FD-BFAFBAB62067}" srcId="{5C785473-82C6-400D-B6B7-936E94D91D12}" destId="{9BE98A12-A095-4ADD-8AC9-61679FA865B4}" srcOrd="0" destOrd="0" parTransId="{651590D2-328D-45D9-AC49-BF5ED21CC33F}" sibTransId="{05F8CEA8-C8B3-4C2B-9760-2ECCEFE60CB0}"/>
    <dgm:cxn modelId="{3618A1DD-DA62-48BF-AE4E-BD0C73F25B93}" srcId="{31933197-1BD1-400E-9E17-2E7F781B1F6D}" destId="{409F9D53-E331-4F3B-AE0A-180A4DDF13DD}" srcOrd="3" destOrd="0" parTransId="{D226F16A-40C0-4D14-A0AE-3DBC3F08A1D8}" sibTransId="{DF39FD92-D3DE-4A67-B3B7-E176F8C48145}"/>
    <dgm:cxn modelId="{6A01BAE2-90E6-4FAE-9365-6E582885F210}" type="presOf" srcId="{31933197-1BD1-400E-9E17-2E7F781B1F6D}" destId="{72A1240C-6712-4689-BF74-AF9E50AB79D1}" srcOrd="1" destOrd="0" presId="urn:microsoft.com/office/officeart/2005/8/layout/process3"/>
    <dgm:cxn modelId="{A35153E5-726B-42B6-9E28-405BD733F591}" type="presOf" srcId="{0782974A-73D9-4EB0-884B-5F2F10AF23B9}" destId="{6277B0BC-8716-4747-A1AC-F2A794EDB2A7}" srcOrd="0" destOrd="0" presId="urn:microsoft.com/office/officeart/2005/8/layout/process3"/>
    <dgm:cxn modelId="{3E39C5EB-0579-45C3-8897-2650E832BB9B}" type="presOf" srcId="{FA422EEB-F418-4C30-95C9-E629A50EBF2A}" destId="{7E5DABEF-6847-49F4-8B77-772C2D855111}" srcOrd="0" destOrd="1" presId="urn:microsoft.com/office/officeart/2005/8/layout/process3"/>
    <dgm:cxn modelId="{E9A826F3-EE00-41C5-BDF0-B20032617904}" type="presOf" srcId="{5C785473-82C6-400D-B6B7-936E94D91D12}" destId="{CCDC8474-59B8-414F-9F55-890F0FFB6ACE}" srcOrd="1" destOrd="0" presId="urn:microsoft.com/office/officeart/2005/8/layout/process3"/>
    <dgm:cxn modelId="{44E094F4-F2C6-4668-A968-81D949A1EC71}" srcId="{1E8A698E-A6B3-4D9F-A59D-EE17781266B3}" destId="{D9CE61D6-EDE8-41D2-9A7A-06E36EA9F04D}" srcOrd="2" destOrd="0" parTransId="{F228DFF4-A003-460A-B8B7-68EA745B365E}" sibTransId="{280E5D2D-EA0F-4AB2-8A03-C437599B4D18}"/>
    <dgm:cxn modelId="{A6FE23F5-FB29-445C-B068-5E84C153DAEF}" type="presOf" srcId="{BEBC26A8-05D2-4C9D-9071-6E38BD2EEF80}" destId="{7E5DABEF-6847-49F4-8B77-772C2D855111}" srcOrd="0" destOrd="2" presId="urn:microsoft.com/office/officeart/2005/8/layout/process3"/>
    <dgm:cxn modelId="{362D0AF9-DC65-4C69-9629-4F1F6B6844CC}" type="presOf" srcId="{9BE98A12-A095-4ADD-8AC9-61679FA865B4}" destId="{9853641F-034E-4B87-9653-F951C928A134}" srcOrd="0" destOrd="0" presId="urn:microsoft.com/office/officeart/2005/8/layout/process3"/>
    <dgm:cxn modelId="{D8CDF8F9-B69E-4FCD-BDCC-4201566D2EE9}" srcId="{5C785473-82C6-400D-B6B7-936E94D91D12}" destId="{8E0DD17B-ADCB-42B3-9822-45E1E96B3262}" srcOrd="1" destOrd="0" parTransId="{B02D20C2-9232-4191-AC73-71D5AFBD6D47}" sibTransId="{5968874C-BBF7-4CC6-B663-E72BE0B841AE}"/>
    <dgm:cxn modelId="{326CCCDD-3327-4C30-878A-CD238FDB5F1A}" type="presParOf" srcId="{C235FA6E-D621-43FA-8E06-90AC19784D85}" destId="{92F68639-9B22-4781-9ABD-CCF22CF0FAA7}" srcOrd="0" destOrd="0" presId="urn:microsoft.com/office/officeart/2005/8/layout/process3"/>
    <dgm:cxn modelId="{F6788CCB-CA69-4559-A373-53A35AF97368}" type="presParOf" srcId="{92F68639-9B22-4781-9ABD-CCF22CF0FAA7}" destId="{037A15A2-B1AE-4BF1-8A95-075A8F21FDAE}" srcOrd="0" destOrd="0" presId="urn:microsoft.com/office/officeart/2005/8/layout/process3"/>
    <dgm:cxn modelId="{A0051AD9-D05A-4B23-8086-0C149B2796EB}" type="presParOf" srcId="{92F68639-9B22-4781-9ABD-CCF22CF0FAA7}" destId="{F4F86E8D-D7D9-4B12-BCB4-F26CC2B09F1B}" srcOrd="1" destOrd="0" presId="urn:microsoft.com/office/officeart/2005/8/layout/process3"/>
    <dgm:cxn modelId="{B65068DA-5BC3-4292-A038-F0AADD1ECD9F}" type="presParOf" srcId="{92F68639-9B22-4781-9ABD-CCF22CF0FAA7}" destId="{6DE53537-3E24-4AC6-B6CA-B8C0192A5E61}" srcOrd="2" destOrd="0" presId="urn:microsoft.com/office/officeart/2005/8/layout/process3"/>
    <dgm:cxn modelId="{DA27EC28-415D-465B-B17B-6EF44F4B01FE}" type="presParOf" srcId="{C235FA6E-D621-43FA-8E06-90AC19784D85}" destId="{6277B0BC-8716-4747-A1AC-F2A794EDB2A7}" srcOrd="1" destOrd="0" presId="urn:microsoft.com/office/officeart/2005/8/layout/process3"/>
    <dgm:cxn modelId="{2ACD2A5B-053A-445A-88DE-2AF7AA85AE44}" type="presParOf" srcId="{6277B0BC-8716-4747-A1AC-F2A794EDB2A7}" destId="{210AE082-666D-4ADC-BCDD-8BE0BDC6752D}" srcOrd="0" destOrd="0" presId="urn:microsoft.com/office/officeart/2005/8/layout/process3"/>
    <dgm:cxn modelId="{5DC894F3-D358-4AF1-A791-1C56D27C61A8}" type="presParOf" srcId="{C235FA6E-D621-43FA-8E06-90AC19784D85}" destId="{F5ACCC14-F30B-4DDD-9953-93FAE1E550BE}" srcOrd="2" destOrd="0" presId="urn:microsoft.com/office/officeart/2005/8/layout/process3"/>
    <dgm:cxn modelId="{5E6731FA-8BD5-44D0-A5BC-26CC4EFFC968}" type="presParOf" srcId="{F5ACCC14-F30B-4DDD-9953-93FAE1E550BE}" destId="{5AE691CA-25D8-4844-96FC-BCB66A01508A}" srcOrd="0" destOrd="0" presId="urn:microsoft.com/office/officeart/2005/8/layout/process3"/>
    <dgm:cxn modelId="{E5390B6E-5192-4369-AE77-F94B34BF3F3E}" type="presParOf" srcId="{F5ACCC14-F30B-4DDD-9953-93FAE1E550BE}" destId="{72A1240C-6712-4689-BF74-AF9E50AB79D1}" srcOrd="1" destOrd="0" presId="urn:microsoft.com/office/officeart/2005/8/layout/process3"/>
    <dgm:cxn modelId="{040DA111-82DA-42FA-B343-CD4EADA8A6B2}" type="presParOf" srcId="{F5ACCC14-F30B-4DDD-9953-93FAE1E550BE}" destId="{C53AA1A0-C7E3-4FC0-B15D-B9C0E378AB94}" srcOrd="2" destOrd="0" presId="urn:microsoft.com/office/officeart/2005/8/layout/process3"/>
    <dgm:cxn modelId="{B04BCA05-A6EF-4470-8CEB-F148F856E021}" type="presParOf" srcId="{C235FA6E-D621-43FA-8E06-90AC19784D85}" destId="{1A172DEE-9CEF-4690-8CA4-E46E04CE0EA3}" srcOrd="3" destOrd="0" presId="urn:microsoft.com/office/officeart/2005/8/layout/process3"/>
    <dgm:cxn modelId="{2AE5FF41-24B0-4A0F-9B44-5EB0178AB69A}" type="presParOf" srcId="{1A172DEE-9CEF-4690-8CA4-E46E04CE0EA3}" destId="{977BA76E-AD11-403A-81DB-8DC726CAE7FD}" srcOrd="0" destOrd="0" presId="urn:microsoft.com/office/officeart/2005/8/layout/process3"/>
    <dgm:cxn modelId="{5807414B-6A51-415E-B797-AB2D9EA5B8CB}" type="presParOf" srcId="{C235FA6E-D621-43FA-8E06-90AC19784D85}" destId="{84638B62-4270-4D17-BF61-8700ED9184F9}" srcOrd="4" destOrd="0" presId="urn:microsoft.com/office/officeart/2005/8/layout/process3"/>
    <dgm:cxn modelId="{24DD29EF-24E8-4DAE-86B5-ABCAA43E0B3D}" type="presParOf" srcId="{84638B62-4270-4D17-BF61-8700ED9184F9}" destId="{CAB6F23B-ACAC-4B73-8550-F8E3747DE1DB}" srcOrd="0" destOrd="0" presId="urn:microsoft.com/office/officeart/2005/8/layout/process3"/>
    <dgm:cxn modelId="{1F78A9B2-F174-4BEE-A0B5-4A11C70C0E0E}" type="presParOf" srcId="{84638B62-4270-4D17-BF61-8700ED9184F9}" destId="{CCDC8474-59B8-414F-9F55-890F0FFB6ACE}" srcOrd="1" destOrd="0" presId="urn:microsoft.com/office/officeart/2005/8/layout/process3"/>
    <dgm:cxn modelId="{4046F6DC-D8A6-4370-8965-A6FE4FF43365}" type="presParOf" srcId="{84638B62-4270-4D17-BF61-8700ED9184F9}" destId="{9853641F-034E-4B87-9653-F951C928A134}" srcOrd="2" destOrd="0" presId="urn:microsoft.com/office/officeart/2005/8/layout/process3"/>
    <dgm:cxn modelId="{A7C245D1-59A0-4BCA-B53D-46D1F7342D4E}" type="presParOf" srcId="{C235FA6E-D621-43FA-8E06-90AC19784D85}" destId="{A937AC53-4D8A-4B42-B5D6-A4B4A3661B94}" srcOrd="5" destOrd="0" presId="urn:microsoft.com/office/officeart/2005/8/layout/process3"/>
    <dgm:cxn modelId="{952EAAB0-A45A-411B-963E-F5B9C820BA48}" type="presParOf" srcId="{A937AC53-4D8A-4B42-B5D6-A4B4A3661B94}" destId="{B56E61F5-7C2B-4598-B678-26712FC7851A}" srcOrd="0" destOrd="0" presId="urn:microsoft.com/office/officeart/2005/8/layout/process3"/>
    <dgm:cxn modelId="{E2385314-907B-4A0C-B324-35EDE4DAECC8}" type="presParOf" srcId="{C235FA6E-D621-43FA-8E06-90AC19784D85}" destId="{866ED7E9-902D-49E9-B750-97D366EF5990}" srcOrd="6" destOrd="0" presId="urn:microsoft.com/office/officeart/2005/8/layout/process3"/>
    <dgm:cxn modelId="{8CAE2E2B-FE7E-4DFD-96EF-4734FCE399B1}" type="presParOf" srcId="{866ED7E9-902D-49E9-B750-97D366EF5990}" destId="{534E0ABC-4F7B-4615-A0BD-DEE56905B804}" srcOrd="0" destOrd="0" presId="urn:microsoft.com/office/officeart/2005/8/layout/process3"/>
    <dgm:cxn modelId="{3892A9A3-3EC7-4FAC-8DC8-0FC8E4A90121}" type="presParOf" srcId="{866ED7E9-902D-49E9-B750-97D366EF5990}" destId="{B71BEADD-E75A-4B6A-8E25-5B7A7476C4EC}" srcOrd="1" destOrd="0" presId="urn:microsoft.com/office/officeart/2005/8/layout/process3"/>
    <dgm:cxn modelId="{BA10FD85-B526-4136-A678-0AD115923EB2}" type="presParOf" srcId="{866ED7E9-902D-49E9-B750-97D366EF5990}" destId="{7E5DABEF-6847-49F4-8B77-772C2D85511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14ED5D-4B02-4DAD-AD84-1FB4CBBE7D7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30D90A-49CB-49E0-8F03-20569C7F88E0}">
      <dgm:prSet custT="1"/>
      <dgm:spPr/>
      <dgm:t>
        <a:bodyPr/>
        <a:lstStyle/>
        <a:p>
          <a:r>
            <a:rPr lang="en-US" sz="800" dirty="0"/>
            <a:t>Introduction : Assignment: Create startup website; Vision; Basic Positioning statement; </a:t>
          </a:r>
        </a:p>
      </dgm:t>
    </dgm:pt>
    <dgm:pt modelId="{6BE5987F-643B-497A-AA2A-9AB3B60E200A}" type="parTrans" cxnId="{7EA7B980-1BBC-4030-835E-8D7B8ABB8E4E}">
      <dgm:prSet/>
      <dgm:spPr/>
      <dgm:t>
        <a:bodyPr/>
        <a:lstStyle/>
        <a:p>
          <a:endParaRPr lang="en-US" sz="2800"/>
        </a:p>
      </dgm:t>
    </dgm:pt>
    <dgm:pt modelId="{4817A136-5F26-48C8-8FD1-9CE7045ED8FE}" type="sibTrans" cxnId="{7EA7B980-1BBC-4030-835E-8D7B8ABB8E4E}">
      <dgm:prSet/>
      <dgm:spPr/>
      <dgm:t>
        <a:bodyPr/>
        <a:lstStyle/>
        <a:p>
          <a:endParaRPr lang="en-US" sz="2800"/>
        </a:p>
      </dgm:t>
    </dgm:pt>
    <dgm:pt modelId="{B8719AD6-CAD1-4F14-A37A-69DB3DD1BC10}">
      <dgm:prSet custT="1"/>
      <dgm:spPr/>
      <dgm:t>
        <a:bodyPr/>
        <a:lstStyle/>
        <a:p>
          <a:r>
            <a:rPr lang="en-US" sz="800"/>
            <a:t>Creativity &amp; Innovation: Assignment: Based on team’s tech idea considered, list 3 product possibilities, applying Idea hexagon framework. </a:t>
          </a:r>
        </a:p>
      </dgm:t>
    </dgm:pt>
    <dgm:pt modelId="{51174D93-8838-4379-B3DE-28E1D7A2D70F}" type="parTrans" cxnId="{4D5D3333-1472-4015-BAB9-06FDAEE2B8E0}">
      <dgm:prSet/>
      <dgm:spPr/>
      <dgm:t>
        <a:bodyPr/>
        <a:lstStyle/>
        <a:p>
          <a:endParaRPr lang="en-US" sz="2800"/>
        </a:p>
      </dgm:t>
    </dgm:pt>
    <dgm:pt modelId="{F3491723-5475-40DF-836B-DC7E1AD8F93C}" type="sibTrans" cxnId="{4D5D3333-1472-4015-BAB9-06FDAEE2B8E0}">
      <dgm:prSet/>
      <dgm:spPr/>
      <dgm:t>
        <a:bodyPr/>
        <a:lstStyle/>
        <a:p>
          <a:endParaRPr lang="en-US" sz="2800"/>
        </a:p>
      </dgm:t>
    </dgm:pt>
    <dgm:pt modelId="{C5B234BC-C100-4A94-AFED-0DF0C8869844}">
      <dgm:prSet custT="1"/>
      <dgm:spPr/>
      <dgm:t>
        <a:bodyPr/>
        <a:lstStyle/>
        <a:p>
          <a:r>
            <a:rPr lang="en-US" sz="800" dirty="0"/>
            <a:t>Frameworks &amp; Models: Assignment: Assess opportunity for the ideas. And pick the “</a:t>
          </a:r>
          <a:r>
            <a:rPr lang="en-US" sz="800" dirty="0" err="1"/>
            <a:t>venturable</a:t>
          </a:r>
          <a:r>
            <a:rPr lang="en-US" sz="800" dirty="0"/>
            <a:t> business.” </a:t>
          </a:r>
        </a:p>
      </dgm:t>
    </dgm:pt>
    <dgm:pt modelId="{35F3B057-3204-4695-AFA5-806CB415FB9E}" type="parTrans" cxnId="{4D5BE297-8BD9-4359-BA20-13CF23BE48F3}">
      <dgm:prSet/>
      <dgm:spPr/>
      <dgm:t>
        <a:bodyPr/>
        <a:lstStyle/>
        <a:p>
          <a:endParaRPr lang="en-US" sz="2800"/>
        </a:p>
      </dgm:t>
    </dgm:pt>
    <dgm:pt modelId="{571E7BE2-5C32-4751-8E78-C2326F202095}" type="sibTrans" cxnId="{4D5BE297-8BD9-4359-BA20-13CF23BE48F3}">
      <dgm:prSet/>
      <dgm:spPr/>
      <dgm:t>
        <a:bodyPr/>
        <a:lstStyle/>
        <a:p>
          <a:endParaRPr lang="en-US" sz="2800"/>
        </a:p>
      </dgm:t>
    </dgm:pt>
    <dgm:pt modelId="{D8D9526A-A300-4112-87A2-5EFD1E687BC1}">
      <dgm:prSet custT="1"/>
      <dgm:spPr/>
      <dgm:t>
        <a:bodyPr/>
        <a:lstStyle/>
        <a:p>
          <a:r>
            <a:rPr lang="en-US" sz="800" dirty="0"/>
            <a:t>Customer Discovery/Opportunity mapping: Assignment: Apply Lean Startup Methodology, and Validate customer interest, need &amp; …  ; Assignment: First cut of </a:t>
          </a:r>
          <a:r>
            <a:rPr lang="en-US" sz="800" dirty="0" err="1"/>
            <a:t>Musiness</a:t>
          </a:r>
          <a:r>
            <a:rPr lang="en-US" sz="800" dirty="0"/>
            <a:t> Model Canvass filled in</a:t>
          </a:r>
        </a:p>
      </dgm:t>
    </dgm:pt>
    <dgm:pt modelId="{6B4994A6-B287-4B07-972C-420FF4D8A792}" type="parTrans" cxnId="{2762B740-F072-488B-B556-AB3A541F1CAB}">
      <dgm:prSet/>
      <dgm:spPr/>
      <dgm:t>
        <a:bodyPr/>
        <a:lstStyle/>
        <a:p>
          <a:endParaRPr lang="en-US" sz="2800"/>
        </a:p>
      </dgm:t>
    </dgm:pt>
    <dgm:pt modelId="{D42D78AD-0686-4759-93D6-32150B599BBD}" type="sibTrans" cxnId="{2762B740-F072-488B-B556-AB3A541F1CAB}">
      <dgm:prSet/>
      <dgm:spPr/>
      <dgm:t>
        <a:bodyPr/>
        <a:lstStyle/>
        <a:p>
          <a:endParaRPr lang="en-US" sz="2800"/>
        </a:p>
      </dgm:t>
    </dgm:pt>
    <dgm:pt modelId="{807F4466-20C6-4704-8545-00DD3C30B0D4}">
      <dgm:prSet custT="1"/>
      <dgm:spPr/>
      <dgm:t>
        <a:bodyPr/>
        <a:lstStyle/>
        <a:p>
          <a:r>
            <a:rPr lang="en-US" sz="800"/>
            <a:t>Design Thinking: Assignment: Rapidly create and refine  the product functionality for the teams product  using design thinking process </a:t>
          </a:r>
        </a:p>
      </dgm:t>
    </dgm:pt>
    <dgm:pt modelId="{1647C526-C431-4603-A711-B20468B8AA87}" type="parTrans" cxnId="{E698639B-BD68-4128-A34E-33B0070664F4}">
      <dgm:prSet/>
      <dgm:spPr/>
      <dgm:t>
        <a:bodyPr/>
        <a:lstStyle/>
        <a:p>
          <a:endParaRPr lang="en-US" sz="2800"/>
        </a:p>
      </dgm:t>
    </dgm:pt>
    <dgm:pt modelId="{0FE023B8-C44A-4B56-95F4-22B2D1DA83BD}" type="sibTrans" cxnId="{E698639B-BD68-4128-A34E-33B0070664F4}">
      <dgm:prSet/>
      <dgm:spPr/>
      <dgm:t>
        <a:bodyPr/>
        <a:lstStyle/>
        <a:p>
          <a:endParaRPr lang="en-US" sz="2800"/>
        </a:p>
      </dgm:t>
    </dgm:pt>
    <dgm:pt modelId="{7E9C9C7C-7885-4906-968E-B684B61568B9}">
      <dgm:prSet custT="1"/>
      <dgm:spPr/>
      <dgm:t>
        <a:bodyPr/>
        <a:lstStyle/>
        <a:p>
          <a:r>
            <a:rPr lang="en-US" sz="800"/>
            <a:t>Customer Development: Assignment: Competitive Positioning;  Assignment: Update Product functionality capturing the competitive proposition </a:t>
          </a:r>
        </a:p>
      </dgm:t>
    </dgm:pt>
    <dgm:pt modelId="{FCB16314-ABC0-49E7-B189-AAC2C595084A}" type="parTrans" cxnId="{67556B8E-4F97-4013-9FE1-A47E5E98819E}">
      <dgm:prSet/>
      <dgm:spPr/>
      <dgm:t>
        <a:bodyPr/>
        <a:lstStyle/>
        <a:p>
          <a:endParaRPr lang="en-US" sz="2800"/>
        </a:p>
      </dgm:t>
    </dgm:pt>
    <dgm:pt modelId="{5D499CBA-19AA-4B5E-A0B4-273C852CE85F}" type="sibTrans" cxnId="{67556B8E-4F97-4013-9FE1-A47E5E98819E}">
      <dgm:prSet/>
      <dgm:spPr/>
      <dgm:t>
        <a:bodyPr/>
        <a:lstStyle/>
        <a:p>
          <a:endParaRPr lang="en-US" sz="2800"/>
        </a:p>
      </dgm:t>
    </dgm:pt>
    <dgm:pt modelId="{0D6FF9B1-15FD-4886-B123-06B37DD320C7}">
      <dgm:prSet custT="1"/>
      <dgm:spPr/>
      <dgm:t>
        <a:bodyPr/>
        <a:lstStyle/>
        <a:p>
          <a:r>
            <a:rPr lang="en-US" sz="800" dirty="0"/>
            <a:t>Sales &amp; Market Strategy: Assignment: Evolve the GTM plans</a:t>
          </a:r>
        </a:p>
      </dgm:t>
    </dgm:pt>
    <dgm:pt modelId="{F1D87013-79BC-4AA0-8FD7-0C6344F901C8}" type="parTrans" cxnId="{2958BF07-4EFE-4B57-BF16-5E2C6F2CD313}">
      <dgm:prSet/>
      <dgm:spPr/>
      <dgm:t>
        <a:bodyPr/>
        <a:lstStyle/>
        <a:p>
          <a:endParaRPr lang="en-US" sz="2800"/>
        </a:p>
      </dgm:t>
    </dgm:pt>
    <dgm:pt modelId="{0F46F349-B490-4113-8007-23248CD09D0D}" type="sibTrans" cxnId="{2958BF07-4EFE-4B57-BF16-5E2C6F2CD313}">
      <dgm:prSet/>
      <dgm:spPr/>
      <dgm:t>
        <a:bodyPr/>
        <a:lstStyle/>
        <a:p>
          <a:endParaRPr lang="en-US" sz="2800"/>
        </a:p>
      </dgm:t>
    </dgm:pt>
    <dgm:pt modelId="{8C165F5D-1061-4AD2-8926-E3C0373C7A5E}">
      <dgm:prSet custT="1"/>
      <dgm:spPr/>
      <dgm:t>
        <a:bodyPr/>
        <a:lstStyle/>
        <a:p>
          <a:r>
            <a:rPr lang="en-US" sz="800"/>
            <a:t>Business Plans: Assignment: Completed, defensible, business model canvass; Assignment: Product roadmap- market  &amp; technical, GTM plans, revenue projections </a:t>
          </a:r>
        </a:p>
      </dgm:t>
    </dgm:pt>
    <dgm:pt modelId="{F5B35A7D-CF08-43FD-AA8F-54ABA87148CC}" type="parTrans" cxnId="{689E351E-30F4-40A0-9AD0-7931ABA00EE3}">
      <dgm:prSet/>
      <dgm:spPr/>
      <dgm:t>
        <a:bodyPr/>
        <a:lstStyle/>
        <a:p>
          <a:endParaRPr lang="en-US" sz="2800"/>
        </a:p>
      </dgm:t>
    </dgm:pt>
    <dgm:pt modelId="{1CA61B6E-BD82-4849-B677-0F96886587A5}" type="sibTrans" cxnId="{689E351E-30F4-40A0-9AD0-7931ABA00EE3}">
      <dgm:prSet/>
      <dgm:spPr/>
      <dgm:t>
        <a:bodyPr/>
        <a:lstStyle/>
        <a:p>
          <a:endParaRPr lang="en-US" sz="2800"/>
        </a:p>
      </dgm:t>
    </dgm:pt>
    <dgm:pt modelId="{63B65C7D-154D-495B-AAEC-A90941B21B15}">
      <dgm:prSet custT="1"/>
      <dgm:spPr/>
      <dgm:t>
        <a:bodyPr/>
        <a:lstStyle/>
        <a:p>
          <a:r>
            <a:rPr lang="en-US" sz="800" dirty="0"/>
            <a:t>Technical  Architecture considerations: Assignment: Study 2 similar solutions in market and compare/contrast tech architecture used by your product</a:t>
          </a:r>
        </a:p>
      </dgm:t>
    </dgm:pt>
    <dgm:pt modelId="{AA72C757-30CC-40A2-87BB-222B2C72A93B}" type="parTrans" cxnId="{AFD9E9DE-B2C4-47C9-A504-48F9F76EC7E5}">
      <dgm:prSet/>
      <dgm:spPr/>
      <dgm:t>
        <a:bodyPr/>
        <a:lstStyle/>
        <a:p>
          <a:endParaRPr lang="en-US" sz="2800"/>
        </a:p>
      </dgm:t>
    </dgm:pt>
    <dgm:pt modelId="{F84A322D-C115-4E26-BC91-96150E71FA96}" type="sibTrans" cxnId="{AFD9E9DE-B2C4-47C9-A504-48F9F76EC7E5}">
      <dgm:prSet/>
      <dgm:spPr/>
      <dgm:t>
        <a:bodyPr/>
        <a:lstStyle/>
        <a:p>
          <a:endParaRPr lang="en-US" sz="2800"/>
        </a:p>
      </dgm:t>
    </dgm:pt>
    <dgm:pt modelId="{4E5C265B-B5EC-48FE-A970-ADA1A7ACEFC5}" type="pres">
      <dgm:prSet presAssocID="{3014ED5D-4B02-4DAD-AD84-1FB4CBBE7D72}" presName="Name0" presStyleCnt="0">
        <dgm:presLayoutVars>
          <dgm:dir/>
          <dgm:resizeHandles val="exact"/>
        </dgm:presLayoutVars>
      </dgm:prSet>
      <dgm:spPr/>
    </dgm:pt>
    <dgm:pt modelId="{F41525BB-7A8C-4B8C-B0D6-6747C6EE6026}" type="pres">
      <dgm:prSet presAssocID="{3014ED5D-4B02-4DAD-AD84-1FB4CBBE7D72}" presName="arrow" presStyleLbl="bgShp" presStyleIdx="0" presStyleCnt="1"/>
      <dgm:spPr/>
    </dgm:pt>
    <dgm:pt modelId="{DA4B54D7-ABF6-4D67-B927-700EDE1E452A}" type="pres">
      <dgm:prSet presAssocID="{3014ED5D-4B02-4DAD-AD84-1FB4CBBE7D72}" presName="points" presStyleCnt="0"/>
      <dgm:spPr/>
    </dgm:pt>
    <dgm:pt modelId="{7432A030-8360-4232-945C-3149DC0537DF}" type="pres">
      <dgm:prSet presAssocID="{1F30D90A-49CB-49E0-8F03-20569C7F88E0}" presName="compositeA" presStyleCnt="0"/>
      <dgm:spPr/>
    </dgm:pt>
    <dgm:pt modelId="{CDCDECE4-556B-46C2-86AE-DF4490B0C33A}" type="pres">
      <dgm:prSet presAssocID="{1F30D90A-49CB-49E0-8F03-20569C7F88E0}" presName="textA" presStyleLbl="revTx" presStyleIdx="0" presStyleCnt="9">
        <dgm:presLayoutVars>
          <dgm:bulletEnabled val="1"/>
        </dgm:presLayoutVars>
      </dgm:prSet>
      <dgm:spPr/>
    </dgm:pt>
    <dgm:pt modelId="{99BBD084-0895-4245-8B1C-682D50988361}" type="pres">
      <dgm:prSet presAssocID="{1F30D90A-49CB-49E0-8F03-20569C7F88E0}" presName="circleA" presStyleLbl="node1" presStyleIdx="0" presStyleCnt="9"/>
      <dgm:spPr/>
    </dgm:pt>
    <dgm:pt modelId="{D8D48703-B433-4B03-9672-70858837FDD8}" type="pres">
      <dgm:prSet presAssocID="{1F30D90A-49CB-49E0-8F03-20569C7F88E0}" presName="spaceA" presStyleCnt="0"/>
      <dgm:spPr/>
    </dgm:pt>
    <dgm:pt modelId="{807DFBB1-6D5B-464D-AE8C-F9F15967E542}" type="pres">
      <dgm:prSet presAssocID="{4817A136-5F26-48C8-8FD1-9CE7045ED8FE}" presName="space" presStyleCnt="0"/>
      <dgm:spPr/>
    </dgm:pt>
    <dgm:pt modelId="{3A2933D3-9680-4B1A-A0D5-DAD3959D7AE2}" type="pres">
      <dgm:prSet presAssocID="{B8719AD6-CAD1-4F14-A37A-69DB3DD1BC10}" presName="compositeB" presStyleCnt="0"/>
      <dgm:spPr/>
    </dgm:pt>
    <dgm:pt modelId="{1FCBD411-EAB9-4B09-A3EC-CE14E2448874}" type="pres">
      <dgm:prSet presAssocID="{B8719AD6-CAD1-4F14-A37A-69DB3DD1BC10}" presName="textB" presStyleLbl="revTx" presStyleIdx="1" presStyleCnt="9">
        <dgm:presLayoutVars>
          <dgm:bulletEnabled val="1"/>
        </dgm:presLayoutVars>
      </dgm:prSet>
      <dgm:spPr/>
    </dgm:pt>
    <dgm:pt modelId="{92CD0667-E22B-424E-BD84-09BD5F6A73D6}" type="pres">
      <dgm:prSet presAssocID="{B8719AD6-CAD1-4F14-A37A-69DB3DD1BC10}" presName="circleB" presStyleLbl="node1" presStyleIdx="1" presStyleCnt="9"/>
      <dgm:spPr/>
    </dgm:pt>
    <dgm:pt modelId="{85C95D06-3A69-4D95-8E66-3166F86A45FB}" type="pres">
      <dgm:prSet presAssocID="{B8719AD6-CAD1-4F14-A37A-69DB3DD1BC10}" presName="spaceB" presStyleCnt="0"/>
      <dgm:spPr/>
    </dgm:pt>
    <dgm:pt modelId="{828B7A2A-6354-4DD5-9D50-EEE91BD32845}" type="pres">
      <dgm:prSet presAssocID="{F3491723-5475-40DF-836B-DC7E1AD8F93C}" presName="space" presStyleCnt="0"/>
      <dgm:spPr/>
    </dgm:pt>
    <dgm:pt modelId="{4B797878-E423-48CA-AD6C-7A302563B3CC}" type="pres">
      <dgm:prSet presAssocID="{C5B234BC-C100-4A94-AFED-0DF0C8869844}" presName="compositeA" presStyleCnt="0"/>
      <dgm:spPr/>
    </dgm:pt>
    <dgm:pt modelId="{5DA695B8-2873-4158-8625-604343F53F16}" type="pres">
      <dgm:prSet presAssocID="{C5B234BC-C100-4A94-AFED-0DF0C8869844}" presName="textA" presStyleLbl="revTx" presStyleIdx="2" presStyleCnt="9">
        <dgm:presLayoutVars>
          <dgm:bulletEnabled val="1"/>
        </dgm:presLayoutVars>
      </dgm:prSet>
      <dgm:spPr/>
    </dgm:pt>
    <dgm:pt modelId="{E140D2E1-4EA6-44B4-ABEB-3028E5DAA7EB}" type="pres">
      <dgm:prSet presAssocID="{C5B234BC-C100-4A94-AFED-0DF0C8869844}" presName="circleA" presStyleLbl="node1" presStyleIdx="2" presStyleCnt="9"/>
      <dgm:spPr/>
    </dgm:pt>
    <dgm:pt modelId="{5EBFDD09-EFEB-4FF5-A6E5-7C74555D2BD4}" type="pres">
      <dgm:prSet presAssocID="{C5B234BC-C100-4A94-AFED-0DF0C8869844}" presName="spaceA" presStyleCnt="0"/>
      <dgm:spPr/>
    </dgm:pt>
    <dgm:pt modelId="{6CCB2702-97AE-4853-9415-128A23E405E3}" type="pres">
      <dgm:prSet presAssocID="{571E7BE2-5C32-4751-8E78-C2326F202095}" presName="space" presStyleCnt="0"/>
      <dgm:spPr/>
    </dgm:pt>
    <dgm:pt modelId="{DE971F0B-1C10-4FFB-9AA0-97D8F0E3EDDF}" type="pres">
      <dgm:prSet presAssocID="{D8D9526A-A300-4112-87A2-5EFD1E687BC1}" presName="compositeB" presStyleCnt="0"/>
      <dgm:spPr/>
    </dgm:pt>
    <dgm:pt modelId="{2C1B16D1-057E-45ED-9FF7-47A98673547F}" type="pres">
      <dgm:prSet presAssocID="{D8D9526A-A300-4112-87A2-5EFD1E687BC1}" presName="textB" presStyleLbl="revTx" presStyleIdx="3" presStyleCnt="9">
        <dgm:presLayoutVars>
          <dgm:bulletEnabled val="1"/>
        </dgm:presLayoutVars>
      </dgm:prSet>
      <dgm:spPr/>
    </dgm:pt>
    <dgm:pt modelId="{F0750038-8042-47EB-AD24-C5726AEDD81B}" type="pres">
      <dgm:prSet presAssocID="{D8D9526A-A300-4112-87A2-5EFD1E687BC1}" presName="circleB" presStyleLbl="node1" presStyleIdx="3" presStyleCnt="9"/>
      <dgm:spPr/>
    </dgm:pt>
    <dgm:pt modelId="{010ABC25-873B-48EF-8895-69EB67C8C195}" type="pres">
      <dgm:prSet presAssocID="{D8D9526A-A300-4112-87A2-5EFD1E687BC1}" presName="spaceB" presStyleCnt="0"/>
      <dgm:spPr/>
    </dgm:pt>
    <dgm:pt modelId="{5D753BF0-A8DD-491F-878B-37BE4E14D8CE}" type="pres">
      <dgm:prSet presAssocID="{D42D78AD-0686-4759-93D6-32150B599BBD}" presName="space" presStyleCnt="0"/>
      <dgm:spPr/>
    </dgm:pt>
    <dgm:pt modelId="{44150386-449E-40D1-B841-264F4A17F72F}" type="pres">
      <dgm:prSet presAssocID="{807F4466-20C6-4704-8545-00DD3C30B0D4}" presName="compositeA" presStyleCnt="0"/>
      <dgm:spPr/>
    </dgm:pt>
    <dgm:pt modelId="{88C348A5-EC48-46DB-8D79-B8FEA873F643}" type="pres">
      <dgm:prSet presAssocID="{807F4466-20C6-4704-8545-00DD3C30B0D4}" presName="textA" presStyleLbl="revTx" presStyleIdx="4" presStyleCnt="9">
        <dgm:presLayoutVars>
          <dgm:bulletEnabled val="1"/>
        </dgm:presLayoutVars>
      </dgm:prSet>
      <dgm:spPr/>
    </dgm:pt>
    <dgm:pt modelId="{975AB9E6-3C41-4EE2-B6E8-E0D653FAFC21}" type="pres">
      <dgm:prSet presAssocID="{807F4466-20C6-4704-8545-00DD3C30B0D4}" presName="circleA" presStyleLbl="node1" presStyleIdx="4" presStyleCnt="9"/>
      <dgm:spPr/>
    </dgm:pt>
    <dgm:pt modelId="{03D3959F-C341-4754-8678-0E414994F6FB}" type="pres">
      <dgm:prSet presAssocID="{807F4466-20C6-4704-8545-00DD3C30B0D4}" presName="spaceA" presStyleCnt="0"/>
      <dgm:spPr/>
    </dgm:pt>
    <dgm:pt modelId="{AAE3C8FE-240E-4D63-A623-D6377FD05FEC}" type="pres">
      <dgm:prSet presAssocID="{0FE023B8-C44A-4B56-95F4-22B2D1DA83BD}" presName="space" presStyleCnt="0"/>
      <dgm:spPr/>
    </dgm:pt>
    <dgm:pt modelId="{6ED605E8-52FD-401C-A839-819EE727B635}" type="pres">
      <dgm:prSet presAssocID="{7E9C9C7C-7885-4906-968E-B684B61568B9}" presName="compositeB" presStyleCnt="0"/>
      <dgm:spPr/>
    </dgm:pt>
    <dgm:pt modelId="{78840A21-B0F6-46F8-AD39-918ABEFB5E4A}" type="pres">
      <dgm:prSet presAssocID="{7E9C9C7C-7885-4906-968E-B684B61568B9}" presName="textB" presStyleLbl="revTx" presStyleIdx="5" presStyleCnt="9">
        <dgm:presLayoutVars>
          <dgm:bulletEnabled val="1"/>
        </dgm:presLayoutVars>
      </dgm:prSet>
      <dgm:spPr/>
    </dgm:pt>
    <dgm:pt modelId="{0B18636A-4B9F-4541-B860-66D90630FFA2}" type="pres">
      <dgm:prSet presAssocID="{7E9C9C7C-7885-4906-968E-B684B61568B9}" presName="circleB" presStyleLbl="node1" presStyleIdx="5" presStyleCnt="9"/>
      <dgm:spPr/>
    </dgm:pt>
    <dgm:pt modelId="{2CA1FE84-8125-459D-B21F-1777D96E9BE5}" type="pres">
      <dgm:prSet presAssocID="{7E9C9C7C-7885-4906-968E-B684B61568B9}" presName="spaceB" presStyleCnt="0"/>
      <dgm:spPr/>
    </dgm:pt>
    <dgm:pt modelId="{74B9DABF-842F-4DFD-B3AA-61C42D51D7B9}" type="pres">
      <dgm:prSet presAssocID="{5D499CBA-19AA-4B5E-A0B4-273C852CE85F}" presName="space" presStyleCnt="0"/>
      <dgm:spPr/>
    </dgm:pt>
    <dgm:pt modelId="{AB4E89B4-07DF-4C2A-B48B-6D1925D74332}" type="pres">
      <dgm:prSet presAssocID="{0D6FF9B1-15FD-4886-B123-06B37DD320C7}" presName="compositeA" presStyleCnt="0"/>
      <dgm:spPr/>
    </dgm:pt>
    <dgm:pt modelId="{1C3BECA5-0249-4569-9ECF-6F60E1E96DD2}" type="pres">
      <dgm:prSet presAssocID="{0D6FF9B1-15FD-4886-B123-06B37DD320C7}" presName="textA" presStyleLbl="revTx" presStyleIdx="6" presStyleCnt="9">
        <dgm:presLayoutVars>
          <dgm:bulletEnabled val="1"/>
        </dgm:presLayoutVars>
      </dgm:prSet>
      <dgm:spPr/>
    </dgm:pt>
    <dgm:pt modelId="{7A768722-76B6-4B83-9B28-6BF78B5EB367}" type="pres">
      <dgm:prSet presAssocID="{0D6FF9B1-15FD-4886-B123-06B37DD320C7}" presName="circleA" presStyleLbl="node1" presStyleIdx="6" presStyleCnt="9"/>
      <dgm:spPr/>
    </dgm:pt>
    <dgm:pt modelId="{52F85399-8C3A-49E8-B0AC-2A23C1B5FD81}" type="pres">
      <dgm:prSet presAssocID="{0D6FF9B1-15FD-4886-B123-06B37DD320C7}" presName="spaceA" presStyleCnt="0"/>
      <dgm:spPr/>
    </dgm:pt>
    <dgm:pt modelId="{98AFC4A9-7096-4CAF-917C-D41B1173235A}" type="pres">
      <dgm:prSet presAssocID="{0F46F349-B490-4113-8007-23248CD09D0D}" presName="space" presStyleCnt="0"/>
      <dgm:spPr/>
    </dgm:pt>
    <dgm:pt modelId="{35877F18-A2D1-48C8-BF48-7492EE8E9EA9}" type="pres">
      <dgm:prSet presAssocID="{8C165F5D-1061-4AD2-8926-E3C0373C7A5E}" presName="compositeB" presStyleCnt="0"/>
      <dgm:spPr/>
    </dgm:pt>
    <dgm:pt modelId="{5A616C3B-B001-4969-8689-5A68815BD48E}" type="pres">
      <dgm:prSet presAssocID="{8C165F5D-1061-4AD2-8926-E3C0373C7A5E}" presName="textB" presStyleLbl="revTx" presStyleIdx="7" presStyleCnt="9">
        <dgm:presLayoutVars>
          <dgm:bulletEnabled val="1"/>
        </dgm:presLayoutVars>
      </dgm:prSet>
      <dgm:spPr/>
    </dgm:pt>
    <dgm:pt modelId="{EDE63FFF-85F7-424B-BA3B-75E3F11CE69E}" type="pres">
      <dgm:prSet presAssocID="{8C165F5D-1061-4AD2-8926-E3C0373C7A5E}" presName="circleB" presStyleLbl="node1" presStyleIdx="7" presStyleCnt="9"/>
      <dgm:spPr/>
    </dgm:pt>
    <dgm:pt modelId="{2E6F292F-0D32-4EBA-AD4E-6D141FF14886}" type="pres">
      <dgm:prSet presAssocID="{8C165F5D-1061-4AD2-8926-E3C0373C7A5E}" presName="spaceB" presStyleCnt="0"/>
      <dgm:spPr/>
    </dgm:pt>
    <dgm:pt modelId="{E12C3686-188B-4098-8E1A-E46BFABE225D}" type="pres">
      <dgm:prSet presAssocID="{1CA61B6E-BD82-4849-B677-0F96886587A5}" presName="space" presStyleCnt="0"/>
      <dgm:spPr/>
    </dgm:pt>
    <dgm:pt modelId="{057BEB3A-B8FA-4394-835F-371AA7F24078}" type="pres">
      <dgm:prSet presAssocID="{63B65C7D-154D-495B-AAEC-A90941B21B15}" presName="compositeA" presStyleCnt="0"/>
      <dgm:spPr/>
    </dgm:pt>
    <dgm:pt modelId="{E8119A2D-94FE-4D67-BA2E-5C1893A94210}" type="pres">
      <dgm:prSet presAssocID="{63B65C7D-154D-495B-AAEC-A90941B21B15}" presName="textA" presStyleLbl="revTx" presStyleIdx="8" presStyleCnt="9">
        <dgm:presLayoutVars>
          <dgm:bulletEnabled val="1"/>
        </dgm:presLayoutVars>
      </dgm:prSet>
      <dgm:spPr/>
    </dgm:pt>
    <dgm:pt modelId="{D4B08229-A81F-4CD6-928D-69E8C108719C}" type="pres">
      <dgm:prSet presAssocID="{63B65C7D-154D-495B-AAEC-A90941B21B15}" presName="circleA" presStyleLbl="node1" presStyleIdx="8" presStyleCnt="9"/>
      <dgm:spPr/>
    </dgm:pt>
    <dgm:pt modelId="{CF3ED116-71C2-4B79-BB19-3D9DEED9E4D1}" type="pres">
      <dgm:prSet presAssocID="{63B65C7D-154D-495B-AAEC-A90941B21B15}" presName="spaceA" presStyleCnt="0"/>
      <dgm:spPr/>
    </dgm:pt>
  </dgm:ptLst>
  <dgm:cxnLst>
    <dgm:cxn modelId="{2958BF07-4EFE-4B57-BF16-5E2C6F2CD313}" srcId="{3014ED5D-4B02-4DAD-AD84-1FB4CBBE7D72}" destId="{0D6FF9B1-15FD-4886-B123-06B37DD320C7}" srcOrd="6" destOrd="0" parTransId="{F1D87013-79BC-4AA0-8FD7-0C6344F901C8}" sibTransId="{0F46F349-B490-4113-8007-23248CD09D0D}"/>
    <dgm:cxn modelId="{E6235E17-CBD2-49FF-8CF1-CD50BCBCFF3B}" type="presOf" srcId="{63B65C7D-154D-495B-AAEC-A90941B21B15}" destId="{E8119A2D-94FE-4D67-BA2E-5C1893A94210}" srcOrd="0" destOrd="0" presId="urn:microsoft.com/office/officeart/2005/8/layout/hProcess11"/>
    <dgm:cxn modelId="{689E351E-30F4-40A0-9AD0-7931ABA00EE3}" srcId="{3014ED5D-4B02-4DAD-AD84-1FB4CBBE7D72}" destId="{8C165F5D-1061-4AD2-8926-E3C0373C7A5E}" srcOrd="7" destOrd="0" parTransId="{F5B35A7D-CF08-43FD-AA8F-54ABA87148CC}" sibTransId="{1CA61B6E-BD82-4849-B677-0F96886587A5}"/>
    <dgm:cxn modelId="{4D5D3333-1472-4015-BAB9-06FDAEE2B8E0}" srcId="{3014ED5D-4B02-4DAD-AD84-1FB4CBBE7D72}" destId="{B8719AD6-CAD1-4F14-A37A-69DB3DD1BC10}" srcOrd="1" destOrd="0" parTransId="{51174D93-8838-4379-B3DE-28E1D7A2D70F}" sibTransId="{F3491723-5475-40DF-836B-DC7E1AD8F93C}"/>
    <dgm:cxn modelId="{71C5DF3F-C825-4B91-B0FB-8A65D4DA354D}" type="presOf" srcId="{8C165F5D-1061-4AD2-8926-E3C0373C7A5E}" destId="{5A616C3B-B001-4969-8689-5A68815BD48E}" srcOrd="0" destOrd="0" presId="urn:microsoft.com/office/officeart/2005/8/layout/hProcess11"/>
    <dgm:cxn modelId="{2762B740-F072-488B-B556-AB3A541F1CAB}" srcId="{3014ED5D-4B02-4DAD-AD84-1FB4CBBE7D72}" destId="{D8D9526A-A300-4112-87A2-5EFD1E687BC1}" srcOrd="3" destOrd="0" parTransId="{6B4994A6-B287-4B07-972C-420FF4D8A792}" sibTransId="{D42D78AD-0686-4759-93D6-32150B599BBD}"/>
    <dgm:cxn modelId="{E826065D-008F-4BE3-880A-4697F4B7544E}" type="presOf" srcId="{1F30D90A-49CB-49E0-8F03-20569C7F88E0}" destId="{CDCDECE4-556B-46C2-86AE-DF4490B0C33A}" srcOrd="0" destOrd="0" presId="urn:microsoft.com/office/officeart/2005/8/layout/hProcess11"/>
    <dgm:cxn modelId="{E676A35F-60A6-4139-AF4A-30A9E825CF24}" type="presOf" srcId="{D8D9526A-A300-4112-87A2-5EFD1E687BC1}" destId="{2C1B16D1-057E-45ED-9FF7-47A98673547F}" srcOrd="0" destOrd="0" presId="urn:microsoft.com/office/officeart/2005/8/layout/hProcess11"/>
    <dgm:cxn modelId="{7EA7B980-1BBC-4030-835E-8D7B8ABB8E4E}" srcId="{3014ED5D-4B02-4DAD-AD84-1FB4CBBE7D72}" destId="{1F30D90A-49CB-49E0-8F03-20569C7F88E0}" srcOrd="0" destOrd="0" parTransId="{6BE5987F-643B-497A-AA2A-9AB3B60E200A}" sibTransId="{4817A136-5F26-48C8-8FD1-9CE7045ED8FE}"/>
    <dgm:cxn modelId="{4FD52F85-0888-42F1-9016-EAC395FC16F1}" type="presOf" srcId="{807F4466-20C6-4704-8545-00DD3C30B0D4}" destId="{88C348A5-EC48-46DB-8D79-B8FEA873F643}" srcOrd="0" destOrd="0" presId="urn:microsoft.com/office/officeart/2005/8/layout/hProcess11"/>
    <dgm:cxn modelId="{1E729F88-3C07-49E1-B5E2-91C22A4E7980}" type="presOf" srcId="{7E9C9C7C-7885-4906-968E-B684B61568B9}" destId="{78840A21-B0F6-46F8-AD39-918ABEFB5E4A}" srcOrd="0" destOrd="0" presId="urn:microsoft.com/office/officeart/2005/8/layout/hProcess11"/>
    <dgm:cxn modelId="{67556B8E-4F97-4013-9FE1-A47E5E98819E}" srcId="{3014ED5D-4B02-4DAD-AD84-1FB4CBBE7D72}" destId="{7E9C9C7C-7885-4906-968E-B684B61568B9}" srcOrd="5" destOrd="0" parTransId="{FCB16314-ABC0-49E7-B189-AAC2C595084A}" sibTransId="{5D499CBA-19AA-4B5E-A0B4-273C852CE85F}"/>
    <dgm:cxn modelId="{4D5BE297-8BD9-4359-BA20-13CF23BE48F3}" srcId="{3014ED5D-4B02-4DAD-AD84-1FB4CBBE7D72}" destId="{C5B234BC-C100-4A94-AFED-0DF0C8869844}" srcOrd="2" destOrd="0" parTransId="{35F3B057-3204-4695-AFA5-806CB415FB9E}" sibTransId="{571E7BE2-5C32-4751-8E78-C2326F202095}"/>
    <dgm:cxn modelId="{E698639B-BD68-4128-A34E-33B0070664F4}" srcId="{3014ED5D-4B02-4DAD-AD84-1FB4CBBE7D72}" destId="{807F4466-20C6-4704-8545-00DD3C30B0D4}" srcOrd="4" destOrd="0" parTransId="{1647C526-C431-4603-A711-B20468B8AA87}" sibTransId="{0FE023B8-C44A-4B56-95F4-22B2D1DA83BD}"/>
    <dgm:cxn modelId="{5B4B33B1-49FF-4035-BD2F-27761D4D798D}" type="presOf" srcId="{3014ED5D-4B02-4DAD-AD84-1FB4CBBE7D72}" destId="{4E5C265B-B5EC-48FE-A970-ADA1A7ACEFC5}" srcOrd="0" destOrd="0" presId="urn:microsoft.com/office/officeart/2005/8/layout/hProcess11"/>
    <dgm:cxn modelId="{222331C9-37A5-4A44-A7DA-BE648971C5DD}" type="presOf" srcId="{B8719AD6-CAD1-4F14-A37A-69DB3DD1BC10}" destId="{1FCBD411-EAB9-4B09-A3EC-CE14E2448874}" srcOrd="0" destOrd="0" presId="urn:microsoft.com/office/officeart/2005/8/layout/hProcess11"/>
    <dgm:cxn modelId="{FC6129CE-0678-4138-8C79-938EB9B365EA}" type="presOf" srcId="{C5B234BC-C100-4A94-AFED-0DF0C8869844}" destId="{5DA695B8-2873-4158-8625-604343F53F16}" srcOrd="0" destOrd="0" presId="urn:microsoft.com/office/officeart/2005/8/layout/hProcess11"/>
    <dgm:cxn modelId="{AFD9E9DE-B2C4-47C9-A504-48F9F76EC7E5}" srcId="{3014ED5D-4B02-4DAD-AD84-1FB4CBBE7D72}" destId="{63B65C7D-154D-495B-AAEC-A90941B21B15}" srcOrd="8" destOrd="0" parTransId="{AA72C757-30CC-40A2-87BB-222B2C72A93B}" sibTransId="{F84A322D-C115-4E26-BC91-96150E71FA96}"/>
    <dgm:cxn modelId="{7AA914E3-03BF-40C5-86F5-1B4DD80B67AD}" type="presOf" srcId="{0D6FF9B1-15FD-4886-B123-06B37DD320C7}" destId="{1C3BECA5-0249-4569-9ECF-6F60E1E96DD2}" srcOrd="0" destOrd="0" presId="urn:microsoft.com/office/officeart/2005/8/layout/hProcess11"/>
    <dgm:cxn modelId="{5D4C9FD7-B7F9-4450-8F88-93EB56F941A2}" type="presParOf" srcId="{4E5C265B-B5EC-48FE-A970-ADA1A7ACEFC5}" destId="{F41525BB-7A8C-4B8C-B0D6-6747C6EE6026}" srcOrd="0" destOrd="0" presId="urn:microsoft.com/office/officeart/2005/8/layout/hProcess11"/>
    <dgm:cxn modelId="{9417BBE7-D212-4FE9-9C1E-F1008749AD7C}" type="presParOf" srcId="{4E5C265B-B5EC-48FE-A970-ADA1A7ACEFC5}" destId="{DA4B54D7-ABF6-4D67-B927-700EDE1E452A}" srcOrd="1" destOrd="0" presId="urn:microsoft.com/office/officeart/2005/8/layout/hProcess11"/>
    <dgm:cxn modelId="{AD9DFDB5-319C-4C4C-87A3-22C042059B8F}" type="presParOf" srcId="{DA4B54D7-ABF6-4D67-B927-700EDE1E452A}" destId="{7432A030-8360-4232-945C-3149DC0537DF}" srcOrd="0" destOrd="0" presId="urn:microsoft.com/office/officeart/2005/8/layout/hProcess11"/>
    <dgm:cxn modelId="{53940EDB-6D92-4E80-A4A3-452AB4FB3E17}" type="presParOf" srcId="{7432A030-8360-4232-945C-3149DC0537DF}" destId="{CDCDECE4-556B-46C2-86AE-DF4490B0C33A}" srcOrd="0" destOrd="0" presId="urn:microsoft.com/office/officeart/2005/8/layout/hProcess11"/>
    <dgm:cxn modelId="{68F48683-D4AC-46F3-9FB8-DFAA5B048FD0}" type="presParOf" srcId="{7432A030-8360-4232-945C-3149DC0537DF}" destId="{99BBD084-0895-4245-8B1C-682D50988361}" srcOrd="1" destOrd="0" presId="urn:microsoft.com/office/officeart/2005/8/layout/hProcess11"/>
    <dgm:cxn modelId="{58E3842A-9E6A-4A90-B9DF-17137B02F6C3}" type="presParOf" srcId="{7432A030-8360-4232-945C-3149DC0537DF}" destId="{D8D48703-B433-4B03-9672-70858837FDD8}" srcOrd="2" destOrd="0" presId="urn:microsoft.com/office/officeart/2005/8/layout/hProcess11"/>
    <dgm:cxn modelId="{DCD17B4C-61D8-488C-BF8B-72BB967F12BB}" type="presParOf" srcId="{DA4B54D7-ABF6-4D67-B927-700EDE1E452A}" destId="{807DFBB1-6D5B-464D-AE8C-F9F15967E542}" srcOrd="1" destOrd="0" presId="urn:microsoft.com/office/officeart/2005/8/layout/hProcess11"/>
    <dgm:cxn modelId="{7C88A290-DC7D-48AD-98C0-CD8231778E24}" type="presParOf" srcId="{DA4B54D7-ABF6-4D67-B927-700EDE1E452A}" destId="{3A2933D3-9680-4B1A-A0D5-DAD3959D7AE2}" srcOrd="2" destOrd="0" presId="urn:microsoft.com/office/officeart/2005/8/layout/hProcess11"/>
    <dgm:cxn modelId="{D32FF1F1-9EE2-4BF5-B723-0E926F447FE9}" type="presParOf" srcId="{3A2933D3-9680-4B1A-A0D5-DAD3959D7AE2}" destId="{1FCBD411-EAB9-4B09-A3EC-CE14E2448874}" srcOrd="0" destOrd="0" presId="urn:microsoft.com/office/officeart/2005/8/layout/hProcess11"/>
    <dgm:cxn modelId="{EEB2E7DC-EA8C-439B-B33C-03329241D20D}" type="presParOf" srcId="{3A2933D3-9680-4B1A-A0D5-DAD3959D7AE2}" destId="{92CD0667-E22B-424E-BD84-09BD5F6A73D6}" srcOrd="1" destOrd="0" presId="urn:microsoft.com/office/officeart/2005/8/layout/hProcess11"/>
    <dgm:cxn modelId="{0123EB04-B893-40C3-99AF-D9E5A332FA7A}" type="presParOf" srcId="{3A2933D3-9680-4B1A-A0D5-DAD3959D7AE2}" destId="{85C95D06-3A69-4D95-8E66-3166F86A45FB}" srcOrd="2" destOrd="0" presId="urn:microsoft.com/office/officeart/2005/8/layout/hProcess11"/>
    <dgm:cxn modelId="{A388FB0F-7ADB-4879-8966-A191541F1CF3}" type="presParOf" srcId="{DA4B54D7-ABF6-4D67-B927-700EDE1E452A}" destId="{828B7A2A-6354-4DD5-9D50-EEE91BD32845}" srcOrd="3" destOrd="0" presId="urn:microsoft.com/office/officeart/2005/8/layout/hProcess11"/>
    <dgm:cxn modelId="{CB975517-8289-4780-8871-7196105A4611}" type="presParOf" srcId="{DA4B54D7-ABF6-4D67-B927-700EDE1E452A}" destId="{4B797878-E423-48CA-AD6C-7A302563B3CC}" srcOrd="4" destOrd="0" presId="urn:microsoft.com/office/officeart/2005/8/layout/hProcess11"/>
    <dgm:cxn modelId="{82933043-0509-4C57-9B7C-9D5CCD7E1871}" type="presParOf" srcId="{4B797878-E423-48CA-AD6C-7A302563B3CC}" destId="{5DA695B8-2873-4158-8625-604343F53F16}" srcOrd="0" destOrd="0" presId="urn:microsoft.com/office/officeart/2005/8/layout/hProcess11"/>
    <dgm:cxn modelId="{E9CE0CD5-5DAB-40E0-801C-5753FA320538}" type="presParOf" srcId="{4B797878-E423-48CA-AD6C-7A302563B3CC}" destId="{E140D2E1-4EA6-44B4-ABEB-3028E5DAA7EB}" srcOrd="1" destOrd="0" presId="urn:microsoft.com/office/officeart/2005/8/layout/hProcess11"/>
    <dgm:cxn modelId="{AD312B1D-6CD5-431F-AB4F-A9A87B5EE0D0}" type="presParOf" srcId="{4B797878-E423-48CA-AD6C-7A302563B3CC}" destId="{5EBFDD09-EFEB-4FF5-A6E5-7C74555D2BD4}" srcOrd="2" destOrd="0" presId="urn:microsoft.com/office/officeart/2005/8/layout/hProcess11"/>
    <dgm:cxn modelId="{4E59B658-DD6C-4358-A046-C7A97E5C4786}" type="presParOf" srcId="{DA4B54D7-ABF6-4D67-B927-700EDE1E452A}" destId="{6CCB2702-97AE-4853-9415-128A23E405E3}" srcOrd="5" destOrd="0" presId="urn:microsoft.com/office/officeart/2005/8/layout/hProcess11"/>
    <dgm:cxn modelId="{9067BFDA-B017-4656-9ACB-C44FFD28DF73}" type="presParOf" srcId="{DA4B54D7-ABF6-4D67-B927-700EDE1E452A}" destId="{DE971F0B-1C10-4FFB-9AA0-97D8F0E3EDDF}" srcOrd="6" destOrd="0" presId="urn:microsoft.com/office/officeart/2005/8/layout/hProcess11"/>
    <dgm:cxn modelId="{ABE503D3-1FA9-4ACB-9DB6-21D46F7EC89C}" type="presParOf" srcId="{DE971F0B-1C10-4FFB-9AA0-97D8F0E3EDDF}" destId="{2C1B16D1-057E-45ED-9FF7-47A98673547F}" srcOrd="0" destOrd="0" presId="urn:microsoft.com/office/officeart/2005/8/layout/hProcess11"/>
    <dgm:cxn modelId="{1876D090-8947-4D5A-8ADE-C7EF05CBBC06}" type="presParOf" srcId="{DE971F0B-1C10-4FFB-9AA0-97D8F0E3EDDF}" destId="{F0750038-8042-47EB-AD24-C5726AEDD81B}" srcOrd="1" destOrd="0" presId="urn:microsoft.com/office/officeart/2005/8/layout/hProcess11"/>
    <dgm:cxn modelId="{99BFBCE9-CC49-48E5-A350-DF1B7EEA6BE5}" type="presParOf" srcId="{DE971F0B-1C10-4FFB-9AA0-97D8F0E3EDDF}" destId="{010ABC25-873B-48EF-8895-69EB67C8C195}" srcOrd="2" destOrd="0" presId="urn:microsoft.com/office/officeart/2005/8/layout/hProcess11"/>
    <dgm:cxn modelId="{B74CD6FC-E437-4361-BB5F-255FA9CF3F5D}" type="presParOf" srcId="{DA4B54D7-ABF6-4D67-B927-700EDE1E452A}" destId="{5D753BF0-A8DD-491F-878B-37BE4E14D8CE}" srcOrd="7" destOrd="0" presId="urn:microsoft.com/office/officeart/2005/8/layout/hProcess11"/>
    <dgm:cxn modelId="{B26D7411-0EF9-4B5E-B526-F731C696A5AA}" type="presParOf" srcId="{DA4B54D7-ABF6-4D67-B927-700EDE1E452A}" destId="{44150386-449E-40D1-B841-264F4A17F72F}" srcOrd="8" destOrd="0" presId="urn:microsoft.com/office/officeart/2005/8/layout/hProcess11"/>
    <dgm:cxn modelId="{FF66021E-20FF-4499-8FF7-423421017A73}" type="presParOf" srcId="{44150386-449E-40D1-B841-264F4A17F72F}" destId="{88C348A5-EC48-46DB-8D79-B8FEA873F643}" srcOrd="0" destOrd="0" presId="urn:microsoft.com/office/officeart/2005/8/layout/hProcess11"/>
    <dgm:cxn modelId="{52594F74-F1C0-4C4B-B56D-314B0CE648AE}" type="presParOf" srcId="{44150386-449E-40D1-B841-264F4A17F72F}" destId="{975AB9E6-3C41-4EE2-B6E8-E0D653FAFC21}" srcOrd="1" destOrd="0" presId="urn:microsoft.com/office/officeart/2005/8/layout/hProcess11"/>
    <dgm:cxn modelId="{FE4E2A2B-31EC-49D5-94AE-CB2F2104E582}" type="presParOf" srcId="{44150386-449E-40D1-B841-264F4A17F72F}" destId="{03D3959F-C341-4754-8678-0E414994F6FB}" srcOrd="2" destOrd="0" presId="urn:microsoft.com/office/officeart/2005/8/layout/hProcess11"/>
    <dgm:cxn modelId="{DD4FE687-70F6-4080-8D27-18378FE16756}" type="presParOf" srcId="{DA4B54D7-ABF6-4D67-B927-700EDE1E452A}" destId="{AAE3C8FE-240E-4D63-A623-D6377FD05FEC}" srcOrd="9" destOrd="0" presId="urn:microsoft.com/office/officeart/2005/8/layout/hProcess11"/>
    <dgm:cxn modelId="{BAA6C44E-AF60-4EB3-A76D-30B021C6E92A}" type="presParOf" srcId="{DA4B54D7-ABF6-4D67-B927-700EDE1E452A}" destId="{6ED605E8-52FD-401C-A839-819EE727B635}" srcOrd="10" destOrd="0" presId="urn:microsoft.com/office/officeart/2005/8/layout/hProcess11"/>
    <dgm:cxn modelId="{FA262C4C-68E1-48CE-8D82-DA018D84AF09}" type="presParOf" srcId="{6ED605E8-52FD-401C-A839-819EE727B635}" destId="{78840A21-B0F6-46F8-AD39-918ABEFB5E4A}" srcOrd="0" destOrd="0" presId="urn:microsoft.com/office/officeart/2005/8/layout/hProcess11"/>
    <dgm:cxn modelId="{F88BF9A4-3853-496F-963D-D47C437D38EE}" type="presParOf" srcId="{6ED605E8-52FD-401C-A839-819EE727B635}" destId="{0B18636A-4B9F-4541-B860-66D90630FFA2}" srcOrd="1" destOrd="0" presId="urn:microsoft.com/office/officeart/2005/8/layout/hProcess11"/>
    <dgm:cxn modelId="{09DDB9BB-3ADA-4612-8EDF-4580FA0D8196}" type="presParOf" srcId="{6ED605E8-52FD-401C-A839-819EE727B635}" destId="{2CA1FE84-8125-459D-B21F-1777D96E9BE5}" srcOrd="2" destOrd="0" presId="urn:microsoft.com/office/officeart/2005/8/layout/hProcess11"/>
    <dgm:cxn modelId="{62440488-E286-437C-B487-D5F096FD1181}" type="presParOf" srcId="{DA4B54D7-ABF6-4D67-B927-700EDE1E452A}" destId="{74B9DABF-842F-4DFD-B3AA-61C42D51D7B9}" srcOrd="11" destOrd="0" presId="urn:microsoft.com/office/officeart/2005/8/layout/hProcess11"/>
    <dgm:cxn modelId="{02EA1F4A-1D68-44D4-A59A-51AE6644815D}" type="presParOf" srcId="{DA4B54D7-ABF6-4D67-B927-700EDE1E452A}" destId="{AB4E89B4-07DF-4C2A-B48B-6D1925D74332}" srcOrd="12" destOrd="0" presId="urn:microsoft.com/office/officeart/2005/8/layout/hProcess11"/>
    <dgm:cxn modelId="{D4E58F05-8A63-4743-B81E-E33890F82C70}" type="presParOf" srcId="{AB4E89B4-07DF-4C2A-B48B-6D1925D74332}" destId="{1C3BECA5-0249-4569-9ECF-6F60E1E96DD2}" srcOrd="0" destOrd="0" presId="urn:microsoft.com/office/officeart/2005/8/layout/hProcess11"/>
    <dgm:cxn modelId="{4A6285F9-B219-4848-A87E-6E8DA3A9FFCB}" type="presParOf" srcId="{AB4E89B4-07DF-4C2A-B48B-6D1925D74332}" destId="{7A768722-76B6-4B83-9B28-6BF78B5EB367}" srcOrd="1" destOrd="0" presId="urn:microsoft.com/office/officeart/2005/8/layout/hProcess11"/>
    <dgm:cxn modelId="{50EA5030-7CE2-4356-8A7B-60D2EF73F90E}" type="presParOf" srcId="{AB4E89B4-07DF-4C2A-B48B-6D1925D74332}" destId="{52F85399-8C3A-49E8-B0AC-2A23C1B5FD81}" srcOrd="2" destOrd="0" presId="urn:microsoft.com/office/officeart/2005/8/layout/hProcess11"/>
    <dgm:cxn modelId="{CB41DF4C-27B8-49D0-B1F6-3AAEEABA58F9}" type="presParOf" srcId="{DA4B54D7-ABF6-4D67-B927-700EDE1E452A}" destId="{98AFC4A9-7096-4CAF-917C-D41B1173235A}" srcOrd="13" destOrd="0" presId="urn:microsoft.com/office/officeart/2005/8/layout/hProcess11"/>
    <dgm:cxn modelId="{E63C6826-4F0C-4D27-876E-1216AC82DE78}" type="presParOf" srcId="{DA4B54D7-ABF6-4D67-B927-700EDE1E452A}" destId="{35877F18-A2D1-48C8-BF48-7492EE8E9EA9}" srcOrd="14" destOrd="0" presId="urn:microsoft.com/office/officeart/2005/8/layout/hProcess11"/>
    <dgm:cxn modelId="{5A0E3841-CF97-4DAF-997E-6EB43254CFC4}" type="presParOf" srcId="{35877F18-A2D1-48C8-BF48-7492EE8E9EA9}" destId="{5A616C3B-B001-4969-8689-5A68815BD48E}" srcOrd="0" destOrd="0" presId="urn:microsoft.com/office/officeart/2005/8/layout/hProcess11"/>
    <dgm:cxn modelId="{BB28D121-D9C5-4E5A-ABF2-ABA9D27AB0C0}" type="presParOf" srcId="{35877F18-A2D1-48C8-BF48-7492EE8E9EA9}" destId="{EDE63FFF-85F7-424B-BA3B-75E3F11CE69E}" srcOrd="1" destOrd="0" presId="urn:microsoft.com/office/officeart/2005/8/layout/hProcess11"/>
    <dgm:cxn modelId="{70FA6AD2-1AE4-48D2-978A-84BBD8F3CF80}" type="presParOf" srcId="{35877F18-A2D1-48C8-BF48-7492EE8E9EA9}" destId="{2E6F292F-0D32-4EBA-AD4E-6D141FF14886}" srcOrd="2" destOrd="0" presId="urn:microsoft.com/office/officeart/2005/8/layout/hProcess11"/>
    <dgm:cxn modelId="{2E53BCA1-07B1-4E64-BFD8-98CBFA56BDED}" type="presParOf" srcId="{DA4B54D7-ABF6-4D67-B927-700EDE1E452A}" destId="{E12C3686-188B-4098-8E1A-E46BFABE225D}" srcOrd="15" destOrd="0" presId="urn:microsoft.com/office/officeart/2005/8/layout/hProcess11"/>
    <dgm:cxn modelId="{5B4C7854-DD71-4E31-B04F-57ABFD81E425}" type="presParOf" srcId="{DA4B54D7-ABF6-4D67-B927-700EDE1E452A}" destId="{057BEB3A-B8FA-4394-835F-371AA7F24078}" srcOrd="16" destOrd="0" presId="urn:microsoft.com/office/officeart/2005/8/layout/hProcess11"/>
    <dgm:cxn modelId="{868002DB-F187-48A1-BDC2-B8053A034FA8}" type="presParOf" srcId="{057BEB3A-B8FA-4394-835F-371AA7F24078}" destId="{E8119A2D-94FE-4D67-BA2E-5C1893A94210}" srcOrd="0" destOrd="0" presId="urn:microsoft.com/office/officeart/2005/8/layout/hProcess11"/>
    <dgm:cxn modelId="{657A26B0-AAC5-4AF5-A71F-8EEDB5275425}" type="presParOf" srcId="{057BEB3A-B8FA-4394-835F-371AA7F24078}" destId="{D4B08229-A81F-4CD6-928D-69E8C108719C}" srcOrd="1" destOrd="0" presId="urn:microsoft.com/office/officeart/2005/8/layout/hProcess11"/>
    <dgm:cxn modelId="{A234EE38-76FB-4F3C-BA37-ED42B27FB536}" type="presParOf" srcId="{057BEB3A-B8FA-4394-835F-371AA7F24078}" destId="{CF3ED116-71C2-4B79-BB19-3D9DEED9E4D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C8401C-5E09-ED49-8F6A-F5BD45F18548}" type="doc">
      <dgm:prSet loTypeId="urn:microsoft.com/office/officeart/2005/8/layout/radia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AE53ABA-A40E-FD48-8869-E55560EC4183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GB" dirty="0"/>
            <a:t>Student</a:t>
          </a:r>
        </a:p>
      </dgm:t>
    </dgm:pt>
    <dgm:pt modelId="{7F47A125-EABC-5949-BE68-B056E286A70F}" type="parTrans" cxnId="{092A85AD-A0E7-1547-96CB-12900C8D1FC6}">
      <dgm:prSet/>
      <dgm:spPr/>
      <dgm:t>
        <a:bodyPr/>
        <a:lstStyle/>
        <a:p>
          <a:endParaRPr lang="en-GB"/>
        </a:p>
      </dgm:t>
    </dgm:pt>
    <dgm:pt modelId="{C073A729-FD38-5645-A95A-52ED8FB2E5D4}" type="sibTrans" cxnId="{092A85AD-A0E7-1547-96CB-12900C8D1FC6}">
      <dgm:prSet/>
      <dgm:spPr/>
      <dgm:t>
        <a:bodyPr/>
        <a:lstStyle/>
        <a:p>
          <a:endParaRPr lang="en-GB"/>
        </a:p>
      </dgm:t>
    </dgm:pt>
    <dgm:pt modelId="{6C76AA36-FD43-4E41-AFC7-E2EF6D2DC21B}">
      <dgm:prSet phldrT="[Text]"/>
      <dgm:spPr/>
      <dgm:t>
        <a:bodyPr/>
        <a:lstStyle/>
        <a:p>
          <a:r>
            <a:rPr lang="en-GB" dirty="0"/>
            <a:t>Faculty</a:t>
          </a:r>
        </a:p>
        <a:p>
          <a:r>
            <a:rPr lang="en-GB" dirty="0"/>
            <a:t>( class lectures)</a:t>
          </a:r>
        </a:p>
      </dgm:t>
    </dgm:pt>
    <dgm:pt modelId="{4FB7CB50-E1F8-3740-B135-28DD2D870A89}" type="parTrans" cxnId="{D3D57AAE-1A0E-AA44-A644-B003B3AA69CB}">
      <dgm:prSet/>
      <dgm:spPr/>
      <dgm:t>
        <a:bodyPr/>
        <a:lstStyle/>
        <a:p>
          <a:endParaRPr lang="en-GB"/>
        </a:p>
      </dgm:t>
    </dgm:pt>
    <dgm:pt modelId="{2BB870D6-3D4A-2E40-84AF-C03218F2EA7E}" type="sibTrans" cxnId="{D3D57AAE-1A0E-AA44-A644-B003B3AA69CB}">
      <dgm:prSet/>
      <dgm:spPr/>
      <dgm:t>
        <a:bodyPr/>
        <a:lstStyle/>
        <a:p>
          <a:endParaRPr lang="en-GB"/>
        </a:p>
      </dgm:t>
    </dgm:pt>
    <dgm:pt modelId="{15B5720B-4A07-F440-A6E5-2D055C3B1171}">
      <dgm:prSet phldrT="[Text]"/>
      <dgm:spPr/>
      <dgm:t>
        <a:bodyPr/>
        <a:lstStyle/>
        <a:p>
          <a:r>
            <a:rPr lang="en-GB" dirty="0"/>
            <a:t>Case Studies </a:t>
          </a:r>
        </a:p>
      </dgm:t>
    </dgm:pt>
    <dgm:pt modelId="{A6F6BB0B-D2BF-6540-A044-B709A68ED5A7}" type="parTrans" cxnId="{0E2F6147-4C2D-6C40-AA6D-785757DFE1EF}">
      <dgm:prSet/>
      <dgm:spPr/>
      <dgm:t>
        <a:bodyPr/>
        <a:lstStyle/>
        <a:p>
          <a:endParaRPr lang="en-GB"/>
        </a:p>
      </dgm:t>
    </dgm:pt>
    <dgm:pt modelId="{A970E1B0-BDC8-684D-8773-4A92D89F3F6C}" type="sibTrans" cxnId="{0E2F6147-4C2D-6C40-AA6D-785757DFE1EF}">
      <dgm:prSet/>
      <dgm:spPr/>
      <dgm:t>
        <a:bodyPr/>
        <a:lstStyle/>
        <a:p>
          <a:endParaRPr lang="en-GB"/>
        </a:p>
      </dgm:t>
    </dgm:pt>
    <dgm:pt modelId="{41AAE61D-8F0B-FC4E-9ED1-E600AC35A15D}">
      <dgm:prSet phldrT="[Text]"/>
      <dgm:spPr/>
      <dgm:t>
        <a:bodyPr/>
        <a:lstStyle/>
        <a:p>
          <a:r>
            <a:rPr lang="en-GB" dirty="0"/>
            <a:t>Peer Learning (Workshop)</a:t>
          </a:r>
        </a:p>
      </dgm:t>
    </dgm:pt>
    <dgm:pt modelId="{49A0AD54-6AC5-694D-8974-AE8E165D3ADE}" type="parTrans" cxnId="{53A4FD0E-6AA5-E64B-B4DA-874526A4A58A}">
      <dgm:prSet/>
      <dgm:spPr/>
      <dgm:t>
        <a:bodyPr/>
        <a:lstStyle/>
        <a:p>
          <a:endParaRPr lang="en-GB"/>
        </a:p>
      </dgm:t>
    </dgm:pt>
    <dgm:pt modelId="{85AFA391-5C83-5148-97B8-21AFEFD2536C}" type="sibTrans" cxnId="{53A4FD0E-6AA5-E64B-B4DA-874526A4A58A}">
      <dgm:prSet/>
      <dgm:spPr/>
      <dgm:t>
        <a:bodyPr/>
        <a:lstStyle/>
        <a:p>
          <a:endParaRPr lang="en-GB"/>
        </a:p>
      </dgm:t>
    </dgm:pt>
    <dgm:pt modelId="{67FA6022-7F78-D244-8D6F-0BD7E02FB5A9}">
      <dgm:prSet phldrT="[Text]"/>
      <dgm:spPr/>
      <dgm:t>
        <a:bodyPr/>
        <a:lstStyle/>
        <a:p>
          <a:r>
            <a:rPr lang="en-GB" dirty="0" err="1"/>
            <a:t>Startup</a:t>
          </a:r>
          <a:r>
            <a:rPr lang="en-GB" dirty="0"/>
            <a:t> Founders (Eco-System)</a:t>
          </a:r>
        </a:p>
      </dgm:t>
    </dgm:pt>
    <dgm:pt modelId="{789773C0-E044-1A4C-A6D8-FB5E919B7EA8}" type="parTrans" cxnId="{52991CCA-66C0-664B-BAC5-48C85F06093F}">
      <dgm:prSet/>
      <dgm:spPr/>
      <dgm:t>
        <a:bodyPr/>
        <a:lstStyle/>
        <a:p>
          <a:endParaRPr lang="en-GB"/>
        </a:p>
      </dgm:t>
    </dgm:pt>
    <dgm:pt modelId="{6FCA65C0-9D1F-1844-8A5E-043C47BF346A}" type="sibTrans" cxnId="{52991CCA-66C0-664B-BAC5-48C85F06093F}">
      <dgm:prSet/>
      <dgm:spPr/>
      <dgm:t>
        <a:bodyPr/>
        <a:lstStyle/>
        <a:p>
          <a:endParaRPr lang="en-GB"/>
        </a:p>
      </dgm:t>
    </dgm:pt>
    <dgm:pt modelId="{BD2F8B41-B85C-864C-A44C-F293484D1E4B}" type="pres">
      <dgm:prSet presAssocID="{D7C8401C-5E09-ED49-8F6A-F5BD45F1854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0D58F65-F5DA-9C4C-A9A2-0F4470A63AA3}" type="pres">
      <dgm:prSet presAssocID="{FAE53ABA-A40E-FD48-8869-E55560EC4183}" presName="centerShape" presStyleLbl="node0" presStyleIdx="0" presStyleCnt="1"/>
      <dgm:spPr/>
    </dgm:pt>
    <dgm:pt modelId="{0670622D-A64F-B949-82EE-5E80568D6BFE}" type="pres">
      <dgm:prSet presAssocID="{4FB7CB50-E1F8-3740-B135-28DD2D870A89}" presName="Name9" presStyleLbl="parChTrans1D2" presStyleIdx="0" presStyleCnt="4"/>
      <dgm:spPr/>
    </dgm:pt>
    <dgm:pt modelId="{603460F6-6B8E-AF47-A8C2-F6CC34CEE78D}" type="pres">
      <dgm:prSet presAssocID="{4FB7CB50-E1F8-3740-B135-28DD2D870A89}" presName="connTx" presStyleLbl="parChTrans1D2" presStyleIdx="0" presStyleCnt="4"/>
      <dgm:spPr/>
    </dgm:pt>
    <dgm:pt modelId="{52A27639-C72F-1A42-B4C5-BF374EC7317A}" type="pres">
      <dgm:prSet presAssocID="{6C76AA36-FD43-4E41-AFC7-E2EF6D2DC21B}" presName="node" presStyleLbl="node1" presStyleIdx="0" presStyleCnt="4">
        <dgm:presLayoutVars>
          <dgm:bulletEnabled val="1"/>
        </dgm:presLayoutVars>
      </dgm:prSet>
      <dgm:spPr/>
    </dgm:pt>
    <dgm:pt modelId="{4FFEDAAF-7935-2546-AC53-21702CFF9DCF}" type="pres">
      <dgm:prSet presAssocID="{A6F6BB0B-D2BF-6540-A044-B709A68ED5A7}" presName="Name9" presStyleLbl="parChTrans1D2" presStyleIdx="1" presStyleCnt="4"/>
      <dgm:spPr/>
    </dgm:pt>
    <dgm:pt modelId="{A53F997B-BB65-BF43-9F16-42EE1BBE1136}" type="pres">
      <dgm:prSet presAssocID="{A6F6BB0B-D2BF-6540-A044-B709A68ED5A7}" presName="connTx" presStyleLbl="parChTrans1D2" presStyleIdx="1" presStyleCnt="4"/>
      <dgm:spPr/>
    </dgm:pt>
    <dgm:pt modelId="{0ACC5AB9-D9F4-C541-A9F5-86CB2299245E}" type="pres">
      <dgm:prSet presAssocID="{15B5720B-4A07-F440-A6E5-2D055C3B1171}" presName="node" presStyleLbl="node1" presStyleIdx="1" presStyleCnt="4">
        <dgm:presLayoutVars>
          <dgm:bulletEnabled val="1"/>
        </dgm:presLayoutVars>
      </dgm:prSet>
      <dgm:spPr/>
    </dgm:pt>
    <dgm:pt modelId="{1C7D948A-2255-7E4C-91A0-4AD14F810270}" type="pres">
      <dgm:prSet presAssocID="{49A0AD54-6AC5-694D-8974-AE8E165D3ADE}" presName="Name9" presStyleLbl="parChTrans1D2" presStyleIdx="2" presStyleCnt="4"/>
      <dgm:spPr/>
    </dgm:pt>
    <dgm:pt modelId="{CC3F2CD7-9A77-E541-9AF5-3B1354792A0A}" type="pres">
      <dgm:prSet presAssocID="{49A0AD54-6AC5-694D-8974-AE8E165D3ADE}" presName="connTx" presStyleLbl="parChTrans1D2" presStyleIdx="2" presStyleCnt="4"/>
      <dgm:spPr/>
    </dgm:pt>
    <dgm:pt modelId="{C37AA7B4-783F-1B46-A5A9-F19C73554134}" type="pres">
      <dgm:prSet presAssocID="{41AAE61D-8F0B-FC4E-9ED1-E600AC35A15D}" presName="node" presStyleLbl="node1" presStyleIdx="2" presStyleCnt="4">
        <dgm:presLayoutVars>
          <dgm:bulletEnabled val="1"/>
        </dgm:presLayoutVars>
      </dgm:prSet>
      <dgm:spPr/>
    </dgm:pt>
    <dgm:pt modelId="{4264F5BE-1692-9443-8048-A122BC30E647}" type="pres">
      <dgm:prSet presAssocID="{789773C0-E044-1A4C-A6D8-FB5E919B7EA8}" presName="Name9" presStyleLbl="parChTrans1D2" presStyleIdx="3" presStyleCnt="4"/>
      <dgm:spPr/>
    </dgm:pt>
    <dgm:pt modelId="{F17BC564-4B76-EF42-8FCC-814500E20A13}" type="pres">
      <dgm:prSet presAssocID="{789773C0-E044-1A4C-A6D8-FB5E919B7EA8}" presName="connTx" presStyleLbl="parChTrans1D2" presStyleIdx="3" presStyleCnt="4"/>
      <dgm:spPr/>
    </dgm:pt>
    <dgm:pt modelId="{1A2815DB-AD17-CA4F-8881-11A8CEE3746B}" type="pres">
      <dgm:prSet presAssocID="{67FA6022-7F78-D244-8D6F-0BD7E02FB5A9}" presName="node" presStyleLbl="node1" presStyleIdx="3" presStyleCnt="4">
        <dgm:presLayoutVars>
          <dgm:bulletEnabled val="1"/>
        </dgm:presLayoutVars>
      </dgm:prSet>
      <dgm:spPr/>
    </dgm:pt>
  </dgm:ptLst>
  <dgm:cxnLst>
    <dgm:cxn modelId="{53A4FD0E-6AA5-E64B-B4DA-874526A4A58A}" srcId="{FAE53ABA-A40E-FD48-8869-E55560EC4183}" destId="{41AAE61D-8F0B-FC4E-9ED1-E600AC35A15D}" srcOrd="2" destOrd="0" parTransId="{49A0AD54-6AC5-694D-8974-AE8E165D3ADE}" sibTransId="{85AFA391-5C83-5148-97B8-21AFEFD2536C}"/>
    <dgm:cxn modelId="{33FF5110-2A53-7442-9EDD-83A43C931819}" type="presOf" srcId="{4FB7CB50-E1F8-3740-B135-28DD2D870A89}" destId="{0670622D-A64F-B949-82EE-5E80568D6BFE}" srcOrd="0" destOrd="0" presId="urn:microsoft.com/office/officeart/2005/8/layout/radial1"/>
    <dgm:cxn modelId="{2C76EA10-BC99-3C45-A4BB-64E166A61830}" type="presOf" srcId="{A6F6BB0B-D2BF-6540-A044-B709A68ED5A7}" destId="{A53F997B-BB65-BF43-9F16-42EE1BBE1136}" srcOrd="1" destOrd="0" presId="urn:microsoft.com/office/officeart/2005/8/layout/radial1"/>
    <dgm:cxn modelId="{EC4F1E1C-6876-0B40-9FBA-5B57AB900C36}" type="presOf" srcId="{67FA6022-7F78-D244-8D6F-0BD7E02FB5A9}" destId="{1A2815DB-AD17-CA4F-8881-11A8CEE3746B}" srcOrd="0" destOrd="0" presId="urn:microsoft.com/office/officeart/2005/8/layout/radial1"/>
    <dgm:cxn modelId="{3924CE1D-26E0-094B-9944-6FA65CC8EF96}" type="presOf" srcId="{A6F6BB0B-D2BF-6540-A044-B709A68ED5A7}" destId="{4FFEDAAF-7935-2546-AC53-21702CFF9DCF}" srcOrd="0" destOrd="0" presId="urn:microsoft.com/office/officeart/2005/8/layout/radial1"/>
    <dgm:cxn modelId="{6369672E-4181-A643-BF0E-B615462D3707}" type="presOf" srcId="{789773C0-E044-1A4C-A6D8-FB5E919B7EA8}" destId="{F17BC564-4B76-EF42-8FCC-814500E20A13}" srcOrd="1" destOrd="0" presId="urn:microsoft.com/office/officeart/2005/8/layout/radial1"/>
    <dgm:cxn modelId="{0E2F6147-4C2D-6C40-AA6D-785757DFE1EF}" srcId="{FAE53ABA-A40E-FD48-8869-E55560EC4183}" destId="{15B5720B-4A07-F440-A6E5-2D055C3B1171}" srcOrd="1" destOrd="0" parTransId="{A6F6BB0B-D2BF-6540-A044-B709A68ED5A7}" sibTransId="{A970E1B0-BDC8-684D-8773-4A92D89F3F6C}"/>
    <dgm:cxn modelId="{DE08DF65-3E12-684F-A735-D5366118E0C9}" type="presOf" srcId="{15B5720B-4A07-F440-A6E5-2D055C3B1171}" destId="{0ACC5AB9-D9F4-C541-A9F5-86CB2299245E}" srcOrd="0" destOrd="0" presId="urn:microsoft.com/office/officeart/2005/8/layout/radial1"/>
    <dgm:cxn modelId="{190B2168-9875-844D-BA31-6D55ADCA4280}" type="presOf" srcId="{FAE53ABA-A40E-FD48-8869-E55560EC4183}" destId="{C0D58F65-F5DA-9C4C-A9A2-0F4470A63AA3}" srcOrd="0" destOrd="0" presId="urn:microsoft.com/office/officeart/2005/8/layout/radial1"/>
    <dgm:cxn modelId="{D1164378-B041-8449-8664-F7FD73457015}" type="presOf" srcId="{789773C0-E044-1A4C-A6D8-FB5E919B7EA8}" destId="{4264F5BE-1692-9443-8048-A122BC30E647}" srcOrd="0" destOrd="0" presId="urn:microsoft.com/office/officeart/2005/8/layout/radial1"/>
    <dgm:cxn modelId="{F371E294-2F8E-9A45-9F5D-C2FF7B111D95}" type="presOf" srcId="{49A0AD54-6AC5-694D-8974-AE8E165D3ADE}" destId="{1C7D948A-2255-7E4C-91A0-4AD14F810270}" srcOrd="0" destOrd="0" presId="urn:microsoft.com/office/officeart/2005/8/layout/radial1"/>
    <dgm:cxn modelId="{A6A16E9E-DE7F-DF46-A5A2-0B55400E71EC}" type="presOf" srcId="{4FB7CB50-E1F8-3740-B135-28DD2D870A89}" destId="{603460F6-6B8E-AF47-A8C2-F6CC34CEE78D}" srcOrd="1" destOrd="0" presId="urn:microsoft.com/office/officeart/2005/8/layout/radial1"/>
    <dgm:cxn modelId="{092A85AD-A0E7-1547-96CB-12900C8D1FC6}" srcId="{D7C8401C-5E09-ED49-8F6A-F5BD45F18548}" destId="{FAE53ABA-A40E-FD48-8869-E55560EC4183}" srcOrd="0" destOrd="0" parTransId="{7F47A125-EABC-5949-BE68-B056E286A70F}" sibTransId="{C073A729-FD38-5645-A95A-52ED8FB2E5D4}"/>
    <dgm:cxn modelId="{D3D57AAE-1A0E-AA44-A644-B003B3AA69CB}" srcId="{FAE53ABA-A40E-FD48-8869-E55560EC4183}" destId="{6C76AA36-FD43-4E41-AFC7-E2EF6D2DC21B}" srcOrd="0" destOrd="0" parTransId="{4FB7CB50-E1F8-3740-B135-28DD2D870A89}" sibTransId="{2BB870D6-3D4A-2E40-84AF-C03218F2EA7E}"/>
    <dgm:cxn modelId="{1EC552C0-7E6C-EA43-827A-E2DB17E923BB}" type="presOf" srcId="{49A0AD54-6AC5-694D-8974-AE8E165D3ADE}" destId="{CC3F2CD7-9A77-E541-9AF5-3B1354792A0A}" srcOrd="1" destOrd="0" presId="urn:microsoft.com/office/officeart/2005/8/layout/radial1"/>
    <dgm:cxn modelId="{52991CCA-66C0-664B-BAC5-48C85F06093F}" srcId="{FAE53ABA-A40E-FD48-8869-E55560EC4183}" destId="{67FA6022-7F78-D244-8D6F-0BD7E02FB5A9}" srcOrd="3" destOrd="0" parTransId="{789773C0-E044-1A4C-A6D8-FB5E919B7EA8}" sibTransId="{6FCA65C0-9D1F-1844-8A5E-043C47BF346A}"/>
    <dgm:cxn modelId="{F6ED44D1-EAF1-8747-A2D7-E109F22DF4FB}" type="presOf" srcId="{6C76AA36-FD43-4E41-AFC7-E2EF6D2DC21B}" destId="{52A27639-C72F-1A42-B4C5-BF374EC7317A}" srcOrd="0" destOrd="0" presId="urn:microsoft.com/office/officeart/2005/8/layout/radial1"/>
    <dgm:cxn modelId="{30C1C3F7-4A6D-2C4F-B75B-5ED80BA47675}" type="presOf" srcId="{D7C8401C-5E09-ED49-8F6A-F5BD45F18548}" destId="{BD2F8B41-B85C-864C-A44C-F293484D1E4B}" srcOrd="0" destOrd="0" presId="urn:microsoft.com/office/officeart/2005/8/layout/radial1"/>
    <dgm:cxn modelId="{14799CFC-562E-A14F-91DE-195AFEC11D00}" type="presOf" srcId="{41AAE61D-8F0B-FC4E-9ED1-E600AC35A15D}" destId="{C37AA7B4-783F-1B46-A5A9-F19C73554134}" srcOrd="0" destOrd="0" presId="urn:microsoft.com/office/officeart/2005/8/layout/radial1"/>
    <dgm:cxn modelId="{18BBD0DB-98F1-CE4A-9B07-1200E730D847}" type="presParOf" srcId="{BD2F8B41-B85C-864C-A44C-F293484D1E4B}" destId="{C0D58F65-F5DA-9C4C-A9A2-0F4470A63AA3}" srcOrd="0" destOrd="0" presId="urn:microsoft.com/office/officeart/2005/8/layout/radial1"/>
    <dgm:cxn modelId="{8EFE8E48-2077-BD41-81EE-F1D70374CB64}" type="presParOf" srcId="{BD2F8B41-B85C-864C-A44C-F293484D1E4B}" destId="{0670622D-A64F-B949-82EE-5E80568D6BFE}" srcOrd="1" destOrd="0" presId="urn:microsoft.com/office/officeart/2005/8/layout/radial1"/>
    <dgm:cxn modelId="{18E07049-D986-CE47-8462-9C6B9B4300A1}" type="presParOf" srcId="{0670622D-A64F-B949-82EE-5E80568D6BFE}" destId="{603460F6-6B8E-AF47-A8C2-F6CC34CEE78D}" srcOrd="0" destOrd="0" presId="urn:microsoft.com/office/officeart/2005/8/layout/radial1"/>
    <dgm:cxn modelId="{014ACF2B-E423-014A-8AAA-5B884FEAFFC4}" type="presParOf" srcId="{BD2F8B41-B85C-864C-A44C-F293484D1E4B}" destId="{52A27639-C72F-1A42-B4C5-BF374EC7317A}" srcOrd="2" destOrd="0" presId="urn:microsoft.com/office/officeart/2005/8/layout/radial1"/>
    <dgm:cxn modelId="{76C8ADBC-60C6-9E40-AD60-EF2BE4DFCE32}" type="presParOf" srcId="{BD2F8B41-B85C-864C-A44C-F293484D1E4B}" destId="{4FFEDAAF-7935-2546-AC53-21702CFF9DCF}" srcOrd="3" destOrd="0" presId="urn:microsoft.com/office/officeart/2005/8/layout/radial1"/>
    <dgm:cxn modelId="{B95C6F51-333F-474C-BC73-EDC5D41054BE}" type="presParOf" srcId="{4FFEDAAF-7935-2546-AC53-21702CFF9DCF}" destId="{A53F997B-BB65-BF43-9F16-42EE1BBE1136}" srcOrd="0" destOrd="0" presId="urn:microsoft.com/office/officeart/2005/8/layout/radial1"/>
    <dgm:cxn modelId="{8B409570-771D-9F4B-8DF6-ABF09A443BA5}" type="presParOf" srcId="{BD2F8B41-B85C-864C-A44C-F293484D1E4B}" destId="{0ACC5AB9-D9F4-C541-A9F5-86CB2299245E}" srcOrd="4" destOrd="0" presId="urn:microsoft.com/office/officeart/2005/8/layout/radial1"/>
    <dgm:cxn modelId="{6684E883-4010-4847-987B-F826758402F7}" type="presParOf" srcId="{BD2F8B41-B85C-864C-A44C-F293484D1E4B}" destId="{1C7D948A-2255-7E4C-91A0-4AD14F810270}" srcOrd="5" destOrd="0" presId="urn:microsoft.com/office/officeart/2005/8/layout/radial1"/>
    <dgm:cxn modelId="{00DF05AC-167D-3E45-A635-43913E601F67}" type="presParOf" srcId="{1C7D948A-2255-7E4C-91A0-4AD14F810270}" destId="{CC3F2CD7-9A77-E541-9AF5-3B1354792A0A}" srcOrd="0" destOrd="0" presId="urn:microsoft.com/office/officeart/2005/8/layout/radial1"/>
    <dgm:cxn modelId="{3AAC8B82-6264-504E-8255-69E12F9F771F}" type="presParOf" srcId="{BD2F8B41-B85C-864C-A44C-F293484D1E4B}" destId="{C37AA7B4-783F-1B46-A5A9-F19C73554134}" srcOrd="6" destOrd="0" presId="urn:microsoft.com/office/officeart/2005/8/layout/radial1"/>
    <dgm:cxn modelId="{5F605B48-5DC1-7841-8E5A-9E7A7D303933}" type="presParOf" srcId="{BD2F8B41-B85C-864C-A44C-F293484D1E4B}" destId="{4264F5BE-1692-9443-8048-A122BC30E647}" srcOrd="7" destOrd="0" presId="urn:microsoft.com/office/officeart/2005/8/layout/radial1"/>
    <dgm:cxn modelId="{F72BEB5E-2F63-FA41-8B64-89F213560264}" type="presParOf" srcId="{4264F5BE-1692-9443-8048-A122BC30E647}" destId="{F17BC564-4B76-EF42-8FCC-814500E20A13}" srcOrd="0" destOrd="0" presId="urn:microsoft.com/office/officeart/2005/8/layout/radial1"/>
    <dgm:cxn modelId="{320D99EF-5AAD-DC47-B6A9-DE3388A47D44}" type="presParOf" srcId="{BD2F8B41-B85C-864C-A44C-F293484D1E4B}" destId="{1A2815DB-AD17-CA4F-8881-11A8CEE3746B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74BF56-9EED-8049-9A81-BC8051B2EA57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49B89C9-4EB6-854F-A8B0-DC725CD27F9C}">
      <dgm:prSet phldrT="[Text]"/>
      <dgm:spPr/>
      <dgm:t>
        <a:bodyPr/>
        <a:lstStyle/>
        <a:p>
          <a:r>
            <a:rPr lang="en-GB" dirty="0"/>
            <a:t>Framework /Concept Lecture (30 min)</a:t>
          </a:r>
        </a:p>
      </dgm:t>
    </dgm:pt>
    <dgm:pt modelId="{CE8ABE30-E0AF-4642-A99E-91863DB0CB91}" type="parTrans" cxnId="{654967C5-08A2-424B-82D7-C491CD7A8132}">
      <dgm:prSet/>
      <dgm:spPr/>
      <dgm:t>
        <a:bodyPr/>
        <a:lstStyle/>
        <a:p>
          <a:endParaRPr lang="en-GB"/>
        </a:p>
      </dgm:t>
    </dgm:pt>
    <dgm:pt modelId="{905F405B-CAF6-CD40-8494-907F4D4F9663}" type="sibTrans" cxnId="{654967C5-08A2-424B-82D7-C491CD7A8132}">
      <dgm:prSet/>
      <dgm:spPr/>
      <dgm:t>
        <a:bodyPr/>
        <a:lstStyle/>
        <a:p>
          <a:endParaRPr lang="en-GB"/>
        </a:p>
      </dgm:t>
    </dgm:pt>
    <dgm:pt modelId="{55C7E84E-5CC5-B544-8EC1-1FBE01F58F82}">
      <dgm:prSet phldrT="[Text]"/>
      <dgm:spPr/>
      <dgm:t>
        <a:bodyPr/>
        <a:lstStyle/>
        <a:p>
          <a:r>
            <a:rPr lang="en-GB" dirty="0"/>
            <a:t>Workshop Discussion (45 mins)</a:t>
          </a:r>
        </a:p>
      </dgm:t>
    </dgm:pt>
    <dgm:pt modelId="{9D37DBE3-73C1-304E-970E-69230CDB1F7B}" type="parTrans" cxnId="{DD3CADDC-0511-434F-A7E6-C2CE22805316}">
      <dgm:prSet/>
      <dgm:spPr/>
      <dgm:t>
        <a:bodyPr/>
        <a:lstStyle/>
        <a:p>
          <a:endParaRPr lang="en-GB"/>
        </a:p>
      </dgm:t>
    </dgm:pt>
    <dgm:pt modelId="{AA465640-FB67-2041-806D-D94B1573828C}" type="sibTrans" cxnId="{DD3CADDC-0511-434F-A7E6-C2CE22805316}">
      <dgm:prSet/>
      <dgm:spPr/>
      <dgm:t>
        <a:bodyPr/>
        <a:lstStyle/>
        <a:p>
          <a:endParaRPr lang="en-GB"/>
        </a:p>
      </dgm:t>
    </dgm:pt>
    <dgm:pt modelId="{E7B520A6-2D14-6246-9125-4E7E5AD5E325}">
      <dgm:prSet phldrT="[Text]"/>
      <dgm:spPr/>
      <dgm:t>
        <a:bodyPr/>
        <a:lstStyle/>
        <a:p>
          <a:r>
            <a:rPr lang="en-GB" dirty="0"/>
            <a:t>Template/Case Assignment</a:t>
          </a:r>
        </a:p>
      </dgm:t>
    </dgm:pt>
    <dgm:pt modelId="{42213AE2-FD73-5B47-A888-D0AAFB1CA829}" type="parTrans" cxnId="{7DEDE2A9-8EC4-A542-8DFF-6A4346B6D0E0}">
      <dgm:prSet/>
      <dgm:spPr/>
      <dgm:t>
        <a:bodyPr/>
        <a:lstStyle/>
        <a:p>
          <a:endParaRPr lang="en-GB"/>
        </a:p>
      </dgm:t>
    </dgm:pt>
    <dgm:pt modelId="{C32DDB4E-8D7D-E148-B58A-BC5E5FDE5000}" type="sibTrans" cxnId="{7DEDE2A9-8EC4-A542-8DFF-6A4346B6D0E0}">
      <dgm:prSet/>
      <dgm:spPr/>
      <dgm:t>
        <a:bodyPr/>
        <a:lstStyle/>
        <a:p>
          <a:endParaRPr lang="en-GB"/>
        </a:p>
      </dgm:t>
    </dgm:pt>
    <dgm:pt modelId="{14508559-6B52-8A4B-85F3-BB50E7DDCA47}">
      <dgm:prSet phldrT="[Text]"/>
      <dgm:spPr/>
      <dgm:t>
        <a:bodyPr/>
        <a:lstStyle/>
        <a:p>
          <a:r>
            <a:rPr lang="en-GB" dirty="0"/>
            <a:t>Out of Class Team Discussion</a:t>
          </a:r>
        </a:p>
      </dgm:t>
    </dgm:pt>
    <dgm:pt modelId="{86D0EC20-115F-8844-A4AA-0160590D6BDF}" type="parTrans" cxnId="{DC32B2BA-71F4-FD41-A91A-C610AB5110A1}">
      <dgm:prSet/>
      <dgm:spPr/>
      <dgm:t>
        <a:bodyPr/>
        <a:lstStyle/>
        <a:p>
          <a:endParaRPr lang="en-GB"/>
        </a:p>
      </dgm:t>
    </dgm:pt>
    <dgm:pt modelId="{9C80C214-C8B4-4742-B842-AEFEEF43698F}" type="sibTrans" cxnId="{DC32B2BA-71F4-FD41-A91A-C610AB5110A1}">
      <dgm:prSet/>
      <dgm:spPr/>
      <dgm:t>
        <a:bodyPr/>
        <a:lstStyle/>
        <a:p>
          <a:endParaRPr lang="en-GB"/>
        </a:p>
      </dgm:t>
    </dgm:pt>
    <dgm:pt modelId="{98FD0844-EE4A-654E-A4CC-1A8641C2CABC}">
      <dgm:prSet phldrT="[Text]"/>
      <dgm:spPr/>
      <dgm:t>
        <a:bodyPr/>
        <a:lstStyle/>
        <a:p>
          <a:r>
            <a:rPr lang="en-GB" dirty="0"/>
            <a:t>Pre Class Assignment / Case Discussion (15 mins)</a:t>
          </a:r>
        </a:p>
      </dgm:t>
    </dgm:pt>
    <dgm:pt modelId="{827C670B-6B9B-714B-9B52-B38418DFA3F4}" type="parTrans" cxnId="{8C650FE0-0555-734B-8423-1AA9E00BA656}">
      <dgm:prSet/>
      <dgm:spPr/>
      <dgm:t>
        <a:bodyPr/>
        <a:lstStyle/>
        <a:p>
          <a:endParaRPr lang="en-GB"/>
        </a:p>
      </dgm:t>
    </dgm:pt>
    <dgm:pt modelId="{AF49CE0F-7C4F-7841-8BBD-308E7AAC37B8}" type="sibTrans" cxnId="{8C650FE0-0555-734B-8423-1AA9E00BA656}">
      <dgm:prSet/>
      <dgm:spPr/>
      <dgm:t>
        <a:bodyPr/>
        <a:lstStyle/>
        <a:p>
          <a:endParaRPr lang="en-GB"/>
        </a:p>
      </dgm:t>
    </dgm:pt>
    <dgm:pt modelId="{E5843316-89A6-6C49-B8B5-26B1A30D452A}" type="pres">
      <dgm:prSet presAssocID="{2874BF56-9EED-8049-9A81-BC8051B2EA57}" presName="cycle" presStyleCnt="0">
        <dgm:presLayoutVars>
          <dgm:dir/>
          <dgm:resizeHandles val="exact"/>
        </dgm:presLayoutVars>
      </dgm:prSet>
      <dgm:spPr/>
    </dgm:pt>
    <dgm:pt modelId="{18000049-AE93-F54E-8FD4-FEF3EB31C180}" type="pres">
      <dgm:prSet presAssocID="{549B89C9-4EB6-854F-A8B0-DC725CD27F9C}" presName="node" presStyleLbl="node1" presStyleIdx="0" presStyleCnt="5">
        <dgm:presLayoutVars>
          <dgm:bulletEnabled val="1"/>
        </dgm:presLayoutVars>
      </dgm:prSet>
      <dgm:spPr/>
    </dgm:pt>
    <dgm:pt modelId="{2B6090D1-69D0-274F-8BBA-7911A6671366}" type="pres">
      <dgm:prSet presAssocID="{905F405B-CAF6-CD40-8494-907F4D4F9663}" presName="sibTrans" presStyleLbl="sibTrans2D1" presStyleIdx="0" presStyleCnt="5"/>
      <dgm:spPr/>
    </dgm:pt>
    <dgm:pt modelId="{FB5B68E1-14E2-4643-863F-1407A360FFA1}" type="pres">
      <dgm:prSet presAssocID="{905F405B-CAF6-CD40-8494-907F4D4F9663}" presName="connectorText" presStyleLbl="sibTrans2D1" presStyleIdx="0" presStyleCnt="5"/>
      <dgm:spPr/>
    </dgm:pt>
    <dgm:pt modelId="{8228AC05-9A5C-3B4A-9BA9-7DBCF58EE6BA}" type="pres">
      <dgm:prSet presAssocID="{55C7E84E-5CC5-B544-8EC1-1FBE01F58F82}" presName="node" presStyleLbl="node1" presStyleIdx="1" presStyleCnt="5">
        <dgm:presLayoutVars>
          <dgm:bulletEnabled val="1"/>
        </dgm:presLayoutVars>
      </dgm:prSet>
      <dgm:spPr/>
    </dgm:pt>
    <dgm:pt modelId="{283BE408-7ABF-1544-85F2-945375A8E973}" type="pres">
      <dgm:prSet presAssocID="{AA465640-FB67-2041-806D-D94B1573828C}" presName="sibTrans" presStyleLbl="sibTrans2D1" presStyleIdx="1" presStyleCnt="5"/>
      <dgm:spPr/>
    </dgm:pt>
    <dgm:pt modelId="{469DB41B-5637-804D-9C6D-4C46795DC35E}" type="pres">
      <dgm:prSet presAssocID="{AA465640-FB67-2041-806D-D94B1573828C}" presName="connectorText" presStyleLbl="sibTrans2D1" presStyleIdx="1" presStyleCnt="5"/>
      <dgm:spPr/>
    </dgm:pt>
    <dgm:pt modelId="{19069F39-250B-F74C-A6CE-D86532D38C51}" type="pres">
      <dgm:prSet presAssocID="{E7B520A6-2D14-6246-9125-4E7E5AD5E325}" presName="node" presStyleLbl="node1" presStyleIdx="2" presStyleCnt="5">
        <dgm:presLayoutVars>
          <dgm:bulletEnabled val="1"/>
        </dgm:presLayoutVars>
      </dgm:prSet>
      <dgm:spPr/>
    </dgm:pt>
    <dgm:pt modelId="{754ECC60-68AF-3A43-A0D6-5EC853B07847}" type="pres">
      <dgm:prSet presAssocID="{C32DDB4E-8D7D-E148-B58A-BC5E5FDE5000}" presName="sibTrans" presStyleLbl="sibTrans2D1" presStyleIdx="2" presStyleCnt="5"/>
      <dgm:spPr/>
    </dgm:pt>
    <dgm:pt modelId="{C3B35691-D934-EA42-A9B3-E7C9244E73D3}" type="pres">
      <dgm:prSet presAssocID="{C32DDB4E-8D7D-E148-B58A-BC5E5FDE5000}" presName="connectorText" presStyleLbl="sibTrans2D1" presStyleIdx="2" presStyleCnt="5"/>
      <dgm:spPr/>
    </dgm:pt>
    <dgm:pt modelId="{E12ADF50-570F-694B-984F-C5D3E6B22921}" type="pres">
      <dgm:prSet presAssocID="{14508559-6B52-8A4B-85F3-BB50E7DDCA47}" presName="node" presStyleLbl="node1" presStyleIdx="3" presStyleCnt="5">
        <dgm:presLayoutVars>
          <dgm:bulletEnabled val="1"/>
        </dgm:presLayoutVars>
      </dgm:prSet>
      <dgm:spPr/>
    </dgm:pt>
    <dgm:pt modelId="{4C1F04B2-98E4-8446-9960-FBE7FD7169B7}" type="pres">
      <dgm:prSet presAssocID="{9C80C214-C8B4-4742-B842-AEFEEF43698F}" presName="sibTrans" presStyleLbl="sibTrans2D1" presStyleIdx="3" presStyleCnt="5"/>
      <dgm:spPr/>
    </dgm:pt>
    <dgm:pt modelId="{7F2E5FC3-02B1-0248-B04C-03044988565A}" type="pres">
      <dgm:prSet presAssocID="{9C80C214-C8B4-4742-B842-AEFEEF43698F}" presName="connectorText" presStyleLbl="sibTrans2D1" presStyleIdx="3" presStyleCnt="5"/>
      <dgm:spPr/>
    </dgm:pt>
    <dgm:pt modelId="{D3A68858-57C2-6844-ADE2-9477C943CDEC}" type="pres">
      <dgm:prSet presAssocID="{98FD0844-EE4A-654E-A4CC-1A8641C2CABC}" presName="node" presStyleLbl="node1" presStyleIdx="4" presStyleCnt="5">
        <dgm:presLayoutVars>
          <dgm:bulletEnabled val="1"/>
        </dgm:presLayoutVars>
      </dgm:prSet>
      <dgm:spPr/>
    </dgm:pt>
    <dgm:pt modelId="{32D16491-79FC-034F-9C43-3BBCDD980D93}" type="pres">
      <dgm:prSet presAssocID="{AF49CE0F-7C4F-7841-8BBD-308E7AAC37B8}" presName="sibTrans" presStyleLbl="sibTrans2D1" presStyleIdx="4" presStyleCnt="5"/>
      <dgm:spPr/>
    </dgm:pt>
    <dgm:pt modelId="{005BFF59-F477-E141-BAE8-6CA81D751258}" type="pres">
      <dgm:prSet presAssocID="{AF49CE0F-7C4F-7841-8BBD-308E7AAC37B8}" presName="connectorText" presStyleLbl="sibTrans2D1" presStyleIdx="4" presStyleCnt="5"/>
      <dgm:spPr/>
    </dgm:pt>
  </dgm:ptLst>
  <dgm:cxnLst>
    <dgm:cxn modelId="{1A84050A-DC3E-614C-A142-11FC63062113}" type="presOf" srcId="{905F405B-CAF6-CD40-8494-907F4D4F9663}" destId="{FB5B68E1-14E2-4643-863F-1407A360FFA1}" srcOrd="1" destOrd="0" presId="urn:microsoft.com/office/officeart/2005/8/layout/cycle2"/>
    <dgm:cxn modelId="{EDA8F80B-4658-174B-BDB3-4743BD65873D}" type="presOf" srcId="{905F405B-CAF6-CD40-8494-907F4D4F9663}" destId="{2B6090D1-69D0-274F-8BBA-7911A6671366}" srcOrd="0" destOrd="0" presId="urn:microsoft.com/office/officeart/2005/8/layout/cycle2"/>
    <dgm:cxn modelId="{427C2F0E-36EC-4748-A36A-D6C34B10D85D}" type="presOf" srcId="{14508559-6B52-8A4B-85F3-BB50E7DDCA47}" destId="{E12ADF50-570F-694B-984F-C5D3E6B22921}" srcOrd="0" destOrd="0" presId="urn:microsoft.com/office/officeart/2005/8/layout/cycle2"/>
    <dgm:cxn modelId="{C474AC15-DFFF-4B44-A563-6B2E6FDB6593}" type="presOf" srcId="{55C7E84E-5CC5-B544-8EC1-1FBE01F58F82}" destId="{8228AC05-9A5C-3B4A-9BA9-7DBCF58EE6BA}" srcOrd="0" destOrd="0" presId="urn:microsoft.com/office/officeart/2005/8/layout/cycle2"/>
    <dgm:cxn modelId="{BA39F620-18B5-AD4C-B39B-46494B34E26F}" type="presOf" srcId="{C32DDB4E-8D7D-E148-B58A-BC5E5FDE5000}" destId="{C3B35691-D934-EA42-A9B3-E7C9244E73D3}" srcOrd="1" destOrd="0" presId="urn:microsoft.com/office/officeart/2005/8/layout/cycle2"/>
    <dgm:cxn modelId="{71E2E456-EA65-D041-ABBE-E860B487DB37}" type="presOf" srcId="{9C80C214-C8B4-4742-B842-AEFEEF43698F}" destId="{7F2E5FC3-02B1-0248-B04C-03044988565A}" srcOrd="1" destOrd="0" presId="urn:microsoft.com/office/officeart/2005/8/layout/cycle2"/>
    <dgm:cxn modelId="{314E7C5E-0FF6-E24F-808F-D908D99B3DB6}" type="presOf" srcId="{C32DDB4E-8D7D-E148-B58A-BC5E5FDE5000}" destId="{754ECC60-68AF-3A43-A0D6-5EC853B07847}" srcOrd="0" destOrd="0" presId="urn:microsoft.com/office/officeart/2005/8/layout/cycle2"/>
    <dgm:cxn modelId="{6F60AE6F-DF5F-204E-9B89-6AA05FCF0FAC}" type="presOf" srcId="{AA465640-FB67-2041-806D-D94B1573828C}" destId="{283BE408-7ABF-1544-85F2-945375A8E973}" srcOrd="0" destOrd="0" presId="urn:microsoft.com/office/officeart/2005/8/layout/cycle2"/>
    <dgm:cxn modelId="{38F3E175-E809-5340-A18E-587AF4DB888D}" type="presOf" srcId="{9C80C214-C8B4-4742-B842-AEFEEF43698F}" destId="{4C1F04B2-98E4-8446-9960-FBE7FD7169B7}" srcOrd="0" destOrd="0" presId="urn:microsoft.com/office/officeart/2005/8/layout/cycle2"/>
    <dgm:cxn modelId="{9D75EC80-A5FC-054F-AD1B-2C571F88608E}" type="presOf" srcId="{E7B520A6-2D14-6246-9125-4E7E5AD5E325}" destId="{19069F39-250B-F74C-A6CE-D86532D38C51}" srcOrd="0" destOrd="0" presId="urn:microsoft.com/office/officeart/2005/8/layout/cycle2"/>
    <dgm:cxn modelId="{1A59D48C-E631-4C4F-959B-C7F104F43A1A}" type="presOf" srcId="{AF49CE0F-7C4F-7841-8BBD-308E7AAC37B8}" destId="{32D16491-79FC-034F-9C43-3BBCDD980D93}" srcOrd="0" destOrd="0" presId="urn:microsoft.com/office/officeart/2005/8/layout/cycle2"/>
    <dgm:cxn modelId="{0662368D-2806-094B-993B-A8B7C2A9963E}" type="presOf" srcId="{AF49CE0F-7C4F-7841-8BBD-308E7AAC37B8}" destId="{005BFF59-F477-E141-BAE8-6CA81D751258}" srcOrd="1" destOrd="0" presId="urn:microsoft.com/office/officeart/2005/8/layout/cycle2"/>
    <dgm:cxn modelId="{6E2A8E9F-96AC-5F48-BFA8-1466F390FE1D}" type="presOf" srcId="{549B89C9-4EB6-854F-A8B0-DC725CD27F9C}" destId="{18000049-AE93-F54E-8FD4-FEF3EB31C180}" srcOrd="0" destOrd="0" presId="urn:microsoft.com/office/officeart/2005/8/layout/cycle2"/>
    <dgm:cxn modelId="{7DEDE2A9-8EC4-A542-8DFF-6A4346B6D0E0}" srcId="{2874BF56-9EED-8049-9A81-BC8051B2EA57}" destId="{E7B520A6-2D14-6246-9125-4E7E5AD5E325}" srcOrd="2" destOrd="0" parTransId="{42213AE2-FD73-5B47-A888-D0AAFB1CA829}" sibTransId="{C32DDB4E-8D7D-E148-B58A-BC5E5FDE5000}"/>
    <dgm:cxn modelId="{DC32B2BA-71F4-FD41-A91A-C610AB5110A1}" srcId="{2874BF56-9EED-8049-9A81-BC8051B2EA57}" destId="{14508559-6B52-8A4B-85F3-BB50E7DDCA47}" srcOrd="3" destOrd="0" parTransId="{86D0EC20-115F-8844-A4AA-0160590D6BDF}" sibTransId="{9C80C214-C8B4-4742-B842-AEFEEF43698F}"/>
    <dgm:cxn modelId="{654967C5-08A2-424B-82D7-C491CD7A8132}" srcId="{2874BF56-9EED-8049-9A81-BC8051B2EA57}" destId="{549B89C9-4EB6-854F-A8B0-DC725CD27F9C}" srcOrd="0" destOrd="0" parTransId="{CE8ABE30-E0AF-4642-A99E-91863DB0CB91}" sibTransId="{905F405B-CAF6-CD40-8494-907F4D4F9663}"/>
    <dgm:cxn modelId="{674947C8-E3AE-2642-986F-B1B6BF58C534}" type="presOf" srcId="{AA465640-FB67-2041-806D-D94B1573828C}" destId="{469DB41B-5637-804D-9C6D-4C46795DC35E}" srcOrd="1" destOrd="0" presId="urn:microsoft.com/office/officeart/2005/8/layout/cycle2"/>
    <dgm:cxn modelId="{06321ED0-EEA4-CC44-B205-13484D2B43B8}" type="presOf" srcId="{98FD0844-EE4A-654E-A4CC-1A8641C2CABC}" destId="{D3A68858-57C2-6844-ADE2-9477C943CDEC}" srcOrd="0" destOrd="0" presId="urn:microsoft.com/office/officeart/2005/8/layout/cycle2"/>
    <dgm:cxn modelId="{DD3CADDC-0511-434F-A7E6-C2CE22805316}" srcId="{2874BF56-9EED-8049-9A81-BC8051B2EA57}" destId="{55C7E84E-5CC5-B544-8EC1-1FBE01F58F82}" srcOrd="1" destOrd="0" parTransId="{9D37DBE3-73C1-304E-970E-69230CDB1F7B}" sibTransId="{AA465640-FB67-2041-806D-D94B1573828C}"/>
    <dgm:cxn modelId="{8C650FE0-0555-734B-8423-1AA9E00BA656}" srcId="{2874BF56-9EED-8049-9A81-BC8051B2EA57}" destId="{98FD0844-EE4A-654E-A4CC-1A8641C2CABC}" srcOrd="4" destOrd="0" parTransId="{827C670B-6B9B-714B-9B52-B38418DFA3F4}" sibTransId="{AF49CE0F-7C4F-7841-8BBD-308E7AAC37B8}"/>
    <dgm:cxn modelId="{7B3829E0-0885-9641-8F65-01B8838200F8}" type="presOf" srcId="{2874BF56-9EED-8049-9A81-BC8051B2EA57}" destId="{E5843316-89A6-6C49-B8B5-26B1A30D452A}" srcOrd="0" destOrd="0" presId="urn:microsoft.com/office/officeart/2005/8/layout/cycle2"/>
    <dgm:cxn modelId="{100446FC-737A-B141-BC56-72EA35CD2382}" type="presParOf" srcId="{E5843316-89A6-6C49-B8B5-26B1A30D452A}" destId="{18000049-AE93-F54E-8FD4-FEF3EB31C180}" srcOrd="0" destOrd="0" presId="urn:microsoft.com/office/officeart/2005/8/layout/cycle2"/>
    <dgm:cxn modelId="{7153632B-4AEA-7D44-B104-774E9D730B9C}" type="presParOf" srcId="{E5843316-89A6-6C49-B8B5-26B1A30D452A}" destId="{2B6090D1-69D0-274F-8BBA-7911A6671366}" srcOrd="1" destOrd="0" presId="urn:microsoft.com/office/officeart/2005/8/layout/cycle2"/>
    <dgm:cxn modelId="{F0100611-8421-5348-AF43-DDE0FA567360}" type="presParOf" srcId="{2B6090D1-69D0-274F-8BBA-7911A6671366}" destId="{FB5B68E1-14E2-4643-863F-1407A360FFA1}" srcOrd="0" destOrd="0" presId="urn:microsoft.com/office/officeart/2005/8/layout/cycle2"/>
    <dgm:cxn modelId="{F6927587-967D-D04E-826D-41548318484A}" type="presParOf" srcId="{E5843316-89A6-6C49-B8B5-26B1A30D452A}" destId="{8228AC05-9A5C-3B4A-9BA9-7DBCF58EE6BA}" srcOrd="2" destOrd="0" presId="urn:microsoft.com/office/officeart/2005/8/layout/cycle2"/>
    <dgm:cxn modelId="{1DFB5B2F-0465-6448-B9A1-1A828B49D8BB}" type="presParOf" srcId="{E5843316-89A6-6C49-B8B5-26B1A30D452A}" destId="{283BE408-7ABF-1544-85F2-945375A8E973}" srcOrd="3" destOrd="0" presId="urn:microsoft.com/office/officeart/2005/8/layout/cycle2"/>
    <dgm:cxn modelId="{EAC9C2C7-4E1B-BE48-9603-E72FD6CF39B4}" type="presParOf" srcId="{283BE408-7ABF-1544-85F2-945375A8E973}" destId="{469DB41B-5637-804D-9C6D-4C46795DC35E}" srcOrd="0" destOrd="0" presId="urn:microsoft.com/office/officeart/2005/8/layout/cycle2"/>
    <dgm:cxn modelId="{61F6262B-92AF-3B42-91CC-F832767C3FBF}" type="presParOf" srcId="{E5843316-89A6-6C49-B8B5-26B1A30D452A}" destId="{19069F39-250B-F74C-A6CE-D86532D38C51}" srcOrd="4" destOrd="0" presId="urn:microsoft.com/office/officeart/2005/8/layout/cycle2"/>
    <dgm:cxn modelId="{B0F39FB2-0AB6-BC40-B7E2-83FB177A50DD}" type="presParOf" srcId="{E5843316-89A6-6C49-B8B5-26B1A30D452A}" destId="{754ECC60-68AF-3A43-A0D6-5EC853B07847}" srcOrd="5" destOrd="0" presId="urn:microsoft.com/office/officeart/2005/8/layout/cycle2"/>
    <dgm:cxn modelId="{25D910D2-9784-9149-97FB-F7ED0A77B4FC}" type="presParOf" srcId="{754ECC60-68AF-3A43-A0D6-5EC853B07847}" destId="{C3B35691-D934-EA42-A9B3-E7C9244E73D3}" srcOrd="0" destOrd="0" presId="urn:microsoft.com/office/officeart/2005/8/layout/cycle2"/>
    <dgm:cxn modelId="{791C8B60-2012-214D-98B4-EFE5BBC8CF04}" type="presParOf" srcId="{E5843316-89A6-6C49-B8B5-26B1A30D452A}" destId="{E12ADF50-570F-694B-984F-C5D3E6B22921}" srcOrd="6" destOrd="0" presId="urn:microsoft.com/office/officeart/2005/8/layout/cycle2"/>
    <dgm:cxn modelId="{123AA540-479B-3843-8ADE-A9E8AEC861EE}" type="presParOf" srcId="{E5843316-89A6-6C49-B8B5-26B1A30D452A}" destId="{4C1F04B2-98E4-8446-9960-FBE7FD7169B7}" srcOrd="7" destOrd="0" presId="urn:microsoft.com/office/officeart/2005/8/layout/cycle2"/>
    <dgm:cxn modelId="{97F8D446-EA3A-3046-B8D0-F652F4061F7B}" type="presParOf" srcId="{4C1F04B2-98E4-8446-9960-FBE7FD7169B7}" destId="{7F2E5FC3-02B1-0248-B04C-03044988565A}" srcOrd="0" destOrd="0" presId="urn:microsoft.com/office/officeart/2005/8/layout/cycle2"/>
    <dgm:cxn modelId="{F92951D6-3A17-3145-B479-11D1F3EA606F}" type="presParOf" srcId="{E5843316-89A6-6C49-B8B5-26B1A30D452A}" destId="{D3A68858-57C2-6844-ADE2-9477C943CDEC}" srcOrd="8" destOrd="0" presId="urn:microsoft.com/office/officeart/2005/8/layout/cycle2"/>
    <dgm:cxn modelId="{5F2D6A99-E70E-EA4A-AC4E-DDBFAEBF4AA1}" type="presParOf" srcId="{E5843316-89A6-6C49-B8B5-26B1A30D452A}" destId="{32D16491-79FC-034F-9C43-3BBCDD980D93}" srcOrd="9" destOrd="0" presId="urn:microsoft.com/office/officeart/2005/8/layout/cycle2"/>
    <dgm:cxn modelId="{80C375C5-EC5B-E940-BB18-5B3B722F4AEA}" type="presParOf" srcId="{32D16491-79FC-034F-9C43-3BBCDD980D93}" destId="{005BFF59-F477-E141-BAE8-6CA81D75125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74BF56-9EED-8049-9A81-BC8051B2EA57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49B89C9-4EB6-854F-A8B0-DC725CD27F9C}">
      <dgm:prSet phldrT="[Text]"/>
      <dgm:spPr/>
      <dgm:t>
        <a:bodyPr/>
        <a:lstStyle/>
        <a:p>
          <a:r>
            <a:rPr lang="en-GB" dirty="0"/>
            <a:t>Guest Lecture/ Start-up Founder (30 mins )</a:t>
          </a:r>
        </a:p>
      </dgm:t>
    </dgm:pt>
    <dgm:pt modelId="{CE8ABE30-E0AF-4642-A99E-91863DB0CB91}" type="parTrans" cxnId="{654967C5-08A2-424B-82D7-C491CD7A8132}">
      <dgm:prSet/>
      <dgm:spPr/>
      <dgm:t>
        <a:bodyPr/>
        <a:lstStyle/>
        <a:p>
          <a:endParaRPr lang="en-GB"/>
        </a:p>
      </dgm:t>
    </dgm:pt>
    <dgm:pt modelId="{905F405B-CAF6-CD40-8494-907F4D4F9663}" type="sibTrans" cxnId="{654967C5-08A2-424B-82D7-C491CD7A8132}">
      <dgm:prSet/>
      <dgm:spPr/>
      <dgm:t>
        <a:bodyPr/>
        <a:lstStyle/>
        <a:p>
          <a:endParaRPr lang="en-GB"/>
        </a:p>
      </dgm:t>
    </dgm:pt>
    <dgm:pt modelId="{55C7E84E-5CC5-B544-8EC1-1FBE01F58F82}">
      <dgm:prSet phldrT="[Text]"/>
      <dgm:spPr/>
      <dgm:t>
        <a:bodyPr/>
        <a:lstStyle/>
        <a:p>
          <a:r>
            <a:rPr lang="en-GB" dirty="0"/>
            <a:t>Idea Pitches (60 mins)</a:t>
          </a:r>
        </a:p>
      </dgm:t>
    </dgm:pt>
    <dgm:pt modelId="{9D37DBE3-73C1-304E-970E-69230CDB1F7B}" type="parTrans" cxnId="{DD3CADDC-0511-434F-A7E6-C2CE22805316}">
      <dgm:prSet/>
      <dgm:spPr/>
      <dgm:t>
        <a:bodyPr/>
        <a:lstStyle/>
        <a:p>
          <a:endParaRPr lang="en-GB"/>
        </a:p>
      </dgm:t>
    </dgm:pt>
    <dgm:pt modelId="{AA465640-FB67-2041-806D-D94B1573828C}" type="sibTrans" cxnId="{DD3CADDC-0511-434F-A7E6-C2CE22805316}">
      <dgm:prSet/>
      <dgm:spPr/>
      <dgm:t>
        <a:bodyPr/>
        <a:lstStyle/>
        <a:p>
          <a:endParaRPr lang="en-GB"/>
        </a:p>
      </dgm:t>
    </dgm:pt>
    <dgm:pt modelId="{E7B520A6-2D14-6246-9125-4E7E5AD5E325}">
      <dgm:prSet phldrT="[Text]"/>
      <dgm:spPr/>
      <dgm:t>
        <a:bodyPr/>
        <a:lstStyle/>
        <a:p>
          <a:r>
            <a:rPr lang="en-GB" dirty="0" err="1"/>
            <a:t>Starttup</a:t>
          </a:r>
          <a:r>
            <a:rPr lang="en-GB" dirty="0"/>
            <a:t> Related Assignment</a:t>
          </a:r>
        </a:p>
      </dgm:t>
    </dgm:pt>
    <dgm:pt modelId="{42213AE2-FD73-5B47-A888-D0AAFB1CA829}" type="parTrans" cxnId="{7DEDE2A9-8EC4-A542-8DFF-6A4346B6D0E0}">
      <dgm:prSet/>
      <dgm:spPr/>
      <dgm:t>
        <a:bodyPr/>
        <a:lstStyle/>
        <a:p>
          <a:endParaRPr lang="en-GB"/>
        </a:p>
      </dgm:t>
    </dgm:pt>
    <dgm:pt modelId="{C32DDB4E-8D7D-E148-B58A-BC5E5FDE5000}" type="sibTrans" cxnId="{7DEDE2A9-8EC4-A542-8DFF-6A4346B6D0E0}">
      <dgm:prSet/>
      <dgm:spPr/>
      <dgm:t>
        <a:bodyPr/>
        <a:lstStyle/>
        <a:p>
          <a:endParaRPr lang="en-GB"/>
        </a:p>
      </dgm:t>
    </dgm:pt>
    <dgm:pt modelId="{14508559-6B52-8A4B-85F3-BB50E7DDCA47}">
      <dgm:prSet phldrT="[Text]"/>
      <dgm:spPr/>
      <dgm:t>
        <a:bodyPr/>
        <a:lstStyle/>
        <a:p>
          <a:r>
            <a:rPr lang="en-GB" dirty="0"/>
            <a:t>Out of Class Pitch Deck Refinement</a:t>
          </a:r>
        </a:p>
      </dgm:t>
    </dgm:pt>
    <dgm:pt modelId="{86D0EC20-115F-8844-A4AA-0160590D6BDF}" type="parTrans" cxnId="{DC32B2BA-71F4-FD41-A91A-C610AB5110A1}">
      <dgm:prSet/>
      <dgm:spPr/>
      <dgm:t>
        <a:bodyPr/>
        <a:lstStyle/>
        <a:p>
          <a:endParaRPr lang="en-GB"/>
        </a:p>
      </dgm:t>
    </dgm:pt>
    <dgm:pt modelId="{9C80C214-C8B4-4742-B842-AEFEEF43698F}" type="sibTrans" cxnId="{DC32B2BA-71F4-FD41-A91A-C610AB5110A1}">
      <dgm:prSet/>
      <dgm:spPr/>
      <dgm:t>
        <a:bodyPr/>
        <a:lstStyle/>
        <a:p>
          <a:endParaRPr lang="en-GB"/>
        </a:p>
      </dgm:t>
    </dgm:pt>
    <dgm:pt modelId="{98FD0844-EE4A-654E-A4CC-1A8641C2CABC}">
      <dgm:prSet phldrT="[Text]"/>
      <dgm:spPr/>
      <dgm:t>
        <a:bodyPr/>
        <a:lstStyle/>
        <a:p>
          <a:r>
            <a:rPr lang="en-GB" dirty="0" err="1"/>
            <a:t>Prev</a:t>
          </a:r>
          <a:r>
            <a:rPr lang="en-GB" dirty="0"/>
            <a:t> Class Assignment / Case Discussion (15 mins)</a:t>
          </a:r>
        </a:p>
      </dgm:t>
    </dgm:pt>
    <dgm:pt modelId="{827C670B-6B9B-714B-9B52-B38418DFA3F4}" type="parTrans" cxnId="{8C650FE0-0555-734B-8423-1AA9E00BA656}">
      <dgm:prSet/>
      <dgm:spPr/>
      <dgm:t>
        <a:bodyPr/>
        <a:lstStyle/>
        <a:p>
          <a:endParaRPr lang="en-GB"/>
        </a:p>
      </dgm:t>
    </dgm:pt>
    <dgm:pt modelId="{AF49CE0F-7C4F-7841-8BBD-308E7AAC37B8}" type="sibTrans" cxnId="{8C650FE0-0555-734B-8423-1AA9E00BA656}">
      <dgm:prSet/>
      <dgm:spPr/>
      <dgm:t>
        <a:bodyPr/>
        <a:lstStyle/>
        <a:p>
          <a:endParaRPr lang="en-GB"/>
        </a:p>
      </dgm:t>
    </dgm:pt>
    <dgm:pt modelId="{E5843316-89A6-6C49-B8B5-26B1A30D452A}" type="pres">
      <dgm:prSet presAssocID="{2874BF56-9EED-8049-9A81-BC8051B2EA57}" presName="cycle" presStyleCnt="0">
        <dgm:presLayoutVars>
          <dgm:dir/>
          <dgm:resizeHandles val="exact"/>
        </dgm:presLayoutVars>
      </dgm:prSet>
      <dgm:spPr/>
    </dgm:pt>
    <dgm:pt modelId="{18000049-AE93-F54E-8FD4-FEF3EB31C180}" type="pres">
      <dgm:prSet presAssocID="{549B89C9-4EB6-854F-A8B0-DC725CD27F9C}" presName="node" presStyleLbl="node1" presStyleIdx="0" presStyleCnt="5">
        <dgm:presLayoutVars>
          <dgm:bulletEnabled val="1"/>
        </dgm:presLayoutVars>
      </dgm:prSet>
      <dgm:spPr/>
    </dgm:pt>
    <dgm:pt modelId="{2B6090D1-69D0-274F-8BBA-7911A6671366}" type="pres">
      <dgm:prSet presAssocID="{905F405B-CAF6-CD40-8494-907F4D4F9663}" presName="sibTrans" presStyleLbl="sibTrans2D1" presStyleIdx="0" presStyleCnt="5"/>
      <dgm:spPr/>
    </dgm:pt>
    <dgm:pt modelId="{FB5B68E1-14E2-4643-863F-1407A360FFA1}" type="pres">
      <dgm:prSet presAssocID="{905F405B-CAF6-CD40-8494-907F4D4F9663}" presName="connectorText" presStyleLbl="sibTrans2D1" presStyleIdx="0" presStyleCnt="5"/>
      <dgm:spPr/>
    </dgm:pt>
    <dgm:pt modelId="{8228AC05-9A5C-3B4A-9BA9-7DBCF58EE6BA}" type="pres">
      <dgm:prSet presAssocID="{55C7E84E-5CC5-B544-8EC1-1FBE01F58F82}" presName="node" presStyleLbl="node1" presStyleIdx="1" presStyleCnt="5">
        <dgm:presLayoutVars>
          <dgm:bulletEnabled val="1"/>
        </dgm:presLayoutVars>
      </dgm:prSet>
      <dgm:spPr/>
    </dgm:pt>
    <dgm:pt modelId="{283BE408-7ABF-1544-85F2-945375A8E973}" type="pres">
      <dgm:prSet presAssocID="{AA465640-FB67-2041-806D-D94B1573828C}" presName="sibTrans" presStyleLbl="sibTrans2D1" presStyleIdx="1" presStyleCnt="5"/>
      <dgm:spPr/>
    </dgm:pt>
    <dgm:pt modelId="{469DB41B-5637-804D-9C6D-4C46795DC35E}" type="pres">
      <dgm:prSet presAssocID="{AA465640-FB67-2041-806D-D94B1573828C}" presName="connectorText" presStyleLbl="sibTrans2D1" presStyleIdx="1" presStyleCnt="5"/>
      <dgm:spPr/>
    </dgm:pt>
    <dgm:pt modelId="{19069F39-250B-F74C-A6CE-D86532D38C51}" type="pres">
      <dgm:prSet presAssocID="{E7B520A6-2D14-6246-9125-4E7E5AD5E325}" presName="node" presStyleLbl="node1" presStyleIdx="2" presStyleCnt="5">
        <dgm:presLayoutVars>
          <dgm:bulletEnabled val="1"/>
        </dgm:presLayoutVars>
      </dgm:prSet>
      <dgm:spPr/>
    </dgm:pt>
    <dgm:pt modelId="{754ECC60-68AF-3A43-A0D6-5EC853B07847}" type="pres">
      <dgm:prSet presAssocID="{C32DDB4E-8D7D-E148-B58A-BC5E5FDE5000}" presName="sibTrans" presStyleLbl="sibTrans2D1" presStyleIdx="2" presStyleCnt="5"/>
      <dgm:spPr/>
    </dgm:pt>
    <dgm:pt modelId="{C3B35691-D934-EA42-A9B3-E7C9244E73D3}" type="pres">
      <dgm:prSet presAssocID="{C32DDB4E-8D7D-E148-B58A-BC5E5FDE5000}" presName="connectorText" presStyleLbl="sibTrans2D1" presStyleIdx="2" presStyleCnt="5"/>
      <dgm:spPr/>
    </dgm:pt>
    <dgm:pt modelId="{E12ADF50-570F-694B-984F-C5D3E6B22921}" type="pres">
      <dgm:prSet presAssocID="{14508559-6B52-8A4B-85F3-BB50E7DDCA47}" presName="node" presStyleLbl="node1" presStyleIdx="3" presStyleCnt="5">
        <dgm:presLayoutVars>
          <dgm:bulletEnabled val="1"/>
        </dgm:presLayoutVars>
      </dgm:prSet>
      <dgm:spPr/>
    </dgm:pt>
    <dgm:pt modelId="{4C1F04B2-98E4-8446-9960-FBE7FD7169B7}" type="pres">
      <dgm:prSet presAssocID="{9C80C214-C8B4-4742-B842-AEFEEF43698F}" presName="sibTrans" presStyleLbl="sibTrans2D1" presStyleIdx="3" presStyleCnt="5"/>
      <dgm:spPr/>
    </dgm:pt>
    <dgm:pt modelId="{7F2E5FC3-02B1-0248-B04C-03044988565A}" type="pres">
      <dgm:prSet presAssocID="{9C80C214-C8B4-4742-B842-AEFEEF43698F}" presName="connectorText" presStyleLbl="sibTrans2D1" presStyleIdx="3" presStyleCnt="5"/>
      <dgm:spPr/>
    </dgm:pt>
    <dgm:pt modelId="{D3A68858-57C2-6844-ADE2-9477C943CDEC}" type="pres">
      <dgm:prSet presAssocID="{98FD0844-EE4A-654E-A4CC-1A8641C2CABC}" presName="node" presStyleLbl="node1" presStyleIdx="4" presStyleCnt="5">
        <dgm:presLayoutVars>
          <dgm:bulletEnabled val="1"/>
        </dgm:presLayoutVars>
      </dgm:prSet>
      <dgm:spPr/>
    </dgm:pt>
    <dgm:pt modelId="{32D16491-79FC-034F-9C43-3BBCDD980D93}" type="pres">
      <dgm:prSet presAssocID="{AF49CE0F-7C4F-7841-8BBD-308E7AAC37B8}" presName="sibTrans" presStyleLbl="sibTrans2D1" presStyleIdx="4" presStyleCnt="5"/>
      <dgm:spPr/>
    </dgm:pt>
    <dgm:pt modelId="{005BFF59-F477-E141-BAE8-6CA81D751258}" type="pres">
      <dgm:prSet presAssocID="{AF49CE0F-7C4F-7841-8BBD-308E7AAC37B8}" presName="connectorText" presStyleLbl="sibTrans2D1" presStyleIdx="4" presStyleCnt="5"/>
      <dgm:spPr/>
    </dgm:pt>
  </dgm:ptLst>
  <dgm:cxnLst>
    <dgm:cxn modelId="{1A84050A-DC3E-614C-A142-11FC63062113}" type="presOf" srcId="{905F405B-CAF6-CD40-8494-907F4D4F9663}" destId="{FB5B68E1-14E2-4643-863F-1407A360FFA1}" srcOrd="1" destOrd="0" presId="urn:microsoft.com/office/officeart/2005/8/layout/cycle2"/>
    <dgm:cxn modelId="{EDA8F80B-4658-174B-BDB3-4743BD65873D}" type="presOf" srcId="{905F405B-CAF6-CD40-8494-907F4D4F9663}" destId="{2B6090D1-69D0-274F-8BBA-7911A6671366}" srcOrd="0" destOrd="0" presId="urn:microsoft.com/office/officeart/2005/8/layout/cycle2"/>
    <dgm:cxn modelId="{427C2F0E-36EC-4748-A36A-D6C34B10D85D}" type="presOf" srcId="{14508559-6B52-8A4B-85F3-BB50E7DDCA47}" destId="{E12ADF50-570F-694B-984F-C5D3E6B22921}" srcOrd="0" destOrd="0" presId="urn:microsoft.com/office/officeart/2005/8/layout/cycle2"/>
    <dgm:cxn modelId="{C474AC15-DFFF-4B44-A563-6B2E6FDB6593}" type="presOf" srcId="{55C7E84E-5CC5-B544-8EC1-1FBE01F58F82}" destId="{8228AC05-9A5C-3B4A-9BA9-7DBCF58EE6BA}" srcOrd="0" destOrd="0" presId="urn:microsoft.com/office/officeart/2005/8/layout/cycle2"/>
    <dgm:cxn modelId="{BA39F620-18B5-AD4C-B39B-46494B34E26F}" type="presOf" srcId="{C32DDB4E-8D7D-E148-B58A-BC5E5FDE5000}" destId="{C3B35691-D934-EA42-A9B3-E7C9244E73D3}" srcOrd="1" destOrd="0" presId="urn:microsoft.com/office/officeart/2005/8/layout/cycle2"/>
    <dgm:cxn modelId="{71E2E456-EA65-D041-ABBE-E860B487DB37}" type="presOf" srcId="{9C80C214-C8B4-4742-B842-AEFEEF43698F}" destId="{7F2E5FC3-02B1-0248-B04C-03044988565A}" srcOrd="1" destOrd="0" presId="urn:microsoft.com/office/officeart/2005/8/layout/cycle2"/>
    <dgm:cxn modelId="{314E7C5E-0FF6-E24F-808F-D908D99B3DB6}" type="presOf" srcId="{C32DDB4E-8D7D-E148-B58A-BC5E5FDE5000}" destId="{754ECC60-68AF-3A43-A0D6-5EC853B07847}" srcOrd="0" destOrd="0" presId="urn:microsoft.com/office/officeart/2005/8/layout/cycle2"/>
    <dgm:cxn modelId="{6F60AE6F-DF5F-204E-9B89-6AA05FCF0FAC}" type="presOf" srcId="{AA465640-FB67-2041-806D-D94B1573828C}" destId="{283BE408-7ABF-1544-85F2-945375A8E973}" srcOrd="0" destOrd="0" presId="urn:microsoft.com/office/officeart/2005/8/layout/cycle2"/>
    <dgm:cxn modelId="{38F3E175-E809-5340-A18E-587AF4DB888D}" type="presOf" srcId="{9C80C214-C8B4-4742-B842-AEFEEF43698F}" destId="{4C1F04B2-98E4-8446-9960-FBE7FD7169B7}" srcOrd="0" destOrd="0" presId="urn:microsoft.com/office/officeart/2005/8/layout/cycle2"/>
    <dgm:cxn modelId="{9D75EC80-A5FC-054F-AD1B-2C571F88608E}" type="presOf" srcId="{E7B520A6-2D14-6246-9125-4E7E5AD5E325}" destId="{19069F39-250B-F74C-A6CE-D86532D38C51}" srcOrd="0" destOrd="0" presId="urn:microsoft.com/office/officeart/2005/8/layout/cycle2"/>
    <dgm:cxn modelId="{1A59D48C-E631-4C4F-959B-C7F104F43A1A}" type="presOf" srcId="{AF49CE0F-7C4F-7841-8BBD-308E7AAC37B8}" destId="{32D16491-79FC-034F-9C43-3BBCDD980D93}" srcOrd="0" destOrd="0" presId="urn:microsoft.com/office/officeart/2005/8/layout/cycle2"/>
    <dgm:cxn modelId="{0662368D-2806-094B-993B-A8B7C2A9963E}" type="presOf" srcId="{AF49CE0F-7C4F-7841-8BBD-308E7AAC37B8}" destId="{005BFF59-F477-E141-BAE8-6CA81D751258}" srcOrd="1" destOrd="0" presId="urn:microsoft.com/office/officeart/2005/8/layout/cycle2"/>
    <dgm:cxn modelId="{6E2A8E9F-96AC-5F48-BFA8-1466F390FE1D}" type="presOf" srcId="{549B89C9-4EB6-854F-A8B0-DC725CD27F9C}" destId="{18000049-AE93-F54E-8FD4-FEF3EB31C180}" srcOrd="0" destOrd="0" presId="urn:microsoft.com/office/officeart/2005/8/layout/cycle2"/>
    <dgm:cxn modelId="{7DEDE2A9-8EC4-A542-8DFF-6A4346B6D0E0}" srcId="{2874BF56-9EED-8049-9A81-BC8051B2EA57}" destId="{E7B520A6-2D14-6246-9125-4E7E5AD5E325}" srcOrd="2" destOrd="0" parTransId="{42213AE2-FD73-5B47-A888-D0AAFB1CA829}" sibTransId="{C32DDB4E-8D7D-E148-B58A-BC5E5FDE5000}"/>
    <dgm:cxn modelId="{DC32B2BA-71F4-FD41-A91A-C610AB5110A1}" srcId="{2874BF56-9EED-8049-9A81-BC8051B2EA57}" destId="{14508559-6B52-8A4B-85F3-BB50E7DDCA47}" srcOrd="3" destOrd="0" parTransId="{86D0EC20-115F-8844-A4AA-0160590D6BDF}" sibTransId="{9C80C214-C8B4-4742-B842-AEFEEF43698F}"/>
    <dgm:cxn modelId="{654967C5-08A2-424B-82D7-C491CD7A8132}" srcId="{2874BF56-9EED-8049-9A81-BC8051B2EA57}" destId="{549B89C9-4EB6-854F-A8B0-DC725CD27F9C}" srcOrd="0" destOrd="0" parTransId="{CE8ABE30-E0AF-4642-A99E-91863DB0CB91}" sibTransId="{905F405B-CAF6-CD40-8494-907F4D4F9663}"/>
    <dgm:cxn modelId="{674947C8-E3AE-2642-986F-B1B6BF58C534}" type="presOf" srcId="{AA465640-FB67-2041-806D-D94B1573828C}" destId="{469DB41B-5637-804D-9C6D-4C46795DC35E}" srcOrd="1" destOrd="0" presId="urn:microsoft.com/office/officeart/2005/8/layout/cycle2"/>
    <dgm:cxn modelId="{06321ED0-EEA4-CC44-B205-13484D2B43B8}" type="presOf" srcId="{98FD0844-EE4A-654E-A4CC-1A8641C2CABC}" destId="{D3A68858-57C2-6844-ADE2-9477C943CDEC}" srcOrd="0" destOrd="0" presId="urn:microsoft.com/office/officeart/2005/8/layout/cycle2"/>
    <dgm:cxn modelId="{DD3CADDC-0511-434F-A7E6-C2CE22805316}" srcId="{2874BF56-9EED-8049-9A81-BC8051B2EA57}" destId="{55C7E84E-5CC5-B544-8EC1-1FBE01F58F82}" srcOrd="1" destOrd="0" parTransId="{9D37DBE3-73C1-304E-970E-69230CDB1F7B}" sibTransId="{AA465640-FB67-2041-806D-D94B1573828C}"/>
    <dgm:cxn modelId="{8C650FE0-0555-734B-8423-1AA9E00BA656}" srcId="{2874BF56-9EED-8049-9A81-BC8051B2EA57}" destId="{98FD0844-EE4A-654E-A4CC-1A8641C2CABC}" srcOrd="4" destOrd="0" parTransId="{827C670B-6B9B-714B-9B52-B38418DFA3F4}" sibTransId="{AF49CE0F-7C4F-7841-8BBD-308E7AAC37B8}"/>
    <dgm:cxn modelId="{7B3829E0-0885-9641-8F65-01B8838200F8}" type="presOf" srcId="{2874BF56-9EED-8049-9A81-BC8051B2EA57}" destId="{E5843316-89A6-6C49-B8B5-26B1A30D452A}" srcOrd="0" destOrd="0" presId="urn:microsoft.com/office/officeart/2005/8/layout/cycle2"/>
    <dgm:cxn modelId="{100446FC-737A-B141-BC56-72EA35CD2382}" type="presParOf" srcId="{E5843316-89A6-6C49-B8B5-26B1A30D452A}" destId="{18000049-AE93-F54E-8FD4-FEF3EB31C180}" srcOrd="0" destOrd="0" presId="urn:microsoft.com/office/officeart/2005/8/layout/cycle2"/>
    <dgm:cxn modelId="{7153632B-4AEA-7D44-B104-774E9D730B9C}" type="presParOf" srcId="{E5843316-89A6-6C49-B8B5-26B1A30D452A}" destId="{2B6090D1-69D0-274F-8BBA-7911A6671366}" srcOrd="1" destOrd="0" presId="urn:microsoft.com/office/officeart/2005/8/layout/cycle2"/>
    <dgm:cxn modelId="{F0100611-8421-5348-AF43-DDE0FA567360}" type="presParOf" srcId="{2B6090D1-69D0-274F-8BBA-7911A6671366}" destId="{FB5B68E1-14E2-4643-863F-1407A360FFA1}" srcOrd="0" destOrd="0" presId="urn:microsoft.com/office/officeart/2005/8/layout/cycle2"/>
    <dgm:cxn modelId="{F6927587-967D-D04E-826D-41548318484A}" type="presParOf" srcId="{E5843316-89A6-6C49-B8B5-26B1A30D452A}" destId="{8228AC05-9A5C-3B4A-9BA9-7DBCF58EE6BA}" srcOrd="2" destOrd="0" presId="urn:microsoft.com/office/officeart/2005/8/layout/cycle2"/>
    <dgm:cxn modelId="{1DFB5B2F-0465-6448-B9A1-1A828B49D8BB}" type="presParOf" srcId="{E5843316-89A6-6C49-B8B5-26B1A30D452A}" destId="{283BE408-7ABF-1544-85F2-945375A8E973}" srcOrd="3" destOrd="0" presId="urn:microsoft.com/office/officeart/2005/8/layout/cycle2"/>
    <dgm:cxn modelId="{EAC9C2C7-4E1B-BE48-9603-E72FD6CF39B4}" type="presParOf" srcId="{283BE408-7ABF-1544-85F2-945375A8E973}" destId="{469DB41B-5637-804D-9C6D-4C46795DC35E}" srcOrd="0" destOrd="0" presId="urn:microsoft.com/office/officeart/2005/8/layout/cycle2"/>
    <dgm:cxn modelId="{61F6262B-92AF-3B42-91CC-F832767C3FBF}" type="presParOf" srcId="{E5843316-89A6-6C49-B8B5-26B1A30D452A}" destId="{19069F39-250B-F74C-A6CE-D86532D38C51}" srcOrd="4" destOrd="0" presId="urn:microsoft.com/office/officeart/2005/8/layout/cycle2"/>
    <dgm:cxn modelId="{B0F39FB2-0AB6-BC40-B7E2-83FB177A50DD}" type="presParOf" srcId="{E5843316-89A6-6C49-B8B5-26B1A30D452A}" destId="{754ECC60-68AF-3A43-A0D6-5EC853B07847}" srcOrd="5" destOrd="0" presId="urn:microsoft.com/office/officeart/2005/8/layout/cycle2"/>
    <dgm:cxn modelId="{25D910D2-9784-9149-97FB-F7ED0A77B4FC}" type="presParOf" srcId="{754ECC60-68AF-3A43-A0D6-5EC853B07847}" destId="{C3B35691-D934-EA42-A9B3-E7C9244E73D3}" srcOrd="0" destOrd="0" presId="urn:microsoft.com/office/officeart/2005/8/layout/cycle2"/>
    <dgm:cxn modelId="{791C8B60-2012-214D-98B4-EFE5BBC8CF04}" type="presParOf" srcId="{E5843316-89A6-6C49-B8B5-26B1A30D452A}" destId="{E12ADF50-570F-694B-984F-C5D3E6B22921}" srcOrd="6" destOrd="0" presId="urn:microsoft.com/office/officeart/2005/8/layout/cycle2"/>
    <dgm:cxn modelId="{123AA540-479B-3843-8ADE-A9E8AEC861EE}" type="presParOf" srcId="{E5843316-89A6-6C49-B8B5-26B1A30D452A}" destId="{4C1F04B2-98E4-8446-9960-FBE7FD7169B7}" srcOrd="7" destOrd="0" presId="urn:microsoft.com/office/officeart/2005/8/layout/cycle2"/>
    <dgm:cxn modelId="{97F8D446-EA3A-3046-B8D0-F652F4061F7B}" type="presParOf" srcId="{4C1F04B2-98E4-8446-9960-FBE7FD7169B7}" destId="{7F2E5FC3-02B1-0248-B04C-03044988565A}" srcOrd="0" destOrd="0" presId="urn:microsoft.com/office/officeart/2005/8/layout/cycle2"/>
    <dgm:cxn modelId="{F92951D6-3A17-3145-B479-11D1F3EA606F}" type="presParOf" srcId="{E5843316-89A6-6C49-B8B5-26B1A30D452A}" destId="{D3A68858-57C2-6844-ADE2-9477C943CDEC}" srcOrd="8" destOrd="0" presId="urn:microsoft.com/office/officeart/2005/8/layout/cycle2"/>
    <dgm:cxn modelId="{5F2D6A99-E70E-EA4A-AC4E-DDBFAEBF4AA1}" type="presParOf" srcId="{E5843316-89A6-6C49-B8B5-26B1A30D452A}" destId="{32D16491-79FC-034F-9C43-3BBCDD980D93}" srcOrd="9" destOrd="0" presId="urn:microsoft.com/office/officeart/2005/8/layout/cycle2"/>
    <dgm:cxn modelId="{80C375C5-EC5B-E940-BB18-5B3B722F4AEA}" type="presParOf" srcId="{32D16491-79FC-034F-9C43-3BBCDD980D93}" destId="{005BFF59-F477-E141-BAE8-6CA81D75125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8EB04-E7E1-4990-AF5A-A7ECC5BD64DE}">
      <dsp:nvSpPr>
        <dsp:cNvPr id="0" name=""/>
        <dsp:cNvSpPr/>
      </dsp:nvSpPr>
      <dsp:spPr>
        <a:xfrm>
          <a:off x="2245143" y="239824"/>
          <a:ext cx="4759603" cy="1652947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7C371-A8FA-46AC-84CE-DC1E50302BC0}">
      <dsp:nvSpPr>
        <dsp:cNvPr id="0" name=""/>
        <dsp:cNvSpPr/>
      </dsp:nvSpPr>
      <dsp:spPr>
        <a:xfrm>
          <a:off x="4171122" y="4098217"/>
          <a:ext cx="922403" cy="590338"/>
        </a:xfrm>
        <a:prstGeom prst="downArrow">
          <a:avLst/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D2936A19-B7B8-4B58-BF03-B555D710B1C6}">
      <dsp:nvSpPr>
        <dsp:cNvPr id="0" name=""/>
        <dsp:cNvSpPr/>
      </dsp:nvSpPr>
      <dsp:spPr>
        <a:xfrm>
          <a:off x="2418555" y="4557065"/>
          <a:ext cx="4427537" cy="1106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1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accent5">
                  <a:lumMod val="75000"/>
                </a:schemeClr>
              </a:solidFill>
            </a:rPr>
            <a:t>Funnel end: Seed Stage</a:t>
          </a:r>
        </a:p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accent5">
                  <a:lumMod val="75000"/>
                </a:schemeClr>
              </a:solidFill>
            </a:rPr>
            <a:t>Seed funded</a:t>
          </a:r>
        </a:p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accent5">
                  <a:lumMod val="75000"/>
                </a:schemeClr>
              </a:solidFill>
            </a:rPr>
            <a:t>Initial Market traction</a:t>
          </a:r>
        </a:p>
      </dsp:txBody>
      <dsp:txXfrm>
        <a:off x="2418555" y="4557065"/>
        <a:ext cx="4427537" cy="1106884"/>
      </dsp:txXfrm>
    </dsp:sp>
    <dsp:sp modelId="{A5902FD9-B9F7-44E6-A5CD-945E8CFFB550}">
      <dsp:nvSpPr>
        <dsp:cNvPr id="0" name=""/>
        <dsp:cNvSpPr/>
      </dsp:nvSpPr>
      <dsp:spPr>
        <a:xfrm>
          <a:off x="3975573" y="2020433"/>
          <a:ext cx="1660326" cy="166032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Startup v0.1</a:t>
          </a: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Bootcamps</a:t>
          </a:r>
          <a:r>
            <a:rPr lang="en-US" sz="1200" kern="1200" dirty="0"/>
            <a:t> and Acceleration</a:t>
          </a: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MentorCamps</a:t>
          </a:r>
          <a:endParaRPr lang="en-US" sz="1200" kern="1200" dirty="0"/>
        </a:p>
      </dsp:txBody>
      <dsp:txXfrm>
        <a:off x="4218722" y="2263582"/>
        <a:ext cx="1174028" cy="1174028"/>
      </dsp:txXfrm>
    </dsp:sp>
    <dsp:sp modelId="{F9853930-B0CB-4959-A913-CC16B132F515}">
      <dsp:nvSpPr>
        <dsp:cNvPr id="0" name=""/>
        <dsp:cNvSpPr/>
      </dsp:nvSpPr>
      <dsp:spPr>
        <a:xfrm>
          <a:off x="2787516" y="774819"/>
          <a:ext cx="1660326" cy="166032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Ideation &amp; Idea prototypes</a:t>
          </a: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Startup seeding programs</a:t>
          </a:r>
        </a:p>
      </dsp:txBody>
      <dsp:txXfrm>
        <a:off x="3030665" y="1017968"/>
        <a:ext cx="1174028" cy="1174028"/>
      </dsp:txXfrm>
    </dsp:sp>
    <dsp:sp modelId="{9DDAC47A-7DD8-4761-A0B8-670E6C4C6A8F}">
      <dsp:nvSpPr>
        <dsp:cNvPr id="0" name=""/>
        <dsp:cNvSpPr/>
      </dsp:nvSpPr>
      <dsp:spPr>
        <a:xfrm>
          <a:off x="4484739" y="373389"/>
          <a:ext cx="1660326" cy="166032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Interest</a:t>
          </a: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Awareness</a:t>
          </a: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Excitement</a:t>
          </a:r>
        </a:p>
      </dsp:txBody>
      <dsp:txXfrm>
        <a:off x="4727888" y="616538"/>
        <a:ext cx="1174028" cy="1174028"/>
      </dsp:txXfrm>
    </dsp:sp>
    <dsp:sp modelId="{0EA403DD-C12C-4DA4-8251-B5709CD25622}">
      <dsp:nvSpPr>
        <dsp:cNvPr id="0" name=""/>
        <dsp:cNvSpPr/>
      </dsp:nvSpPr>
      <dsp:spPr>
        <a:xfrm>
          <a:off x="2049594" y="0"/>
          <a:ext cx="5165460" cy="4132368"/>
        </a:xfrm>
        <a:prstGeom prst="funnel">
          <a:avLst/>
        </a:prstGeom>
        <a:solidFill>
          <a:schemeClr val="accent5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F86E8D-D7D9-4B12-BCB4-F26CC2B09F1B}">
      <dsp:nvSpPr>
        <dsp:cNvPr id="0" name=""/>
        <dsp:cNvSpPr/>
      </dsp:nvSpPr>
      <dsp:spPr>
        <a:xfrm>
          <a:off x="1521" y="85199"/>
          <a:ext cx="1912021" cy="60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Idea</a:t>
          </a:r>
        </a:p>
      </dsp:txBody>
      <dsp:txXfrm>
        <a:off x="1521" y="85199"/>
        <a:ext cx="1912021" cy="403200"/>
      </dsp:txXfrm>
    </dsp:sp>
    <dsp:sp modelId="{6DE53537-3E24-4AC6-B6CA-B8C0192A5E61}">
      <dsp:nvSpPr>
        <dsp:cNvPr id="0" name=""/>
        <dsp:cNvSpPr/>
      </dsp:nvSpPr>
      <dsp:spPr>
        <a:xfrm>
          <a:off x="393140" y="488400"/>
          <a:ext cx="1912021" cy="2664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(-3 to+3 months old)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MakerSpace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Tools, platforms and </a:t>
          </a:r>
          <a:r>
            <a:rPr lang="en-US" sz="1400" kern="1200" dirty="0" err="1"/>
            <a:t>kirs</a:t>
          </a:r>
          <a:r>
            <a:rPr lang="en-US" sz="1400" kern="1200" dirty="0"/>
            <a:t> available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Come for a month, experiment, scope and validate ideas</a:t>
          </a:r>
        </a:p>
      </dsp:txBody>
      <dsp:txXfrm>
        <a:off x="449141" y="544401"/>
        <a:ext cx="1800019" cy="2552898"/>
      </dsp:txXfrm>
    </dsp:sp>
    <dsp:sp modelId="{6277B0BC-8716-4747-A1AC-F2A794EDB2A7}">
      <dsp:nvSpPr>
        <dsp:cNvPr id="0" name=""/>
        <dsp:cNvSpPr/>
      </dsp:nvSpPr>
      <dsp:spPr>
        <a:xfrm>
          <a:off x="2203399" y="48780"/>
          <a:ext cx="614493" cy="4760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203399" y="143988"/>
        <a:ext cx="471682" cy="285622"/>
      </dsp:txXfrm>
    </dsp:sp>
    <dsp:sp modelId="{72A1240C-6712-4689-BF74-AF9E50AB79D1}">
      <dsp:nvSpPr>
        <dsp:cNvPr id="0" name=""/>
        <dsp:cNvSpPr/>
      </dsp:nvSpPr>
      <dsp:spPr>
        <a:xfrm>
          <a:off x="3072965" y="85199"/>
          <a:ext cx="1912021" cy="60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MVP/Pre-Seed</a:t>
          </a:r>
        </a:p>
      </dsp:txBody>
      <dsp:txXfrm>
        <a:off x="3072965" y="85199"/>
        <a:ext cx="1912021" cy="403200"/>
      </dsp:txXfrm>
    </dsp:sp>
    <dsp:sp modelId="{C53AA1A0-C7E3-4FC0-B15D-B9C0E378AB94}">
      <dsp:nvSpPr>
        <dsp:cNvPr id="0" name=""/>
        <dsp:cNvSpPr/>
      </dsp:nvSpPr>
      <dsp:spPr>
        <a:xfrm>
          <a:off x="3464584" y="488400"/>
          <a:ext cx="1912021" cy="2664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(0-6 months)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Founders get in full time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Take space in </a:t>
          </a:r>
          <a:r>
            <a:rPr lang="en-US" sz="1400" kern="1200" dirty="0" err="1"/>
            <a:t>LaunchPad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Aggressive mentoring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Build MVP and get initial validation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Pitch to Seed investors</a:t>
          </a:r>
        </a:p>
      </dsp:txBody>
      <dsp:txXfrm>
        <a:off x="3520585" y="544401"/>
        <a:ext cx="1800019" cy="2552898"/>
      </dsp:txXfrm>
    </dsp:sp>
    <dsp:sp modelId="{1A172DEE-9CEF-4690-8CA4-E46E04CE0EA3}">
      <dsp:nvSpPr>
        <dsp:cNvPr id="0" name=""/>
        <dsp:cNvSpPr/>
      </dsp:nvSpPr>
      <dsp:spPr>
        <a:xfrm>
          <a:off x="5274843" y="48780"/>
          <a:ext cx="614493" cy="4760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274843" y="143988"/>
        <a:ext cx="471682" cy="285622"/>
      </dsp:txXfrm>
    </dsp:sp>
    <dsp:sp modelId="{CCDC8474-59B8-414F-9F55-890F0FFB6ACE}">
      <dsp:nvSpPr>
        <dsp:cNvPr id="0" name=""/>
        <dsp:cNvSpPr/>
      </dsp:nvSpPr>
      <dsp:spPr>
        <a:xfrm>
          <a:off x="6144410" y="85199"/>
          <a:ext cx="1912021" cy="60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Seed Stage</a:t>
          </a:r>
        </a:p>
      </dsp:txBody>
      <dsp:txXfrm>
        <a:off x="6144410" y="85199"/>
        <a:ext cx="1912021" cy="403200"/>
      </dsp:txXfrm>
    </dsp:sp>
    <dsp:sp modelId="{9853641F-034E-4B87-9653-F951C928A134}">
      <dsp:nvSpPr>
        <dsp:cNvPr id="0" name=""/>
        <dsp:cNvSpPr/>
      </dsp:nvSpPr>
      <dsp:spPr>
        <a:xfrm>
          <a:off x="6536029" y="488400"/>
          <a:ext cx="1912021" cy="2664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(3-9 months old)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Structured mentoring from investors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Active Market Development and pilot GTM support</a:t>
          </a:r>
        </a:p>
      </dsp:txBody>
      <dsp:txXfrm>
        <a:off x="6592030" y="544401"/>
        <a:ext cx="1800019" cy="2552898"/>
      </dsp:txXfrm>
    </dsp:sp>
    <dsp:sp modelId="{A937AC53-4D8A-4B42-B5D6-A4B4A3661B94}">
      <dsp:nvSpPr>
        <dsp:cNvPr id="0" name=""/>
        <dsp:cNvSpPr/>
      </dsp:nvSpPr>
      <dsp:spPr>
        <a:xfrm>
          <a:off x="8346287" y="48780"/>
          <a:ext cx="614493" cy="4760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8346287" y="143988"/>
        <a:ext cx="471682" cy="285622"/>
      </dsp:txXfrm>
    </dsp:sp>
    <dsp:sp modelId="{B71BEADD-E75A-4B6A-8E25-5B7A7476C4EC}">
      <dsp:nvSpPr>
        <dsp:cNvPr id="0" name=""/>
        <dsp:cNvSpPr/>
      </dsp:nvSpPr>
      <dsp:spPr>
        <a:xfrm>
          <a:off x="9215854" y="85199"/>
          <a:ext cx="1912021" cy="60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Angel Ready</a:t>
          </a:r>
        </a:p>
      </dsp:txBody>
      <dsp:txXfrm>
        <a:off x="9215854" y="85199"/>
        <a:ext cx="1912021" cy="403200"/>
      </dsp:txXfrm>
    </dsp:sp>
    <dsp:sp modelId="{7E5DABEF-6847-49F4-8B77-772C2D855111}">
      <dsp:nvSpPr>
        <dsp:cNvPr id="0" name=""/>
        <dsp:cNvSpPr/>
      </dsp:nvSpPr>
      <dsp:spPr>
        <a:xfrm>
          <a:off x="9607473" y="488400"/>
          <a:ext cx="1912021" cy="2664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(6 to12 months)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Scale-up market and biz plan development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Access to angel networks and early stage VCs</a:t>
          </a:r>
        </a:p>
      </dsp:txBody>
      <dsp:txXfrm>
        <a:off x="9663474" y="544401"/>
        <a:ext cx="1800019" cy="25528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525BB-7A8C-4B8C-B0D6-6747C6EE6026}">
      <dsp:nvSpPr>
        <dsp:cNvPr id="0" name=""/>
        <dsp:cNvSpPr/>
      </dsp:nvSpPr>
      <dsp:spPr>
        <a:xfrm>
          <a:off x="0" y="1554480"/>
          <a:ext cx="12192000" cy="20726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DECE4-556B-46C2-86AE-DF4490B0C33A}">
      <dsp:nvSpPr>
        <dsp:cNvPr id="0" name=""/>
        <dsp:cNvSpPr/>
      </dsp:nvSpPr>
      <dsp:spPr>
        <a:xfrm>
          <a:off x="3080" y="0"/>
          <a:ext cx="1166663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b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Introduction : Assignment: Create startup website; Vision; Basic Positioning statement; </a:t>
          </a:r>
        </a:p>
      </dsp:txBody>
      <dsp:txXfrm>
        <a:off x="3080" y="0"/>
        <a:ext cx="1166663" cy="2072640"/>
      </dsp:txXfrm>
    </dsp:sp>
    <dsp:sp modelId="{99BBD084-0895-4245-8B1C-682D50988361}">
      <dsp:nvSpPr>
        <dsp:cNvPr id="0" name=""/>
        <dsp:cNvSpPr/>
      </dsp:nvSpPr>
      <dsp:spPr>
        <a:xfrm>
          <a:off x="327332" y="2331720"/>
          <a:ext cx="518160" cy="5181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BD411-EAB9-4B09-A3EC-CE14E2448874}">
      <dsp:nvSpPr>
        <dsp:cNvPr id="0" name=""/>
        <dsp:cNvSpPr/>
      </dsp:nvSpPr>
      <dsp:spPr>
        <a:xfrm>
          <a:off x="1228077" y="3108960"/>
          <a:ext cx="1166663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Creativity &amp; Innovation: Assignment: Based on team’s tech idea considered, list 3 product possibilities, applying Idea hexagon framework. </a:t>
          </a:r>
        </a:p>
      </dsp:txBody>
      <dsp:txXfrm>
        <a:off x="1228077" y="3108960"/>
        <a:ext cx="1166663" cy="2072640"/>
      </dsp:txXfrm>
    </dsp:sp>
    <dsp:sp modelId="{92CD0667-E22B-424E-BD84-09BD5F6A73D6}">
      <dsp:nvSpPr>
        <dsp:cNvPr id="0" name=""/>
        <dsp:cNvSpPr/>
      </dsp:nvSpPr>
      <dsp:spPr>
        <a:xfrm>
          <a:off x="1552329" y="2331720"/>
          <a:ext cx="518160" cy="5181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695B8-2873-4158-8625-604343F53F16}">
      <dsp:nvSpPr>
        <dsp:cNvPr id="0" name=""/>
        <dsp:cNvSpPr/>
      </dsp:nvSpPr>
      <dsp:spPr>
        <a:xfrm>
          <a:off x="2453074" y="0"/>
          <a:ext cx="1166663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b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Frameworks &amp; Models: Assignment: Assess opportunity for the ideas. And pick the “</a:t>
          </a:r>
          <a:r>
            <a:rPr lang="en-US" sz="800" kern="1200" dirty="0" err="1"/>
            <a:t>venturable</a:t>
          </a:r>
          <a:r>
            <a:rPr lang="en-US" sz="800" kern="1200" dirty="0"/>
            <a:t> business.” </a:t>
          </a:r>
        </a:p>
      </dsp:txBody>
      <dsp:txXfrm>
        <a:off x="2453074" y="0"/>
        <a:ext cx="1166663" cy="2072640"/>
      </dsp:txXfrm>
    </dsp:sp>
    <dsp:sp modelId="{E140D2E1-4EA6-44B4-ABEB-3028E5DAA7EB}">
      <dsp:nvSpPr>
        <dsp:cNvPr id="0" name=""/>
        <dsp:cNvSpPr/>
      </dsp:nvSpPr>
      <dsp:spPr>
        <a:xfrm>
          <a:off x="2777326" y="2331720"/>
          <a:ext cx="518160" cy="5181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B16D1-057E-45ED-9FF7-47A98673547F}">
      <dsp:nvSpPr>
        <dsp:cNvPr id="0" name=""/>
        <dsp:cNvSpPr/>
      </dsp:nvSpPr>
      <dsp:spPr>
        <a:xfrm>
          <a:off x="3678071" y="3108960"/>
          <a:ext cx="1166663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Customer Discovery/Opportunity mapping: Assignment: Apply Lean Startup Methodology, and Validate customer interest, need &amp; …  ; Assignment: First cut of </a:t>
          </a:r>
          <a:r>
            <a:rPr lang="en-US" sz="800" kern="1200" dirty="0" err="1"/>
            <a:t>Musiness</a:t>
          </a:r>
          <a:r>
            <a:rPr lang="en-US" sz="800" kern="1200" dirty="0"/>
            <a:t> Model Canvass filled in</a:t>
          </a:r>
        </a:p>
      </dsp:txBody>
      <dsp:txXfrm>
        <a:off x="3678071" y="3108960"/>
        <a:ext cx="1166663" cy="2072640"/>
      </dsp:txXfrm>
    </dsp:sp>
    <dsp:sp modelId="{F0750038-8042-47EB-AD24-C5726AEDD81B}">
      <dsp:nvSpPr>
        <dsp:cNvPr id="0" name=""/>
        <dsp:cNvSpPr/>
      </dsp:nvSpPr>
      <dsp:spPr>
        <a:xfrm>
          <a:off x="4002323" y="2331720"/>
          <a:ext cx="518160" cy="5181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348A5-EC48-46DB-8D79-B8FEA873F643}">
      <dsp:nvSpPr>
        <dsp:cNvPr id="0" name=""/>
        <dsp:cNvSpPr/>
      </dsp:nvSpPr>
      <dsp:spPr>
        <a:xfrm>
          <a:off x="4903068" y="0"/>
          <a:ext cx="1166663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b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Design Thinking: Assignment: Rapidly create and refine  the product functionality for the teams product  using design thinking process </a:t>
          </a:r>
        </a:p>
      </dsp:txBody>
      <dsp:txXfrm>
        <a:off x="4903068" y="0"/>
        <a:ext cx="1166663" cy="2072640"/>
      </dsp:txXfrm>
    </dsp:sp>
    <dsp:sp modelId="{975AB9E6-3C41-4EE2-B6E8-E0D653FAFC21}">
      <dsp:nvSpPr>
        <dsp:cNvPr id="0" name=""/>
        <dsp:cNvSpPr/>
      </dsp:nvSpPr>
      <dsp:spPr>
        <a:xfrm>
          <a:off x="5227320" y="2331720"/>
          <a:ext cx="518160" cy="5181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40A21-B0F6-46F8-AD39-918ABEFB5E4A}">
      <dsp:nvSpPr>
        <dsp:cNvPr id="0" name=""/>
        <dsp:cNvSpPr/>
      </dsp:nvSpPr>
      <dsp:spPr>
        <a:xfrm>
          <a:off x="6128065" y="3108960"/>
          <a:ext cx="1166663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Customer Development: Assignment: Competitive Positioning;  Assignment: Update Product functionality capturing the competitive proposition </a:t>
          </a:r>
        </a:p>
      </dsp:txBody>
      <dsp:txXfrm>
        <a:off x="6128065" y="3108960"/>
        <a:ext cx="1166663" cy="2072640"/>
      </dsp:txXfrm>
    </dsp:sp>
    <dsp:sp modelId="{0B18636A-4B9F-4541-B860-66D90630FFA2}">
      <dsp:nvSpPr>
        <dsp:cNvPr id="0" name=""/>
        <dsp:cNvSpPr/>
      </dsp:nvSpPr>
      <dsp:spPr>
        <a:xfrm>
          <a:off x="6452316" y="2331720"/>
          <a:ext cx="518160" cy="5181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BECA5-0249-4569-9ECF-6F60E1E96DD2}">
      <dsp:nvSpPr>
        <dsp:cNvPr id="0" name=""/>
        <dsp:cNvSpPr/>
      </dsp:nvSpPr>
      <dsp:spPr>
        <a:xfrm>
          <a:off x="7353061" y="0"/>
          <a:ext cx="1166663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b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Sales &amp; Market Strategy: Assignment: Evolve the GTM plans</a:t>
          </a:r>
        </a:p>
      </dsp:txBody>
      <dsp:txXfrm>
        <a:off x="7353061" y="0"/>
        <a:ext cx="1166663" cy="2072640"/>
      </dsp:txXfrm>
    </dsp:sp>
    <dsp:sp modelId="{7A768722-76B6-4B83-9B28-6BF78B5EB367}">
      <dsp:nvSpPr>
        <dsp:cNvPr id="0" name=""/>
        <dsp:cNvSpPr/>
      </dsp:nvSpPr>
      <dsp:spPr>
        <a:xfrm>
          <a:off x="7677313" y="2331720"/>
          <a:ext cx="518160" cy="5181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16C3B-B001-4969-8689-5A68815BD48E}">
      <dsp:nvSpPr>
        <dsp:cNvPr id="0" name=""/>
        <dsp:cNvSpPr/>
      </dsp:nvSpPr>
      <dsp:spPr>
        <a:xfrm>
          <a:off x="8578058" y="3108960"/>
          <a:ext cx="1166663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Business Plans: Assignment: Completed, defensible, business model canvass; Assignment: Product roadmap- market  &amp; technical, GTM plans, revenue projections </a:t>
          </a:r>
        </a:p>
      </dsp:txBody>
      <dsp:txXfrm>
        <a:off x="8578058" y="3108960"/>
        <a:ext cx="1166663" cy="2072640"/>
      </dsp:txXfrm>
    </dsp:sp>
    <dsp:sp modelId="{EDE63FFF-85F7-424B-BA3B-75E3F11CE69E}">
      <dsp:nvSpPr>
        <dsp:cNvPr id="0" name=""/>
        <dsp:cNvSpPr/>
      </dsp:nvSpPr>
      <dsp:spPr>
        <a:xfrm>
          <a:off x="8902310" y="2331720"/>
          <a:ext cx="518160" cy="5181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19A2D-94FE-4D67-BA2E-5C1893A94210}">
      <dsp:nvSpPr>
        <dsp:cNvPr id="0" name=""/>
        <dsp:cNvSpPr/>
      </dsp:nvSpPr>
      <dsp:spPr>
        <a:xfrm>
          <a:off x="9803055" y="0"/>
          <a:ext cx="1166663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b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Technical  Architecture considerations: Assignment: Study 2 similar solutions in market and compare/contrast tech architecture used by your product</a:t>
          </a:r>
        </a:p>
      </dsp:txBody>
      <dsp:txXfrm>
        <a:off x="9803055" y="0"/>
        <a:ext cx="1166663" cy="2072640"/>
      </dsp:txXfrm>
    </dsp:sp>
    <dsp:sp modelId="{D4B08229-A81F-4CD6-928D-69E8C108719C}">
      <dsp:nvSpPr>
        <dsp:cNvPr id="0" name=""/>
        <dsp:cNvSpPr/>
      </dsp:nvSpPr>
      <dsp:spPr>
        <a:xfrm>
          <a:off x="10127307" y="2331720"/>
          <a:ext cx="518160" cy="5181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58F65-F5DA-9C4C-A9A2-0F4470A63AA3}">
      <dsp:nvSpPr>
        <dsp:cNvPr id="0" name=""/>
        <dsp:cNvSpPr/>
      </dsp:nvSpPr>
      <dsp:spPr>
        <a:xfrm>
          <a:off x="2488348" y="1472348"/>
          <a:ext cx="1119303" cy="1119303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Student</a:t>
          </a:r>
        </a:p>
      </dsp:txBody>
      <dsp:txXfrm>
        <a:off x="2652266" y="1636266"/>
        <a:ext cx="791467" cy="791467"/>
      </dsp:txXfrm>
    </dsp:sp>
    <dsp:sp modelId="{0670622D-A64F-B949-82EE-5E80568D6BFE}">
      <dsp:nvSpPr>
        <dsp:cNvPr id="0" name=""/>
        <dsp:cNvSpPr/>
      </dsp:nvSpPr>
      <dsp:spPr>
        <a:xfrm rot="16200000">
          <a:off x="2878775" y="1286598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039538" y="1294661"/>
        <a:ext cx="16922" cy="16922"/>
      </dsp:txXfrm>
    </dsp:sp>
    <dsp:sp modelId="{52A27639-C72F-1A42-B4C5-BF374EC7317A}">
      <dsp:nvSpPr>
        <dsp:cNvPr id="0" name=""/>
        <dsp:cNvSpPr/>
      </dsp:nvSpPr>
      <dsp:spPr>
        <a:xfrm>
          <a:off x="2488348" y="14594"/>
          <a:ext cx="1119303" cy="111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Faculty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( class lectures)</a:t>
          </a:r>
        </a:p>
      </dsp:txBody>
      <dsp:txXfrm>
        <a:off x="2652266" y="178512"/>
        <a:ext cx="791467" cy="791467"/>
      </dsp:txXfrm>
    </dsp:sp>
    <dsp:sp modelId="{4FFEDAAF-7935-2546-AC53-21702CFF9DCF}">
      <dsp:nvSpPr>
        <dsp:cNvPr id="0" name=""/>
        <dsp:cNvSpPr/>
      </dsp:nvSpPr>
      <dsp:spPr>
        <a:xfrm>
          <a:off x="3607651" y="2015474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768415" y="2023538"/>
        <a:ext cx="16922" cy="16922"/>
      </dsp:txXfrm>
    </dsp:sp>
    <dsp:sp modelId="{0ACC5AB9-D9F4-C541-A9F5-86CB2299245E}">
      <dsp:nvSpPr>
        <dsp:cNvPr id="0" name=""/>
        <dsp:cNvSpPr/>
      </dsp:nvSpPr>
      <dsp:spPr>
        <a:xfrm>
          <a:off x="3946101" y="1472348"/>
          <a:ext cx="1119303" cy="111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Case Studies </a:t>
          </a:r>
        </a:p>
      </dsp:txBody>
      <dsp:txXfrm>
        <a:off x="4110019" y="1636266"/>
        <a:ext cx="791467" cy="791467"/>
      </dsp:txXfrm>
    </dsp:sp>
    <dsp:sp modelId="{1C7D948A-2255-7E4C-91A0-4AD14F810270}">
      <dsp:nvSpPr>
        <dsp:cNvPr id="0" name=""/>
        <dsp:cNvSpPr/>
      </dsp:nvSpPr>
      <dsp:spPr>
        <a:xfrm rot="5400000">
          <a:off x="2878775" y="2744351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039538" y="2752415"/>
        <a:ext cx="16922" cy="16922"/>
      </dsp:txXfrm>
    </dsp:sp>
    <dsp:sp modelId="{C37AA7B4-783F-1B46-A5A9-F19C73554134}">
      <dsp:nvSpPr>
        <dsp:cNvPr id="0" name=""/>
        <dsp:cNvSpPr/>
      </dsp:nvSpPr>
      <dsp:spPr>
        <a:xfrm>
          <a:off x="2488348" y="2930101"/>
          <a:ext cx="1119303" cy="111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Peer Learning (Workshop)</a:t>
          </a:r>
        </a:p>
      </dsp:txBody>
      <dsp:txXfrm>
        <a:off x="2652266" y="3094019"/>
        <a:ext cx="791467" cy="791467"/>
      </dsp:txXfrm>
    </dsp:sp>
    <dsp:sp modelId="{4264F5BE-1692-9443-8048-A122BC30E647}">
      <dsp:nvSpPr>
        <dsp:cNvPr id="0" name=""/>
        <dsp:cNvSpPr/>
      </dsp:nvSpPr>
      <dsp:spPr>
        <a:xfrm rot="10800000">
          <a:off x="2149898" y="2015474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2310661" y="2023538"/>
        <a:ext cx="16922" cy="16922"/>
      </dsp:txXfrm>
    </dsp:sp>
    <dsp:sp modelId="{1A2815DB-AD17-CA4F-8881-11A8CEE3746B}">
      <dsp:nvSpPr>
        <dsp:cNvPr id="0" name=""/>
        <dsp:cNvSpPr/>
      </dsp:nvSpPr>
      <dsp:spPr>
        <a:xfrm>
          <a:off x="1030594" y="1472348"/>
          <a:ext cx="1119303" cy="111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/>
            <a:t>Startup</a:t>
          </a:r>
          <a:r>
            <a:rPr lang="en-GB" sz="1200" kern="1200" dirty="0"/>
            <a:t> Founders (Eco-System)</a:t>
          </a:r>
        </a:p>
      </dsp:txBody>
      <dsp:txXfrm>
        <a:off x="1194512" y="1636266"/>
        <a:ext cx="791467" cy="7914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00049-AE93-F54E-8FD4-FEF3EB31C180}">
      <dsp:nvSpPr>
        <dsp:cNvPr id="0" name=""/>
        <dsp:cNvSpPr/>
      </dsp:nvSpPr>
      <dsp:spPr>
        <a:xfrm>
          <a:off x="1737858" y="622"/>
          <a:ext cx="1110796" cy="1110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Framework /Concept Lecture (30 min)</a:t>
          </a:r>
        </a:p>
      </dsp:txBody>
      <dsp:txXfrm>
        <a:off x="1900530" y="163294"/>
        <a:ext cx="785452" cy="785452"/>
      </dsp:txXfrm>
    </dsp:sp>
    <dsp:sp modelId="{2B6090D1-69D0-274F-8BBA-7911A6671366}">
      <dsp:nvSpPr>
        <dsp:cNvPr id="0" name=""/>
        <dsp:cNvSpPr/>
      </dsp:nvSpPr>
      <dsp:spPr>
        <a:xfrm rot="2160000">
          <a:off x="2813501" y="853750"/>
          <a:ext cx="295088" cy="3748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2821954" y="902712"/>
        <a:ext cx="206562" cy="224935"/>
      </dsp:txXfrm>
    </dsp:sp>
    <dsp:sp modelId="{8228AC05-9A5C-3B4A-9BA9-7DBCF58EE6BA}">
      <dsp:nvSpPr>
        <dsp:cNvPr id="0" name=""/>
        <dsp:cNvSpPr/>
      </dsp:nvSpPr>
      <dsp:spPr>
        <a:xfrm>
          <a:off x="3086948" y="980793"/>
          <a:ext cx="1110796" cy="1110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Workshop Discussion (45 mins)</a:t>
          </a:r>
        </a:p>
      </dsp:txBody>
      <dsp:txXfrm>
        <a:off x="3249620" y="1143465"/>
        <a:ext cx="785452" cy="785452"/>
      </dsp:txXfrm>
    </dsp:sp>
    <dsp:sp modelId="{283BE408-7ABF-1544-85F2-945375A8E973}">
      <dsp:nvSpPr>
        <dsp:cNvPr id="0" name=""/>
        <dsp:cNvSpPr/>
      </dsp:nvSpPr>
      <dsp:spPr>
        <a:xfrm rot="6480000">
          <a:off x="3239730" y="2133777"/>
          <a:ext cx="295088" cy="3748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 rot="10800000">
        <a:off x="3297671" y="2166659"/>
        <a:ext cx="206562" cy="224935"/>
      </dsp:txXfrm>
    </dsp:sp>
    <dsp:sp modelId="{19069F39-250B-F74C-A6CE-D86532D38C51}">
      <dsp:nvSpPr>
        <dsp:cNvPr id="0" name=""/>
        <dsp:cNvSpPr/>
      </dsp:nvSpPr>
      <dsp:spPr>
        <a:xfrm>
          <a:off x="2571642" y="2566743"/>
          <a:ext cx="1110796" cy="1110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Template/Case Assignment</a:t>
          </a:r>
        </a:p>
      </dsp:txBody>
      <dsp:txXfrm>
        <a:off x="2734314" y="2729415"/>
        <a:ext cx="785452" cy="785452"/>
      </dsp:txXfrm>
    </dsp:sp>
    <dsp:sp modelId="{754ECC60-68AF-3A43-A0D6-5EC853B07847}">
      <dsp:nvSpPr>
        <dsp:cNvPr id="0" name=""/>
        <dsp:cNvSpPr/>
      </dsp:nvSpPr>
      <dsp:spPr>
        <a:xfrm rot="10800000">
          <a:off x="2154064" y="2934695"/>
          <a:ext cx="295088" cy="3748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 rot="10800000">
        <a:off x="2242590" y="3009674"/>
        <a:ext cx="206562" cy="224935"/>
      </dsp:txXfrm>
    </dsp:sp>
    <dsp:sp modelId="{E12ADF50-570F-694B-984F-C5D3E6B22921}">
      <dsp:nvSpPr>
        <dsp:cNvPr id="0" name=""/>
        <dsp:cNvSpPr/>
      </dsp:nvSpPr>
      <dsp:spPr>
        <a:xfrm>
          <a:off x="904075" y="2566743"/>
          <a:ext cx="1110796" cy="1110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Out of Class Team Discussion</a:t>
          </a:r>
        </a:p>
      </dsp:txBody>
      <dsp:txXfrm>
        <a:off x="1066747" y="2729415"/>
        <a:ext cx="785452" cy="785452"/>
      </dsp:txXfrm>
    </dsp:sp>
    <dsp:sp modelId="{4C1F04B2-98E4-8446-9960-FBE7FD7169B7}">
      <dsp:nvSpPr>
        <dsp:cNvPr id="0" name=""/>
        <dsp:cNvSpPr/>
      </dsp:nvSpPr>
      <dsp:spPr>
        <a:xfrm rot="15120000">
          <a:off x="1056857" y="2149662"/>
          <a:ext cx="295088" cy="3748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 rot="10800000">
        <a:off x="1114798" y="2266738"/>
        <a:ext cx="206562" cy="224935"/>
      </dsp:txXfrm>
    </dsp:sp>
    <dsp:sp modelId="{D3A68858-57C2-6844-ADE2-9477C943CDEC}">
      <dsp:nvSpPr>
        <dsp:cNvPr id="0" name=""/>
        <dsp:cNvSpPr/>
      </dsp:nvSpPr>
      <dsp:spPr>
        <a:xfrm>
          <a:off x="388769" y="980793"/>
          <a:ext cx="1110796" cy="1110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Pre Class Assignment / Case Discussion (15 mins)</a:t>
          </a:r>
        </a:p>
      </dsp:txBody>
      <dsp:txXfrm>
        <a:off x="551441" y="1143465"/>
        <a:ext cx="785452" cy="785452"/>
      </dsp:txXfrm>
    </dsp:sp>
    <dsp:sp modelId="{32D16491-79FC-034F-9C43-3BBCDD980D93}">
      <dsp:nvSpPr>
        <dsp:cNvPr id="0" name=""/>
        <dsp:cNvSpPr/>
      </dsp:nvSpPr>
      <dsp:spPr>
        <a:xfrm rot="19440000">
          <a:off x="1464411" y="863568"/>
          <a:ext cx="295088" cy="3748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1472864" y="964564"/>
        <a:ext cx="206562" cy="2249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00049-AE93-F54E-8FD4-FEF3EB31C180}">
      <dsp:nvSpPr>
        <dsp:cNvPr id="0" name=""/>
        <dsp:cNvSpPr/>
      </dsp:nvSpPr>
      <dsp:spPr>
        <a:xfrm>
          <a:off x="1737858" y="622"/>
          <a:ext cx="1110796" cy="1110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Guest Lecture/ Start-up Founder (30 mins )</a:t>
          </a:r>
        </a:p>
      </dsp:txBody>
      <dsp:txXfrm>
        <a:off x="1900530" y="163294"/>
        <a:ext cx="785452" cy="785452"/>
      </dsp:txXfrm>
    </dsp:sp>
    <dsp:sp modelId="{2B6090D1-69D0-274F-8BBA-7911A6671366}">
      <dsp:nvSpPr>
        <dsp:cNvPr id="0" name=""/>
        <dsp:cNvSpPr/>
      </dsp:nvSpPr>
      <dsp:spPr>
        <a:xfrm rot="2160000">
          <a:off x="2813501" y="853750"/>
          <a:ext cx="295088" cy="3748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2821954" y="902712"/>
        <a:ext cx="206562" cy="224935"/>
      </dsp:txXfrm>
    </dsp:sp>
    <dsp:sp modelId="{8228AC05-9A5C-3B4A-9BA9-7DBCF58EE6BA}">
      <dsp:nvSpPr>
        <dsp:cNvPr id="0" name=""/>
        <dsp:cNvSpPr/>
      </dsp:nvSpPr>
      <dsp:spPr>
        <a:xfrm>
          <a:off x="3086948" y="980793"/>
          <a:ext cx="1110796" cy="1110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Idea Pitches (60 mins)</a:t>
          </a:r>
        </a:p>
      </dsp:txBody>
      <dsp:txXfrm>
        <a:off x="3249620" y="1143465"/>
        <a:ext cx="785452" cy="785452"/>
      </dsp:txXfrm>
    </dsp:sp>
    <dsp:sp modelId="{283BE408-7ABF-1544-85F2-945375A8E973}">
      <dsp:nvSpPr>
        <dsp:cNvPr id="0" name=""/>
        <dsp:cNvSpPr/>
      </dsp:nvSpPr>
      <dsp:spPr>
        <a:xfrm rot="6480000">
          <a:off x="3239730" y="2133777"/>
          <a:ext cx="295088" cy="3748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10800000">
        <a:off x="3297671" y="2166659"/>
        <a:ext cx="206562" cy="224935"/>
      </dsp:txXfrm>
    </dsp:sp>
    <dsp:sp modelId="{19069F39-250B-F74C-A6CE-D86532D38C51}">
      <dsp:nvSpPr>
        <dsp:cNvPr id="0" name=""/>
        <dsp:cNvSpPr/>
      </dsp:nvSpPr>
      <dsp:spPr>
        <a:xfrm>
          <a:off x="2571642" y="2566743"/>
          <a:ext cx="1110796" cy="1110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 err="1"/>
            <a:t>Starttup</a:t>
          </a:r>
          <a:r>
            <a:rPr lang="en-GB" sz="1000" kern="1200" dirty="0"/>
            <a:t> Related Assignment</a:t>
          </a:r>
        </a:p>
      </dsp:txBody>
      <dsp:txXfrm>
        <a:off x="2734314" y="2729415"/>
        <a:ext cx="785452" cy="785452"/>
      </dsp:txXfrm>
    </dsp:sp>
    <dsp:sp modelId="{754ECC60-68AF-3A43-A0D6-5EC853B07847}">
      <dsp:nvSpPr>
        <dsp:cNvPr id="0" name=""/>
        <dsp:cNvSpPr/>
      </dsp:nvSpPr>
      <dsp:spPr>
        <a:xfrm rot="10800000">
          <a:off x="2154064" y="2934695"/>
          <a:ext cx="295088" cy="3748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10800000">
        <a:off x="2242590" y="3009674"/>
        <a:ext cx="206562" cy="224935"/>
      </dsp:txXfrm>
    </dsp:sp>
    <dsp:sp modelId="{E12ADF50-570F-694B-984F-C5D3E6B22921}">
      <dsp:nvSpPr>
        <dsp:cNvPr id="0" name=""/>
        <dsp:cNvSpPr/>
      </dsp:nvSpPr>
      <dsp:spPr>
        <a:xfrm>
          <a:off x="904075" y="2566743"/>
          <a:ext cx="1110796" cy="1110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Out of Class Pitch Deck Refinement</a:t>
          </a:r>
        </a:p>
      </dsp:txBody>
      <dsp:txXfrm>
        <a:off x="1066747" y="2729415"/>
        <a:ext cx="785452" cy="785452"/>
      </dsp:txXfrm>
    </dsp:sp>
    <dsp:sp modelId="{4C1F04B2-98E4-8446-9960-FBE7FD7169B7}">
      <dsp:nvSpPr>
        <dsp:cNvPr id="0" name=""/>
        <dsp:cNvSpPr/>
      </dsp:nvSpPr>
      <dsp:spPr>
        <a:xfrm rot="15120000">
          <a:off x="1056857" y="2149662"/>
          <a:ext cx="295088" cy="3748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10800000">
        <a:off x="1114798" y="2266738"/>
        <a:ext cx="206562" cy="224935"/>
      </dsp:txXfrm>
    </dsp:sp>
    <dsp:sp modelId="{D3A68858-57C2-6844-ADE2-9477C943CDEC}">
      <dsp:nvSpPr>
        <dsp:cNvPr id="0" name=""/>
        <dsp:cNvSpPr/>
      </dsp:nvSpPr>
      <dsp:spPr>
        <a:xfrm>
          <a:off x="388769" y="980793"/>
          <a:ext cx="1110796" cy="1110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 err="1"/>
            <a:t>Prev</a:t>
          </a:r>
          <a:r>
            <a:rPr lang="en-GB" sz="1000" kern="1200" dirty="0"/>
            <a:t> Class Assignment / Case Discussion (15 mins)</a:t>
          </a:r>
        </a:p>
      </dsp:txBody>
      <dsp:txXfrm>
        <a:off x="551441" y="1143465"/>
        <a:ext cx="785452" cy="785452"/>
      </dsp:txXfrm>
    </dsp:sp>
    <dsp:sp modelId="{32D16491-79FC-034F-9C43-3BBCDD980D93}">
      <dsp:nvSpPr>
        <dsp:cNvPr id="0" name=""/>
        <dsp:cNvSpPr/>
      </dsp:nvSpPr>
      <dsp:spPr>
        <a:xfrm rot="19440000">
          <a:off x="1464411" y="863568"/>
          <a:ext cx="295088" cy="3748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1472864" y="964564"/>
        <a:ext cx="206562" cy="224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8226E-87FD-D24C-AF2A-B2FF5ABD47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C8B68-7FF0-CA45-AD49-AF6B0026F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2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6DA1-8A9C-C502-9692-FAA811A8C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C144A-30BB-D4DF-330B-AE31858AC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8D467-0237-3047-7A13-BCCAA5FEF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997B-FCB6-F244-9A93-192E37440BFE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80B01-3F80-E65F-EBB1-456F70A5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68CD6-58DB-599B-CFDC-3E04DD17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83EF-4D4A-3748-8941-689BA11E3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6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ECE7-ADF9-10F6-CA8B-5267FA35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503A6-04E7-6F95-1841-16D78046C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52DAA-788A-E10E-6ED5-CD2262B5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997B-FCB6-F244-9A93-192E37440BFE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3991D-9AB7-73A0-9379-CE1FC376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2E928-2DEA-81C8-B9F9-D8497E41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83EF-4D4A-3748-8941-689BA11E3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3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B53BEB-FD80-B14E-71DD-BBA6F3A4B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65A83-7F71-C8C5-5DF5-29CCB7FF7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D17C9-186F-0A05-4995-E34DB2C1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997B-FCB6-F244-9A93-192E37440BFE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9A04C-4939-D384-8BF3-2A3C7E07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792ED-FF59-6B86-8009-9FB9D3A7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83EF-4D4A-3748-8941-689BA11E3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3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5C06-A95A-EE6E-E84F-D8A2C2DA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0DEB-8CA3-2072-8746-FB6F0321B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5E0E3-DFBD-1F7B-74AE-B6B4CFA9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997B-FCB6-F244-9A93-192E37440BFE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5B796-5394-F2AB-7D19-40E9B879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FA2E3-34CE-4699-23F6-C2C031FB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83EF-4D4A-3748-8941-689BA11E3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8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F36A-9FD3-3BA6-AA19-D838BA26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70220-9B64-199E-185C-D4FCFE097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A7563-E4A7-2D7F-E1E8-42643447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997B-FCB6-F244-9A93-192E37440BFE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70694-0843-CAD9-3667-889543AA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1E332-4F59-F1B2-3A2F-4B23CD1D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83EF-4D4A-3748-8941-689BA11E3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8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625D-2B97-82EE-6CE1-389C9335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CF8DE-A3DC-56BD-917B-DDEB67E94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0280C-16A9-FBC5-9F2B-7D2EC37DB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1CBBB-3790-79E9-3A3B-76CDA645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997B-FCB6-F244-9A93-192E37440BFE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536F6-7253-6B6C-7D0A-7C23F5D9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30ED-5E66-DF8F-FDE3-A080C68C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83EF-4D4A-3748-8941-689BA11E3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5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5AA5-5BA5-1B97-A654-053C7C29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8E28D-F70D-F863-5046-AE13ECC6D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79ED1-C593-D6A8-87EE-1BB561D63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6103D-563B-50F1-56F9-3D1E1E4F7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EA0CB-9272-A8C3-2889-A6ACDABFA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F36D1E-B711-18E4-2244-F8F1DE36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997B-FCB6-F244-9A93-192E37440BFE}" type="datetimeFigureOut">
              <a:rPr lang="en-US" smtClean="0"/>
              <a:t>1/2/24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C710F1-A2AD-D674-1CE9-C9417A52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49D941-D280-0924-459A-131F843E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83EF-4D4A-3748-8941-689BA11E3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3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E93C-60AB-A5DB-3B85-AA837115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9EF92-D436-9256-A88E-93D3B146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997B-FCB6-F244-9A93-192E37440BFE}" type="datetimeFigureOut">
              <a:rPr lang="en-US" smtClean="0"/>
              <a:t>1/2/24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6B79E-796B-3D92-F668-87025951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068AC-4D20-3CF4-3759-CE50FF59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83EF-4D4A-3748-8941-689BA11E3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8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B9E66E-8DB6-EC61-2A5D-AB3D9C1A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997B-FCB6-F244-9A93-192E37440BFE}" type="datetimeFigureOut">
              <a:rPr lang="en-US" smtClean="0"/>
              <a:t>1/2/24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EA7220-D460-1282-0F9E-ED985B1F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CC0F0-9F2A-D1FC-EA06-B73AC3B9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83EF-4D4A-3748-8941-689BA11E3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8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17A0-1764-EC44-09F7-48D2CB778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76507-F4C1-C8E6-0364-B4EA7F9BE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8A5F2-4D24-D600-B74D-3EEF65787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C0864-4BD7-F08D-F6CC-BC2875045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997B-FCB6-F244-9A93-192E37440BFE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0D912-6FEC-88D6-3CFF-EB98B0E2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B693F-279A-8EA1-7C9E-CB931916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83EF-4D4A-3748-8941-689BA11E3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4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62F8-B9DB-1992-764C-14385B9E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B2F7FC-6352-C0E8-DA5C-89D036DC0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F5810-69CB-B930-29A8-48E4B996D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DB751-40FC-8F95-CD29-C3A8B11FA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997B-FCB6-F244-9A93-192E37440BFE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0854A-49D9-8057-088B-F0D41B6D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F339A-D8C4-E335-A84C-D6736E5E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83EF-4D4A-3748-8941-689BA11E3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8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1C7A55-717B-AA15-7364-476E3382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E4388-7453-70E5-96BD-927986D8D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74437-6AD9-0938-F65A-9844DB8FB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1997B-FCB6-F244-9A93-192E37440BFE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05F44-BCDF-508D-3D8D-EC6300C0F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E40CD-B5E8-7704-D9DB-08905828C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183EF-4D4A-3748-8941-689BA11E3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3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145.stanford.edu/session6" TargetMode="External"/><Relationship Id="rId2" Type="http://schemas.openxmlformats.org/officeDocument/2006/relationships/hyperlink" Target="http://online.stanford.edu/course/technology-entrepreneurshi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imreview.ca/sites/default/files/article_PDF/Bailetti_TIMReview_February2012.pdf" TargetMode="External"/><Relationship Id="rId4" Type="http://schemas.openxmlformats.org/officeDocument/2006/relationships/hyperlink" Target="http://web.mit.edu/professional/short-programs/courses/mastering_innovation_and_design_thinking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mr.aom.org/content/25/2/312.abstract" TargetMode="External"/><Relationship Id="rId2" Type="http://schemas.openxmlformats.org/officeDocument/2006/relationships/hyperlink" Target="http://timreview.ca/sites/default/files/article_PDF/Bailetti_TIMReview_February2012.pdf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sciencedirect.com/science/article/pii/S0048733308001091" TargetMode="External"/><Relationship Id="rId4" Type="http://schemas.openxmlformats.org/officeDocument/2006/relationships/hyperlink" Target="http://host.uniroma3.it/facolta/economia/db/materiali/insegnamenti/611_8959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C7B4F0-4006-4B5B-8171-F9EAC68E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 Lecture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E6EB7-8AB6-4AC3-8115-19F22A041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TPE - 2024</a:t>
            </a:r>
          </a:p>
        </p:txBody>
      </p:sp>
    </p:spTree>
    <p:extLst>
      <p:ext uri="{BB962C8B-B14F-4D97-AF65-F5344CB8AC3E}">
        <p14:creationId xmlns:p14="http://schemas.microsoft.com/office/powerpoint/2010/main" val="3672106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169" y="-13912"/>
            <a:ext cx="9774767" cy="1009507"/>
          </a:xfrm>
        </p:spPr>
        <p:txBody>
          <a:bodyPr>
            <a:noAutofit/>
          </a:bodyPr>
          <a:lstStyle/>
          <a:p>
            <a:r>
              <a:rPr lang="en-US" sz="3733" dirty="0"/>
              <a:t>Reference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CMU - Tech Startup: Tools and Techniques</a:t>
            </a:r>
          </a:p>
          <a:p>
            <a:pPr lvl="1"/>
            <a:r>
              <a:rPr lang="en-US" dirty="0"/>
              <a:t>http://www.heinz.cmu.edu/Courses/391syl.pdf</a:t>
            </a:r>
          </a:p>
          <a:p>
            <a:r>
              <a:rPr lang="en-US" dirty="0"/>
              <a:t>Stanford: Technology Entrepreneurship </a:t>
            </a:r>
          </a:p>
          <a:p>
            <a:pPr lvl="1"/>
            <a:r>
              <a:rPr lang="en-US" dirty="0">
                <a:hlinkClick r:id="rId2"/>
              </a:rPr>
              <a:t>http://online.stanford.edu/course/technology-entrepreneurship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http://e145.stanford.edu/session6</a:t>
            </a:r>
            <a:r>
              <a:rPr lang="en-US" dirty="0"/>
              <a:t> (outlines)</a:t>
            </a:r>
          </a:p>
          <a:p>
            <a:r>
              <a:rPr lang="en-US" dirty="0"/>
              <a:t>MIT: Mastering Design thinking &amp; Innovation </a:t>
            </a:r>
          </a:p>
          <a:p>
            <a:pPr lvl="1"/>
            <a:r>
              <a:rPr lang="en-US" dirty="0">
                <a:hlinkClick r:id="rId4"/>
              </a:rPr>
              <a:t>http://web.mit.edu/professional/short-programs/courses/mastering_innovation_and_design_thinking.html</a:t>
            </a:r>
            <a:endParaRPr lang="en-US" dirty="0"/>
          </a:p>
          <a:p>
            <a:r>
              <a:rPr lang="en-US" dirty="0">
                <a:hlinkClick r:id="rId5"/>
              </a:rPr>
              <a:t>http://timreview.ca/sites/default/files/article_PDF/Bailetti_TIMReview_February2012.pdf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Reference/Reading – Details TBD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108869"/>
            <a:ext cx="6197600" cy="5063332"/>
          </a:xfrm>
        </p:spPr>
        <p:txBody>
          <a:bodyPr/>
          <a:lstStyle/>
          <a:p>
            <a:r>
              <a:rPr lang="en-US" sz="1400" dirty="0"/>
              <a:t>Required Readings: </a:t>
            </a:r>
          </a:p>
          <a:p>
            <a:pPr lvl="1"/>
            <a:r>
              <a:rPr lang="en-US" sz="1333" dirty="0"/>
              <a:t>The Startup Owner's Manual: The Step-By-Step Guide for Building a Great Company</a:t>
            </a:r>
          </a:p>
          <a:p>
            <a:pPr lvl="2"/>
            <a:r>
              <a:rPr lang="en-US" sz="1200" dirty="0"/>
              <a:t> by Steve Blank and Bob </a:t>
            </a:r>
            <a:r>
              <a:rPr lang="en-US" sz="1200" dirty="0" err="1"/>
              <a:t>Dorf</a:t>
            </a:r>
            <a:r>
              <a:rPr lang="en-US" sz="1200" dirty="0"/>
              <a:t> </a:t>
            </a:r>
          </a:p>
          <a:p>
            <a:r>
              <a:rPr lang="en-US" sz="1400" dirty="0"/>
              <a:t>Reference papers</a:t>
            </a:r>
          </a:p>
          <a:p>
            <a:pPr lvl="1"/>
            <a:r>
              <a:rPr lang="en-US" sz="1333" dirty="0"/>
              <a:t>Technology Entrepreneurship: Overview, Definition, and Distinctive Aspects </a:t>
            </a:r>
          </a:p>
          <a:p>
            <a:pPr lvl="2"/>
            <a:r>
              <a:rPr lang="en-US" sz="1200" dirty="0">
                <a:hlinkClick r:id="rId2"/>
              </a:rPr>
              <a:t>http://timreview.ca/sites/default/files/article_PDF/Bailetti_TIMReview_February2012.pdf</a:t>
            </a:r>
            <a:r>
              <a:rPr lang="en-US" sz="1200" dirty="0"/>
              <a:t> </a:t>
            </a:r>
          </a:p>
          <a:p>
            <a:pPr lvl="1"/>
            <a:r>
              <a:rPr lang="en-US" sz="1333" dirty="0"/>
              <a:t>Toward a General Modular Systems Theory and Its Application to </a:t>
            </a:r>
            <a:r>
              <a:rPr lang="en-US" sz="1333" dirty="0" err="1"/>
              <a:t>Interfirm</a:t>
            </a:r>
            <a:r>
              <a:rPr lang="en-US" sz="1333" dirty="0"/>
              <a:t> Product Modularity </a:t>
            </a:r>
          </a:p>
          <a:p>
            <a:pPr lvl="2"/>
            <a:r>
              <a:rPr lang="en-US" sz="1200" dirty="0">
                <a:hlinkClick r:id="rId3"/>
              </a:rPr>
              <a:t>http://amr.aom.org/content/25/2/312.abstract</a:t>
            </a:r>
            <a:r>
              <a:rPr lang="en-US" sz="1200" dirty="0"/>
              <a:t> </a:t>
            </a:r>
          </a:p>
          <a:p>
            <a:pPr lvl="1"/>
            <a:r>
              <a:rPr lang="en-US" sz="1333" dirty="0"/>
              <a:t>Harvard: Why Lean Startup Changes everything</a:t>
            </a:r>
          </a:p>
          <a:p>
            <a:pPr lvl="2"/>
            <a:r>
              <a:rPr lang="en-US" sz="1200" dirty="0">
                <a:hlinkClick r:id="rId4"/>
              </a:rPr>
              <a:t>http://host.uniroma3.it/facolta/economia/db/materiali/insegnamenti/611_8959.pdf</a:t>
            </a:r>
            <a:r>
              <a:rPr lang="en-US" sz="1200" dirty="0"/>
              <a:t> </a:t>
            </a:r>
          </a:p>
          <a:p>
            <a:pPr lvl="1"/>
            <a:r>
              <a:rPr lang="en-US" sz="1333" dirty="0"/>
              <a:t>The Power of Integrality: Linkages between Product Architecture, Innovation, and Industry Structure</a:t>
            </a:r>
          </a:p>
          <a:p>
            <a:pPr lvl="2"/>
            <a:r>
              <a:rPr lang="en-US" sz="1200" dirty="0">
                <a:hlinkClick r:id="rId5"/>
              </a:rPr>
              <a:t>http://www.sciencedirect.com/science/article/pii/S0048733308001091</a:t>
            </a:r>
            <a:endParaRPr lang="en-US" sz="1200" dirty="0"/>
          </a:p>
          <a:p>
            <a:pPr lvl="1"/>
            <a:r>
              <a:rPr lang="en-US" sz="1333" dirty="0"/>
              <a:t>More TBD</a:t>
            </a:r>
            <a:br>
              <a:rPr lang="en-US" sz="1333" dirty="0"/>
            </a:br>
            <a:endParaRPr lang="en-US" sz="1333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2"/>
          </p:nvPr>
        </p:nvSpPr>
        <p:spPr>
          <a:xfrm>
            <a:off x="7112002" y="1108869"/>
            <a:ext cx="4879833" cy="5291932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en-US" sz="1333" dirty="0"/>
              <a:t>Suggested Reading: </a:t>
            </a:r>
          </a:p>
          <a:p>
            <a:r>
              <a:rPr lang="en-US" sz="1200" dirty="0"/>
              <a:t>High Tech Start Up, Revised and Updated: The Complete Handbook For Creating Successful New High Tech Companies by John L. </a:t>
            </a:r>
            <a:r>
              <a:rPr lang="en-US" sz="1200" dirty="0" err="1"/>
              <a:t>Nesheim</a:t>
            </a:r>
            <a:endParaRPr lang="en-US" sz="1200" dirty="0"/>
          </a:p>
          <a:p>
            <a:r>
              <a:rPr lang="en-US" sz="1200" dirty="0"/>
              <a:t>The Lean Startup: How Today’s Entrepreneurs Use Continuous Innovation to Create Radically Successful Businesses by Eric </a:t>
            </a:r>
            <a:r>
              <a:rPr lang="en-US" sz="1200" dirty="0" err="1"/>
              <a:t>Ries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pPr>
              <a:buNone/>
            </a:pPr>
            <a:r>
              <a:rPr lang="en-US" sz="1333" dirty="0"/>
              <a:t>Additional Reference </a:t>
            </a:r>
          </a:p>
          <a:p>
            <a:r>
              <a:rPr lang="en-US" sz="1200" dirty="0"/>
              <a:t>The Art of the Start by Guy Kawasaki </a:t>
            </a:r>
          </a:p>
          <a:p>
            <a:r>
              <a:rPr lang="en-US" sz="1200" dirty="0"/>
              <a:t>Demand: Creating What People Love Before They Know They Want It by Adrian J. </a:t>
            </a:r>
            <a:r>
              <a:rPr lang="en-US" sz="1200" dirty="0" err="1"/>
              <a:t>Slywotzky</a:t>
            </a:r>
            <a:r>
              <a:rPr lang="en-US" sz="1200" dirty="0"/>
              <a:t> with Karl Weber </a:t>
            </a:r>
          </a:p>
          <a:p>
            <a:r>
              <a:rPr lang="en-US" sz="1200" dirty="0"/>
              <a:t>The Innovator’s Dilemma: The Revolutionary Book That Will Change the Way You Do Business by Clayton M. Christensen </a:t>
            </a:r>
          </a:p>
          <a:p>
            <a:r>
              <a:rPr lang="en-US" sz="1200" dirty="0"/>
              <a:t>Running Lean: Iterate From Plan A to a Plan That Works by Ash </a:t>
            </a:r>
            <a:r>
              <a:rPr lang="en-US" sz="1200" dirty="0" err="1"/>
              <a:t>Maurya</a:t>
            </a:r>
            <a:r>
              <a:rPr lang="en-US" sz="1200" dirty="0"/>
              <a:t> </a:t>
            </a:r>
          </a:p>
          <a:p>
            <a:r>
              <a:rPr lang="en-US" sz="1200" dirty="0"/>
              <a:t>Positioning: The Battle for Your Mind by Al </a:t>
            </a:r>
            <a:r>
              <a:rPr lang="en-US" sz="1200" dirty="0" err="1"/>
              <a:t>Ries</a:t>
            </a:r>
            <a:r>
              <a:rPr lang="en-US" sz="1200" dirty="0"/>
              <a:t> and Jack Trout </a:t>
            </a:r>
          </a:p>
          <a:p>
            <a:r>
              <a:rPr lang="en-US" sz="1200" dirty="0"/>
              <a:t>Venture Deals by Brad </a:t>
            </a:r>
            <a:r>
              <a:rPr lang="en-US" sz="1200" dirty="0" err="1"/>
              <a:t>Feld</a:t>
            </a:r>
            <a:r>
              <a:rPr lang="en-US" sz="1200" dirty="0"/>
              <a:t> and Jason </a:t>
            </a:r>
            <a:r>
              <a:rPr lang="en-US" sz="1200" dirty="0" err="1"/>
              <a:t>Mendelson</a:t>
            </a:r>
            <a:r>
              <a:rPr lang="en-US" sz="1200" dirty="0"/>
              <a:t> </a:t>
            </a:r>
          </a:p>
          <a:p>
            <a:r>
              <a:rPr lang="en-US" sz="1200" dirty="0"/>
              <a:t>Lean Analytics by Alistair </a:t>
            </a:r>
            <a:r>
              <a:rPr lang="en-US" sz="1200" dirty="0" err="1"/>
              <a:t>Croll</a:t>
            </a:r>
            <a:r>
              <a:rPr lang="en-US" sz="1200" dirty="0"/>
              <a:t> and Benjamin </a:t>
            </a:r>
            <a:r>
              <a:rPr lang="en-US" sz="1200" dirty="0" err="1"/>
              <a:t>Yoskovitz</a:t>
            </a:r>
            <a:endParaRPr lang="en-US" sz="1200" dirty="0"/>
          </a:p>
          <a:p>
            <a:r>
              <a:rPr lang="en-US" sz="1200" dirty="0"/>
              <a:t>Crossing the Chasm by Geoffrey A. Moore </a:t>
            </a:r>
            <a:endParaRPr lang="en-US" sz="1400" dirty="0"/>
          </a:p>
          <a:p>
            <a:endParaRPr lang="en-US" sz="1333" dirty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5361" y="109189"/>
            <a:ext cx="11339804" cy="943547"/>
          </a:xfrm>
        </p:spPr>
        <p:txBody>
          <a:bodyPr>
            <a:normAutofit/>
          </a:bodyPr>
          <a:lstStyle/>
          <a:p>
            <a:r>
              <a:rPr lang="en-US" dirty="0"/>
              <a:t>Key Challenge: ‘dry’ startup funnel entry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2927352" y="1054100"/>
          <a:ext cx="9264649" cy="5903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triped Right Arrow 6"/>
          <p:cNvSpPr/>
          <p:nvPr/>
        </p:nvSpPr>
        <p:spPr>
          <a:xfrm>
            <a:off x="0" y="1052736"/>
            <a:ext cx="4847861" cy="1368152"/>
          </a:xfrm>
          <a:prstGeom prst="stripedRightArrow">
            <a:avLst>
              <a:gd name="adj1" fmla="val 73749"/>
              <a:gd name="adj2" fmla="val 2881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Very few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students /young professionals  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</a:rPr>
              <a:t>aware of </a:t>
            </a:r>
            <a:r>
              <a:rPr lang="en-US" sz="2400" u="sng" dirty="0">
                <a:solidFill>
                  <a:schemeClr val="accent5">
                    <a:lumMod val="75000"/>
                  </a:schemeClr>
                </a:solidFill>
              </a:rPr>
              <a:t>nor 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</a:rPr>
              <a:t>interested in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startups!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80309" y="5589241"/>
            <a:ext cx="2952123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??  </a:t>
            </a:r>
            <a:r>
              <a:rPr lang="en-US" sz="2133" b="1" dirty="0">
                <a:solidFill>
                  <a:srgbClr val="C00000"/>
                </a:solidFill>
              </a:rPr>
              <a:t>Very few </a:t>
            </a:r>
            <a:r>
              <a:rPr lang="en-US" sz="2133" dirty="0">
                <a:solidFill>
                  <a:srgbClr val="C00000"/>
                </a:solidFill>
              </a:rPr>
              <a:t>quality  deals for Angels/VCs!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335361" y="4365104"/>
            <a:ext cx="4320480" cy="2232248"/>
          </a:xfrm>
          <a:prstGeom prst="rect">
            <a:avLst/>
          </a:prstGeom>
        </p:spPr>
        <p:txBody>
          <a:bodyPr vert="horz" lIns="121920" tIns="60960" rIns="121920" bIns="60960" rtlCol="0">
            <a:normAutofit fontScale="70000" lnSpcReduction="20000"/>
          </a:bodyPr>
          <a:lstStyle/>
          <a:p>
            <a:pPr marL="365751" indent="-365751" defTabSz="1219170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en-US" sz="2667" dirty="0">
                <a:solidFill>
                  <a:schemeClr val="tx2"/>
                </a:solidFill>
              </a:rPr>
              <a:t>What we need:</a:t>
            </a:r>
          </a:p>
          <a:p>
            <a:pPr marL="365751" indent="-365751" defTabSz="121917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n-US" sz="2667" dirty="0">
                <a:solidFill>
                  <a:schemeClr val="tx2"/>
                </a:solidFill>
              </a:rPr>
              <a:t>Need to get </a:t>
            </a:r>
            <a:r>
              <a:rPr lang="en-US" sz="2667" dirty="0" err="1">
                <a:solidFill>
                  <a:schemeClr val="tx2"/>
                </a:solidFill>
              </a:rPr>
              <a:t>mor</a:t>
            </a:r>
            <a:r>
              <a:rPr lang="en-US" sz="2667" dirty="0">
                <a:solidFill>
                  <a:schemeClr val="tx2"/>
                </a:solidFill>
              </a:rPr>
              <a:t>e youngsters interested and excited about startups</a:t>
            </a:r>
          </a:p>
          <a:p>
            <a:pPr marL="365751" indent="-365751" defTabSz="121917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n-US" sz="2667" dirty="0">
                <a:solidFill>
                  <a:schemeClr val="tx2"/>
                </a:solidFill>
              </a:rPr>
              <a:t>Showcase inspiring startup successes </a:t>
            </a:r>
          </a:p>
          <a:p>
            <a:pPr marL="365751" indent="-365751" defTabSz="121917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n-US" sz="2667" dirty="0">
                <a:solidFill>
                  <a:schemeClr val="tx2"/>
                </a:solidFill>
              </a:rPr>
              <a:t>Reduce barriers for any young startup to grow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9087" y="37623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Early Stages of a startup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1" y="1917701"/>
          <a:ext cx="11521017" cy="323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36194"/>
            <a:ext cx="10515600" cy="1325563"/>
          </a:xfrm>
        </p:spPr>
        <p:txBody>
          <a:bodyPr/>
          <a:lstStyle/>
          <a:p>
            <a:r>
              <a:rPr lang="en-US" dirty="0"/>
              <a:t>Incrementally build your startup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0" y="1498600"/>
          <a:ext cx="121920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4801" y="1224915"/>
            <a:ext cx="11379199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Students will apply the learning on your tech product idea and create a </a:t>
            </a:r>
            <a:r>
              <a:rPr lang="en-US" sz="1867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venturable</a:t>
            </a:r>
            <a:r>
              <a:rPr lang="en-US" sz="18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product and plan;  in a workshop mode thru extensive hands on assignments concurrent with course modules.. </a:t>
            </a:r>
          </a:p>
          <a:p>
            <a:pPr algn="l"/>
            <a:endParaRPr lang="en-US" sz="1867" dirty="0" err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0422669" y="5562600"/>
            <a:ext cx="1769331" cy="12954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414856">
              <a:lnSpc>
                <a:spcPct val="90000"/>
              </a:lnSpc>
              <a:spcAft>
                <a:spcPct val="35000"/>
              </a:spcAft>
            </a:pPr>
            <a:r>
              <a:rPr lang="en-US" sz="1200" dirty="0"/>
              <a:t>Tech Product Pitch/Plan presentations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C7B4F0-4006-4B5B-8171-F9EAC68E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Structure</a:t>
            </a:r>
          </a:p>
        </p:txBody>
      </p:sp>
    </p:spTree>
    <p:extLst>
      <p:ext uri="{BB962C8B-B14F-4D97-AF65-F5344CB8AC3E}">
        <p14:creationId xmlns:p14="http://schemas.microsoft.com/office/powerpoint/2010/main" val="137646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896" y="0"/>
            <a:ext cx="10515600" cy="1020417"/>
          </a:xfrm>
        </p:spPr>
        <p:txBody>
          <a:bodyPr>
            <a:normAutofit/>
          </a:bodyPr>
          <a:lstStyle/>
          <a:p>
            <a:r>
              <a:rPr lang="en-US" dirty="0"/>
              <a:t>Objectives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06896" y="1020417"/>
            <a:ext cx="5589104" cy="5699471"/>
          </a:xfrm>
        </p:spPr>
        <p:txBody>
          <a:bodyPr>
            <a:normAutofit fontScale="85000" lnSpcReduction="20000"/>
          </a:bodyPr>
          <a:lstStyle/>
          <a:p>
            <a:r>
              <a:rPr lang="en-US" sz="1867" dirty="0"/>
              <a:t>Title: </a:t>
            </a:r>
            <a:r>
              <a:rPr lang="en-US" sz="1867" b="1" dirty="0"/>
              <a:t>Technology Product Entrepreneurship- Tools &amp; Techniques</a:t>
            </a:r>
          </a:p>
          <a:p>
            <a:pPr lvl="1"/>
            <a:endParaRPr lang="en-US" sz="1467" dirty="0"/>
          </a:p>
          <a:p>
            <a:r>
              <a:rPr lang="en-US" sz="1867" dirty="0"/>
              <a:t>Course Objectives/ Learnings</a:t>
            </a:r>
          </a:p>
          <a:p>
            <a:pPr lvl="1"/>
            <a:r>
              <a:rPr lang="en-US" sz="1467" dirty="0"/>
              <a:t>This course introduces the fundamentals of technology product entrepreneurship. </a:t>
            </a:r>
          </a:p>
          <a:p>
            <a:pPr lvl="1"/>
            <a:r>
              <a:rPr lang="en-US" sz="1467" dirty="0"/>
              <a:t>In  a workshop format, you will learn the process of building a technology enterprise. </a:t>
            </a:r>
          </a:p>
          <a:p>
            <a:pPr lvl="1"/>
            <a:r>
              <a:rPr lang="en-US" sz="1467" dirty="0"/>
              <a:t>Technology idea, To market opportunity,  To defining/designing/validating the product, To market avenues &amp; how to sell the product. </a:t>
            </a:r>
          </a:p>
          <a:p>
            <a:pPr lvl="1"/>
            <a:r>
              <a:rPr lang="en-US" sz="1467" dirty="0"/>
              <a:t>Class will apply the learning and create a </a:t>
            </a:r>
            <a:r>
              <a:rPr lang="en-US" sz="1467" dirty="0" err="1"/>
              <a:t>venturable</a:t>
            </a:r>
            <a:r>
              <a:rPr lang="en-US" sz="1467" dirty="0"/>
              <a:t> product &amp; plan</a:t>
            </a:r>
            <a:endParaRPr lang="en-US" sz="1600" dirty="0"/>
          </a:p>
          <a:p>
            <a:r>
              <a:rPr lang="en-US" sz="1867" dirty="0"/>
              <a:t>Pedagogy Format</a:t>
            </a:r>
          </a:p>
          <a:p>
            <a:pPr lvl="1"/>
            <a:r>
              <a:rPr lang="en-US" sz="1467" dirty="0"/>
              <a:t>Classroom sessions, guest lectures (from serial tech entrepreneurs/investors) and  case study discussions in class</a:t>
            </a:r>
          </a:p>
          <a:p>
            <a:pPr lvl="1"/>
            <a:r>
              <a:rPr lang="en-US" sz="1467" dirty="0"/>
              <a:t>Assignments applied on tech product ideas from the class</a:t>
            </a:r>
          </a:p>
          <a:p>
            <a:r>
              <a:rPr lang="en-US" sz="1867" dirty="0"/>
              <a:t>Pre Requisite</a:t>
            </a:r>
          </a:p>
          <a:p>
            <a:pPr lvl="1"/>
            <a:r>
              <a:rPr lang="en-US" sz="1467" dirty="0"/>
              <a:t>A technology product idea that has come out of an internship, research work or honors work in one of IIIT-H research centers</a:t>
            </a:r>
          </a:p>
          <a:p>
            <a:pPr lvl="1"/>
            <a:r>
              <a:rPr lang="en-US" sz="1467" dirty="0"/>
              <a:t>Students register for class as teams (2-4 students) with a tech product idea</a:t>
            </a:r>
            <a:endParaRPr lang="en-US" sz="1733" b="1" dirty="0"/>
          </a:p>
          <a:p>
            <a:r>
              <a:rPr lang="en-US" sz="1733" b="1" dirty="0"/>
              <a:t>Evaluation  </a:t>
            </a:r>
            <a:endParaRPr lang="en-US" sz="1733" dirty="0"/>
          </a:p>
          <a:p>
            <a:pPr lvl="1"/>
            <a:r>
              <a:rPr lang="en-US" sz="1600" dirty="0"/>
              <a:t>Assignments &amp; Case Studies (25%), </a:t>
            </a:r>
          </a:p>
          <a:p>
            <a:pPr lvl="1"/>
            <a:r>
              <a:rPr lang="en-US" sz="1600" dirty="0"/>
              <a:t>In class quiz/startup talk based exercise (10%), </a:t>
            </a:r>
          </a:p>
          <a:p>
            <a:pPr lvl="1"/>
            <a:r>
              <a:rPr lang="en-US" sz="1600" dirty="0"/>
              <a:t>Practice Pitches (15%), </a:t>
            </a:r>
          </a:p>
          <a:p>
            <a:pPr lvl="1"/>
            <a:r>
              <a:rPr lang="en-US" sz="1600" dirty="0"/>
              <a:t>Hackathon (avg of 3)  (15%), </a:t>
            </a:r>
          </a:p>
          <a:p>
            <a:pPr lvl="1"/>
            <a:r>
              <a:rPr lang="en-US" sz="1600" dirty="0"/>
              <a:t>Final Investor pitches(20%), </a:t>
            </a:r>
          </a:p>
          <a:p>
            <a:pPr lvl="1"/>
            <a:r>
              <a:rPr lang="en-US" sz="1600" dirty="0"/>
              <a:t>Final Exam (15%)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ABADF8B-E5C6-B1BA-980E-4C698C405000}"/>
              </a:ext>
            </a:extLst>
          </p:cNvPr>
          <p:cNvGraphicFramePr/>
          <p:nvPr/>
        </p:nvGraphicFramePr>
        <p:xfrm>
          <a:off x="6096000" y="161108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2720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8EC1-3742-41FF-A569-14BB706E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674" y="-151710"/>
            <a:ext cx="10515600" cy="1325563"/>
          </a:xfrm>
        </p:spPr>
        <p:txBody>
          <a:bodyPr/>
          <a:lstStyle/>
          <a:p>
            <a:r>
              <a:rPr lang="en-IN" dirty="0"/>
              <a:t>Typical Class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6D3FE87-22AE-8BC5-9DDA-1C2F9372BD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613211"/>
              </p:ext>
            </p:extLst>
          </p:nvPr>
        </p:nvGraphicFramePr>
        <p:xfrm>
          <a:off x="337104" y="1589918"/>
          <a:ext cx="4586514" cy="367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B0F5644-4D0A-206A-D712-FA261F4149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4353721"/>
              </p:ext>
            </p:extLst>
          </p:nvPr>
        </p:nvGraphicFramePr>
        <p:xfrm>
          <a:off x="7573273" y="1531256"/>
          <a:ext cx="4586514" cy="367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AC5392B-892E-1F0A-93D4-9FE778D09FA0}"/>
              </a:ext>
            </a:extLst>
          </p:cNvPr>
          <p:cNvSpPr txBox="1"/>
          <p:nvPr/>
        </p:nvSpPr>
        <p:spPr>
          <a:xfrm>
            <a:off x="2159398" y="3244331"/>
            <a:ext cx="94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Tuesday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799DE-E980-73D9-FD02-1B7E07757094}"/>
              </a:ext>
            </a:extLst>
          </p:cNvPr>
          <p:cNvSpPr txBox="1"/>
          <p:nvPr/>
        </p:nvSpPr>
        <p:spPr>
          <a:xfrm>
            <a:off x="9488606" y="3244331"/>
            <a:ext cx="7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ED3460-E20B-51E4-9676-BA8BC5541442}"/>
              </a:ext>
            </a:extLst>
          </p:cNvPr>
          <p:cNvSpPr txBox="1"/>
          <p:nvPr/>
        </p:nvSpPr>
        <p:spPr>
          <a:xfrm>
            <a:off x="3308887" y="5925114"/>
            <a:ext cx="6234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Hackathons Happen Over Weekends (Sat to Sun)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0E525-B00A-14DE-FD7F-350AB3CA23FF}"/>
              </a:ext>
            </a:extLst>
          </p:cNvPr>
          <p:cNvSpPr txBox="1"/>
          <p:nvPr/>
        </p:nvSpPr>
        <p:spPr>
          <a:xfrm>
            <a:off x="4618728" y="2503443"/>
            <a:ext cx="32480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All Case Studies are Individual submissions</a:t>
            </a:r>
          </a:p>
          <a:p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All Assignments are individual &amp; aggregated to update Pitch deck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15 Min Quiz at Start of Class at Random intervals   </a:t>
            </a:r>
          </a:p>
        </p:txBody>
      </p:sp>
    </p:spTree>
    <p:extLst>
      <p:ext uri="{BB962C8B-B14F-4D97-AF65-F5344CB8AC3E}">
        <p14:creationId xmlns:p14="http://schemas.microsoft.com/office/powerpoint/2010/main" val="332170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5D5BD2-891B-4023-ACAE-49738B25F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304213"/>
              </p:ext>
            </p:extLst>
          </p:nvPr>
        </p:nvGraphicFramePr>
        <p:xfrm>
          <a:off x="159026" y="1006475"/>
          <a:ext cx="11502885" cy="4189326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884900">
                  <a:extLst>
                    <a:ext uri="{9D8B030D-6E8A-4147-A177-3AD203B41FA5}">
                      <a16:colId xmlns:a16="http://schemas.microsoft.com/office/drawing/2014/main" val="2939585556"/>
                    </a:ext>
                  </a:extLst>
                </a:gridCol>
                <a:gridCol w="4663683">
                  <a:extLst>
                    <a:ext uri="{9D8B030D-6E8A-4147-A177-3AD203B41FA5}">
                      <a16:colId xmlns:a16="http://schemas.microsoft.com/office/drawing/2014/main" val="100858648"/>
                    </a:ext>
                  </a:extLst>
                </a:gridCol>
                <a:gridCol w="5954302">
                  <a:extLst>
                    <a:ext uri="{9D8B030D-6E8A-4147-A177-3AD203B41FA5}">
                      <a16:colId xmlns:a16="http://schemas.microsoft.com/office/drawing/2014/main" val="722264961"/>
                    </a:ext>
                  </a:extLst>
                </a:gridCol>
              </a:tblGrid>
              <a:tr h="376665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30632" marR="30632" marT="15316" marB="1531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30632" marR="30632" marT="15316" marB="1531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Focus Areas</a:t>
                      </a:r>
                    </a:p>
                  </a:txBody>
                  <a:tcPr marL="30632" marR="30632" marT="15316" marB="1531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1551"/>
                  </a:ext>
                </a:extLst>
              </a:tr>
              <a:tr h="376665">
                <a:tc>
                  <a:txBody>
                    <a:bodyPr/>
                    <a:lstStyle/>
                    <a:p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Phase 1</a:t>
                      </a:r>
                    </a:p>
                  </a:txBody>
                  <a:tcPr marL="30632" marR="30632" marT="15316" marB="1531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Idea Validation Camp (3 Weeks)</a:t>
                      </a:r>
                    </a:p>
                  </a:txBody>
                  <a:tcPr marL="30632" marR="30632" marT="15316" marB="1531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Idea, Problem , Solution, Value Leading to First Pitch </a:t>
                      </a:r>
                    </a:p>
                  </a:txBody>
                  <a:tcPr marL="30632" marR="30632" marT="15316" marB="15316" anchor="ctr"/>
                </a:tc>
                <a:extLst>
                  <a:ext uri="{0D108BD9-81ED-4DB2-BD59-A6C34878D82A}">
                    <a16:rowId xmlns:a16="http://schemas.microsoft.com/office/drawing/2014/main" val="3370634735"/>
                  </a:ext>
                </a:extLst>
              </a:tr>
              <a:tr h="376665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Eval 1  : Build Your Pitch Deck (Hack 1)</a:t>
                      </a:r>
                    </a:p>
                  </a:txBody>
                  <a:tcPr marL="30632" marR="30632" marT="15316" marB="1531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Hackathon 1 : Build Your Pitch Deck</a:t>
                      </a:r>
                    </a:p>
                  </a:txBody>
                  <a:tcPr marL="30632" marR="30632" marT="15316" marB="1531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1300" dirty="0"/>
                    </a:p>
                  </a:txBody>
                  <a:tcPr marL="30632" marR="30632" marT="15316" marB="1531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248722"/>
                  </a:ext>
                </a:extLst>
              </a:tr>
              <a:tr h="422676">
                <a:tc>
                  <a:txBody>
                    <a:bodyPr/>
                    <a:lstStyle/>
                    <a:p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Phase 2</a:t>
                      </a:r>
                    </a:p>
                  </a:txBody>
                  <a:tcPr marL="30632" marR="30632" marT="15316" marB="1531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Problem Solution Fit (4 weeks)</a:t>
                      </a:r>
                    </a:p>
                  </a:txBody>
                  <a:tcPr marL="30632" marR="30632" marT="15316" marB="1531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600" dirty="0"/>
                        <a:t>What, Who, Impact, solution &amp; Differentiation</a:t>
                      </a:r>
                    </a:p>
                  </a:txBody>
                  <a:tcPr marL="30632" marR="30632" marT="15316" marB="15316" anchor="ctr"/>
                </a:tc>
                <a:extLst>
                  <a:ext uri="{0D108BD9-81ED-4DB2-BD59-A6C34878D82A}">
                    <a16:rowId xmlns:a16="http://schemas.microsoft.com/office/drawing/2014/main" val="972793084"/>
                  </a:ext>
                </a:extLst>
              </a:tr>
              <a:tr h="37666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Eval 2 : Build Your Pitch Deck (Hack 2)</a:t>
                      </a:r>
                    </a:p>
                  </a:txBody>
                  <a:tcPr marL="30632" marR="30632" marT="15316" marB="1531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/>
                        <a:t>Hackathon 2 : Build Your Pitch Deck</a:t>
                      </a:r>
                    </a:p>
                  </a:txBody>
                  <a:tcPr marL="30632" marR="30632" marT="15316" marB="1531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IN" sz="1300" dirty="0"/>
                    </a:p>
                  </a:txBody>
                  <a:tcPr marL="30632" marR="30632" marT="15316" marB="1531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607518"/>
                  </a:ext>
                </a:extLst>
              </a:tr>
              <a:tr h="376665">
                <a:tc>
                  <a:txBody>
                    <a:bodyPr/>
                    <a:lstStyle/>
                    <a:p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Phase 3</a:t>
                      </a:r>
                    </a:p>
                  </a:txBody>
                  <a:tcPr marL="30632" marR="30632" marT="15316" marB="1531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600" dirty="0"/>
                        <a:t>Product Market Fit (4 Weeks)</a:t>
                      </a:r>
                      <a:endParaRPr lang="en-US" sz="1600" dirty="0"/>
                    </a:p>
                  </a:txBody>
                  <a:tcPr marL="30632" marR="30632" marT="15316" marB="15316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Customers , Segments, Value Proposition</a:t>
                      </a:r>
                    </a:p>
                  </a:txBody>
                  <a:tcPr marL="30632" marR="30632" marT="15316" marB="15316" anchor="ctr"/>
                </a:tc>
                <a:extLst>
                  <a:ext uri="{0D108BD9-81ED-4DB2-BD59-A6C34878D82A}">
                    <a16:rowId xmlns:a16="http://schemas.microsoft.com/office/drawing/2014/main" val="2530662113"/>
                  </a:ext>
                </a:extLst>
              </a:tr>
              <a:tr h="37666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Eval 3 : Build Your Product MVP (Hack 3) </a:t>
                      </a:r>
                    </a:p>
                  </a:txBody>
                  <a:tcPr marL="30632" marR="30632" marT="15316" marB="1531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/>
                        <a:t>Hackathon 2 : Functional Def &amp; Clickable UI</a:t>
                      </a:r>
                    </a:p>
                  </a:txBody>
                  <a:tcPr marL="30632" marR="30632" marT="15316" marB="15316"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IN" sz="1300" dirty="0"/>
                    </a:p>
                  </a:txBody>
                  <a:tcPr marL="30632" marR="30632" marT="15316" marB="15316" anchor="ctr"/>
                </a:tc>
                <a:extLst>
                  <a:ext uri="{0D108BD9-81ED-4DB2-BD59-A6C34878D82A}">
                    <a16:rowId xmlns:a16="http://schemas.microsoft.com/office/drawing/2014/main" val="3521384712"/>
                  </a:ext>
                </a:extLst>
              </a:tr>
              <a:tr h="376665">
                <a:tc>
                  <a:txBody>
                    <a:bodyPr/>
                    <a:lstStyle/>
                    <a:p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Phase 4</a:t>
                      </a:r>
                    </a:p>
                  </a:txBody>
                  <a:tcPr marL="30632" marR="30632" marT="15316" marB="1531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Go To Market (4 weeks)</a:t>
                      </a:r>
                    </a:p>
                  </a:txBody>
                  <a:tcPr marL="30632" marR="30632" marT="15316" marB="1531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Biz Model, Revenue Model, GTM Strategy </a:t>
                      </a:r>
                    </a:p>
                  </a:txBody>
                  <a:tcPr marL="30632" marR="30632" marT="15316" marB="15316" anchor="ctr"/>
                </a:tc>
                <a:extLst>
                  <a:ext uri="{0D108BD9-81ED-4DB2-BD59-A6C34878D82A}">
                    <a16:rowId xmlns:a16="http://schemas.microsoft.com/office/drawing/2014/main" val="1174531058"/>
                  </a:ext>
                </a:extLst>
              </a:tr>
              <a:tr h="37666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Eval 4 : Showcase MVP &amp; Pitch To One Prospect</a:t>
                      </a:r>
                    </a:p>
                  </a:txBody>
                  <a:tcPr marL="30632" marR="30632" marT="15316" marB="1531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/>
                        <a:t>Eval 4: ???</a:t>
                      </a:r>
                    </a:p>
                  </a:txBody>
                  <a:tcPr marL="30632" marR="30632" marT="15316" marB="15316"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IN" sz="1300" dirty="0"/>
                    </a:p>
                  </a:txBody>
                  <a:tcPr marL="30632" marR="30632" marT="15316" marB="15316" anchor="ctr"/>
                </a:tc>
                <a:extLst>
                  <a:ext uri="{0D108BD9-81ED-4DB2-BD59-A6C34878D82A}">
                    <a16:rowId xmlns:a16="http://schemas.microsoft.com/office/drawing/2014/main" val="3287343631"/>
                  </a:ext>
                </a:extLst>
              </a:tr>
              <a:tr h="376665">
                <a:tc>
                  <a:txBody>
                    <a:bodyPr/>
                    <a:lstStyle/>
                    <a:p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Phase 5</a:t>
                      </a:r>
                    </a:p>
                  </a:txBody>
                  <a:tcPr marL="30632" marR="30632" marT="15316" marB="1531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Pitching (3 Weeks)</a:t>
                      </a:r>
                    </a:p>
                  </a:txBody>
                  <a:tcPr marL="30632" marR="30632" marT="15316" marB="1531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Practice Pitches &amp; Refinement</a:t>
                      </a:r>
                      <a:endParaRPr lang="en-IN" sz="1600" dirty="0"/>
                    </a:p>
                  </a:txBody>
                  <a:tcPr marL="30632" marR="30632" marT="15316" marB="15316" anchor="ctr"/>
                </a:tc>
                <a:extLst>
                  <a:ext uri="{0D108BD9-81ED-4DB2-BD59-A6C34878D82A}">
                    <a16:rowId xmlns:a16="http://schemas.microsoft.com/office/drawing/2014/main" val="3829960202"/>
                  </a:ext>
                </a:extLst>
              </a:tr>
              <a:tr h="376665">
                <a:tc gridSpan="3">
                  <a:txBody>
                    <a:bodyPr/>
                    <a:lstStyle/>
                    <a:p>
                      <a:pPr algn="ctr"/>
                      <a:r>
                        <a:rPr lang="en-IN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Investor Pitches &amp; End Sem Exam</a:t>
                      </a:r>
                    </a:p>
                  </a:txBody>
                  <a:tcPr marL="30632" marR="30632" marT="15316" marB="1531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30632" marR="30632" marT="15316" marB="15316" anchor="ctr"/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n-IN" sz="1300" dirty="0"/>
                        <a:t>Eval 5: Investor Pitches &amp; End Sem Exam</a:t>
                      </a:r>
                    </a:p>
                  </a:txBody>
                  <a:tcPr marL="30632" marR="30632" marT="15316" marB="15316" anchor="ctr"/>
                </a:tc>
                <a:extLst>
                  <a:ext uri="{0D108BD9-81ED-4DB2-BD59-A6C34878D82A}">
                    <a16:rowId xmlns:a16="http://schemas.microsoft.com/office/drawing/2014/main" val="3424684308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7181F77B-385E-4547-8E15-A66C0683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" y="76200"/>
            <a:ext cx="10515600" cy="930275"/>
          </a:xfrm>
        </p:spPr>
        <p:txBody>
          <a:bodyPr/>
          <a:lstStyle/>
          <a:p>
            <a:r>
              <a:rPr lang="en-US" dirty="0"/>
              <a:t>Structure Of Course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BBFDCF-23D8-832D-BBB2-7AE9B70A3349}"/>
              </a:ext>
            </a:extLst>
          </p:cNvPr>
          <p:cNvSpPr txBox="1"/>
          <p:nvPr/>
        </p:nvSpPr>
        <p:spPr>
          <a:xfrm>
            <a:off x="3222937" y="6126076"/>
            <a:ext cx="5746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Thru the course, a Live project (your </a:t>
            </a:r>
            <a:r>
              <a:rPr lang="en-IN" sz="2400" dirty="0" err="1"/>
              <a:t>startup</a:t>
            </a:r>
            <a:r>
              <a:rPr lang="en-I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365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5D93-BFA0-1444-899B-8072FA1A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724"/>
            <a:ext cx="10515600" cy="930275"/>
          </a:xfrm>
        </p:spPr>
        <p:txBody>
          <a:bodyPr>
            <a:normAutofit/>
          </a:bodyPr>
          <a:lstStyle/>
          <a:p>
            <a:r>
              <a:rPr lang="en-US" dirty="0"/>
              <a:t>Let’s get going ….by submitting your idea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56C8B-DDE8-9641-B463-C10BB7CDE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176" y="1701800"/>
            <a:ext cx="10515600" cy="4351339"/>
          </a:xfrm>
        </p:spPr>
        <p:txBody>
          <a:bodyPr>
            <a:normAutofit/>
          </a:bodyPr>
          <a:lstStyle/>
          <a:p>
            <a:pPr lvl="0"/>
            <a:r>
              <a:rPr lang="en-IN" dirty="0"/>
              <a:t>Explain your Idea. (</a:t>
            </a:r>
            <a:r>
              <a:rPr lang="en-IN" dirty="0" err="1"/>
              <a:t>Approx</a:t>
            </a:r>
            <a:r>
              <a:rPr lang="en-IN" dirty="0"/>
              <a:t> 3-4 lines)</a:t>
            </a:r>
            <a:endParaRPr lang="en-IN" sz="2133" dirty="0"/>
          </a:p>
          <a:p>
            <a:pPr lvl="0"/>
            <a:r>
              <a:rPr lang="en-IN" dirty="0"/>
              <a:t>What problem are you solving? (</a:t>
            </a:r>
            <a:r>
              <a:rPr lang="en-IN" dirty="0" err="1"/>
              <a:t>Approx</a:t>
            </a:r>
            <a:r>
              <a:rPr lang="en-IN" dirty="0"/>
              <a:t> 3-4 lines)</a:t>
            </a:r>
            <a:endParaRPr lang="en-IN" sz="2133" dirty="0"/>
          </a:p>
          <a:p>
            <a:pPr lvl="1"/>
            <a:r>
              <a:rPr lang="en-IN" dirty="0"/>
              <a:t>Explain the problem and how your idea solves it.</a:t>
            </a:r>
            <a:endParaRPr lang="en-IN" sz="1867" dirty="0"/>
          </a:p>
          <a:p>
            <a:pPr lvl="0"/>
            <a:r>
              <a:rPr lang="en-IN" dirty="0"/>
              <a:t>What is the core technology? (</a:t>
            </a:r>
            <a:r>
              <a:rPr lang="en-IN" dirty="0" err="1"/>
              <a:t>Approx</a:t>
            </a:r>
            <a:r>
              <a:rPr lang="en-IN" dirty="0"/>
              <a:t> 3-4 lines)</a:t>
            </a:r>
            <a:endParaRPr lang="en-IN" sz="2133" dirty="0"/>
          </a:p>
          <a:p>
            <a:pPr lvl="1"/>
            <a:r>
              <a:rPr lang="en-IN" dirty="0"/>
              <a:t>The technology must be core to the idea.</a:t>
            </a:r>
            <a:endParaRPr lang="en-IN" sz="1867" dirty="0"/>
          </a:p>
          <a:p>
            <a:pPr lvl="0"/>
            <a:r>
              <a:rPr lang="en-IN" dirty="0"/>
              <a:t>Provide a reference to the name of the prof and the weblink to the research work you are considering. </a:t>
            </a:r>
          </a:p>
          <a:p>
            <a:pPr marL="0" lvl="0" indent="0">
              <a:buNone/>
            </a:pPr>
            <a:r>
              <a:rPr lang="en-IN" sz="2133" dirty="0"/>
              <a:t>(Ref : </a:t>
            </a:r>
            <a:r>
              <a:rPr lang="en-IN" sz="2133" dirty="0" err="1"/>
              <a:t>tto.iiit.ac.in</a:t>
            </a:r>
            <a:r>
              <a:rPr lang="en-IN" sz="2133" dirty="0"/>
              <a:t> tech catalogue or R&amp;D showcase or </a:t>
            </a:r>
            <a:r>
              <a:rPr lang="en-IN" sz="2133" dirty="0" err="1"/>
              <a:t>Center</a:t>
            </a:r>
            <a:r>
              <a:rPr lang="en-IN" sz="2133" dirty="0"/>
              <a:t> website)</a:t>
            </a:r>
          </a:p>
        </p:txBody>
      </p:sp>
    </p:spTree>
    <p:extLst>
      <p:ext uri="{BB962C8B-B14F-4D97-AF65-F5344CB8AC3E}">
        <p14:creationId xmlns:p14="http://schemas.microsoft.com/office/powerpoint/2010/main" val="105582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1386</Words>
  <Application>Microsoft Macintosh PowerPoint</Application>
  <PresentationFormat>Widescreen</PresentationFormat>
  <Paragraphs>167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Office Theme</vt:lpstr>
      <vt:lpstr>Intro Lecture</vt:lpstr>
      <vt:lpstr>Key Challenge: ‘dry’ startup funnel entry</vt:lpstr>
      <vt:lpstr>Early Stages of a startup</vt:lpstr>
      <vt:lpstr>Incrementally build your startup</vt:lpstr>
      <vt:lpstr>Course Structure</vt:lpstr>
      <vt:lpstr>Objectives &amp; Learnings</vt:lpstr>
      <vt:lpstr>Typical Class</vt:lpstr>
      <vt:lpstr>Structure Of Course</vt:lpstr>
      <vt:lpstr>Let’s get going ….by submitting your idea</vt:lpstr>
      <vt:lpstr>Reference courses</vt:lpstr>
      <vt:lpstr>Reference/Reading – Details TBD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TPE Kick Off</dc:title>
  <dc:creator>Prakash Yalla</dc:creator>
  <cp:lastModifiedBy>Prakash Yalla</cp:lastModifiedBy>
  <cp:revision>11</cp:revision>
  <dcterms:created xsi:type="dcterms:W3CDTF">2023-12-27T06:07:43Z</dcterms:created>
  <dcterms:modified xsi:type="dcterms:W3CDTF">2024-01-03T05:11:47Z</dcterms:modified>
</cp:coreProperties>
</file>