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3542-C851-421F-9F8E-B13E55494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30AA-058A-4C67-B21C-CF076C8F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7590-B405-43E7-9629-B8B3507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3B01-E066-4B15-8815-0647CA95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DD4F-8701-4022-AF68-B817FE48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379-FFAB-42CE-8FEC-D27E958A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09955-2F5F-4F25-9E31-5CEA84FB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20EE-9B82-42B9-AD44-6D6D2831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85D5-4CA2-4F83-8A40-5990968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3808-4BD8-41D0-9345-F715334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4602D-096C-4F43-AA9A-8CDF0B15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E02BE-21A4-4B84-8A9C-39BAD024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0BD8-52F2-4E72-BF5C-8E3EA27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249F-6FB9-43CD-8CA7-6E0492D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C054-105E-46F9-B6B8-D7237613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0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0FFA-9335-4088-99E7-E4E574AB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C622-3B16-420E-95D4-9AD78E46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845E-D31A-40A9-BB62-2D00EAE4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0163-DFF1-450C-BEBF-29E4216C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C496-29F1-44FB-A75D-58947DB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3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8EB1-C020-4811-A23D-1AB9A80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C987-71E3-4951-A377-E377D343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0678-C2AE-46EE-A1B5-3555EE0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0516-8419-49C5-B8ED-BAC9CF3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F293-5169-4A8C-84F1-EF675286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6D7-7030-42D2-A7B4-E12F638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9B86-0F30-4097-BD77-8C1049BC5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F17F2-5B0F-4A13-81F8-B0C46CB7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A31D-B3C4-4663-B921-87ED2963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533FB-4EFB-44C6-AFA8-9E96175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CF339-B46C-4CDD-B04E-02BBCE1A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7B33-06A3-413D-9809-5DFD03F4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68B1-9DED-40D9-BA79-26AC9AA9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2B1E-C2C9-411A-8B2B-1E5FE184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9B9A7-B81F-4CD7-8A81-0915F07BA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D3BA-63AE-42C9-82D7-EF89A5364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25767-0C0E-45F5-BB0E-88B8A263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CBF67-6FAD-4439-B161-AA2E83E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499A-EEED-4AE8-8B74-015BBBA5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BE5-BCB7-41EA-B64C-0FCC9F6B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0DC4C-68D4-4DCE-9C15-7A34D7E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05D4-2925-4768-8C65-A6991075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58506-BF5A-406D-941C-F9B69555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24D7-D75B-4D1C-B9A9-7D91B3DF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3C68D-D26D-42BF-8878-CF24B389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2E648-DFF3-47E2-B127-D41E276B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8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C5F-A1A8-44F1-AA2C-4804FA72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C7AB-F50A-4A99-86C4-D466138A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EB92-B909-46EC-8CFC-1052EBF1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3749-5DE5-48BC-900D-5F47C18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F4E56-E46C-4AC7-AA02-B0217155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F515-E7A1-4473-BE00-0AF828B6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0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F26F-9BB9-4A63-9FBC-BC9FF8AD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B519F-E4B9-4765-B88F-785385E9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AA012-DD03-41B0-A9A0-B4901E23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1F59-D3DF-4B0C-A1B6-F5126486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E74C-B778-49AA-918B-ABEE9623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FAC3-3404-4D35-8D7E-796B861D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AB3B-1354-4E69-BF1D-DBE14923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853F-D0B3-490F-B908-F552AC9A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C644-FF1E-47CA-B0F6-71430318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81EC-EC5C-41F9-B96D-015B55646CE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F37D-F8D6-4A14-990B-6A969174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0E3C-829F-4288-98A3-62901D5E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BFD9-B5EF-404C-80DA-6B61369B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620A-9C8C-4282-9AF1-2EC509482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Tutorial 2</a:t>
            </a:r>
          </a:p>
        </p:txBody>
      </p:sp>
    </p:spTree>
    <p:extLst>
      <p:ext uri="{BB962C8B-B14F-4D97-AF65-F5344CB8AC3E}">
        <p14:creationId xmlns:p14="http://schemas.microsoft.com/office/powerpoint/2010/main" val="22463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123C-F64C-441B-9E88-F78B29E6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3559-2ECD-4C4C-84AB-72E03978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Simplify</a:t>
            </a:r>
          </a:p>
          <a:p>
            <a:pPr marL="514350" indent="-514350">
              <a:buAutoNum type="arabicPeriod"/>
            </a:pPr>
            <a:r>
              <a:rPr lang="en-IN" dirty="0" err="1"/>
              <a:t>xyz+x.y+xyz</a:t>
            </a:r>
            <a:r>
              <a:rPr lang="en-IN" dirty="0"/>
              <a:t>’= </a:t>
            </a:r>
            <a:r>
              <a:rPr lang="en-IN" dirty="0" err="1"/>
              <a:t>xy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(</a:t>
            </a:r>
            <a:r>
              <a:rPr lang="en-IN" dirty="0" err="1"/>
              <a:t>x+y+z</a:t>
            </a:r>
            <a:r>
              <a:rPr lang="en-IN" dirty="0"/>
              <a:t>’)(</a:t>
            </a:r>
            <a:r>
              <a:rPr lang="en-IN" dirty="0" err="1"/>
              <a:t>x’+y’+z</a:t>
            </a:r>
            <a:r>
              <a:rPr lang="en-IN" dirty="0"/>
              <a:t>)= (x exor y)+(x exor z)’+(y exor z)’</a:t>
            </a:r>
          </a:p>
          <a:p>
            <a:pPr marL="514350" indent="-514350">
              <a:buAutoNum type="arabicPeriod"/>
            </a:pPr>
            <a:r>
              <a:rPr lang="en-IN" dirty="0" err="1"/>
              <a:t>Xyz</a:t>
            </a:r>
            <a:r>
              <a:rPr lang="en-IN" dirty="0"/>
              <a:t>’+</a:t>
            </a:r>
            <a:r>
              <a:rPr lang="en-IN" dirty="0" err="1"/>
              <a:t>x’yz+xyz+x’yz</a:t>
            </a:r>
            <a:r>
              <a:rPr lang="en-IN" dirty="0"/>
              <a:t>’=y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Find the complement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(</a:t>
            </a:r>
            <a:r>
              <a:rPr lang="en-IN" dirty="0" err="1"/>
              <a:t>A’b+cd</a:t>
            </a:r>
            <a:r>
              <a:rPr lang="en-IN" dirty="0"/>
              <a:t>)</a:t>
            </a:r>
            <a:r>
              <a:rPr lang="en-IN" dirty="0" err="1"/>
              <a:t>e’+e</a:t>
            </a:r>
            <a:r>
              <a:rPr lang="en-IN" dirty="0"/>
              <a:t>=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(a + b')(c' + d')e'</a:t>
            </a: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(x’+</a:t>
            </a:r>
            <a:r>
              <a:rPr lang="en-IN" dirty="0" err="1"/>
              <a:t>y+z</a:t>
            </a:r>
            <a:r>
              <a:rPr lang="en-IN" dirty="0"/>
              <a:t>’)(</a:t>
            </a:r>
            <a:r>
              <a:rPr lang="en-IN" dirty="0" err="1"/>
              <a:t>x+y</a:t>
            </a:r>
            <a:r>
              <a:rPr lang="en-IN" dirty="0"/>
              <a:t>’)(</a:t>
            </a:r>
            <a:r>
              <a:rPr lang="en-IN" dirty="0" err="1"/>
              <a:t>x+z</a:t>
            </a:r>
            <a:r>
              <a:rPr lang="en-IN" dirty="0"/>
              <a:t>)=</a:t>
            </a:r>
            <a:r>
              <a:rPr lang="en-IN" b="0" i="0" dirty="0" err="1">
                <a:effectLst/>
                <a:latin typeface="Segoe UI" panose="020B0502040204020203" pitchFamily="34" charset="0"/>
              </a:rPr>
              <a:t>xy'z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 + </a:t>
            </a:r>
            <a:r>
              <a:rPr lang="en-IN" b="0" i="0" dirty="0" err="1">
                <a:effectLst/>
                <a:latin typeface="Segoe UI" panose="020B0502040204020203" pitchFamily="34" charset="0"/>
              </a:rPr>
              <a:t>x'y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 + </a:t>
            </a:r>
            <a:r>
              <a:rPr lang="en-IN" b="0" i="0" dirty="0" err="1">
                <a:effectLst/>
                <a:latin typeface="Segoe UI" panose="020B0502040204020203" pitchFamily="34" charset="0"/>
              </a:rPr>
              <a:t>x'z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'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 err="1"/>
              <a:t>Xy</a:t>
            </a:r>
            <a:r>
              <a:rPr lang="en-IN" dirty="0"/>
              <a:t>’+</a:t>
            </a:r>
            <a:r>
              <a:rPr lang="en-IN" dirty="0" err="1"/>
              <a:t>x’y</a:t>
            </a:r>
            <a:r>
              <a:rPr lang="en-IN" dirty="0"/>
              <a:t>= </a:t>
            </a:r>
            <a:r>
              <a:rPr lang="en-IN" dirty="0" err="1"/>
              <a:t>xy+x’y</a:t>
            </a:r>
            <a:r>
              <a:rPr lang="en-I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0491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5B73-7A57-4A33-8C21-7F6972F9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7DB5-DFAE-4E65-A743-C425297E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using k maps</a:t>
            </a:r>
          </a:p>
          <a:p>
            <a:pPr marL="514350" indent="-514350">
              <a:buAutoNum type="arabicPeriod"/>
            </a:pPr>
            <a:r>
              <a:rPr lang="en-IN" dirty="0"/>
              <a:t>F(</a:t>
            </a:r>
            <a:r>
              <a:rPr lang="en-IN" dirty="0" err="1"/>
              <a:t>x,y,z</a:t>
            </a:r>
            <a:r>
              <a:rPr lang="en-IN" dirty="0"/>
              <a:t>)= (0,1,5,7)=x’y’+</a:t>
            </a:r>
            <a:r>
              <a:rPr lang="en-IN" dirty="0" err="1"/>
              <a:t>xz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F(</a:t>
            </a:r>
            <a:r>
              <a:rPr lang="en-IN" dirty="0" err="1"/>
              <a:t>x,y,z</a:t>
            </a:r>
            <a:r>
              <a:rPr lang="en-IN" dirty="0"/>
              <a:t>)=(1,2,3,6,7)= </a:t>
            </a:r>
            <a:r>
              <a:rPr lang="en-IN" dirty="0" err="1"/>
              <a:t>y+x’z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F(A,B,C,D)=(4,6,7,15)= BCD+A’BD’</a:t>
            </a:r>
          </a:p>
          <a:p>
            <a:pPr marL="514350" indent="-514350">
              <a:buAutoNum type="arabicPeriod"/>
            </a:pPr>
            <a:r>
              <a:rPr lang="en-IN" dirty="0"/>
              <a:t>F(A,B,C,D)=(3,7,11,13,14,15)=CD+ABD+ABC</a:t>
            </a:r>
          </a:p>
          <a:p>
            <a:pPr marL="514350" indent="-514350">
              <a:buAutoNum type="arabicPeriod"/>
            </a:pPr>
            <a:r>
              <a:rPr lang="en-IN" dirty="0"/>
              <a:t>F(</a:t>
            </a:r>
            <a:r>
              <a:rPr lang="en-IN" dirty="0" err="1"/>
              <a:t>w,x,y,z</a:t>
            </a:r>
            <a:r>
              <a:rPr lang="en-IN" dirty="0"/>
              <a:t>)=(2,3,12,13,14,15)=</a:t>
            </a:r>
            <a:r>
              <a:rPr lang="en-IN" dirty="0" err="1"/>
              <a:t>xw+w’x’y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F(</a:t>
            </a:r>
            <a:r>
              <a:rPr lang="en-IN" dirty="0" err="1"/>
              <a:t>w,x,y,z</a:t>
            </a:r>
            <a:r>
              <a:rPr lang="en-IN" dirty="0"/>
              <a:t>)=(8,10,12,13,14)=</a:t>
            </a:r>
            <a:r>
              <a:rPr lang="en-IN" dirty="0" err="1"/>
              <a:t>wz</a:t>
            </a:r>
            <a:r>
              <a:rPr lang="en-IN" dirty="0"/>
              <a:t>’+</a:t>
            </a:r>
            <a:r>
              <a:rPr lang="en-IN" dirty="0" err="1"/>
              <a:t>wxy</a:t>
            </a:r>
            <a:r>
              <a:rPr lang="en-IN" dirty="0"/>
              <a:t>’</a:t>
            </a:r>
          </a:p>
          <a:p>
            <a:pPr marL="514350" indent="-514350">
              <a:buAutoNum type="arabicPeriod"/>
            </a:pPr>
            <a:r>
              <a:rPr lang="en-IN" dirty="0"/>
              <a:t>Xy+x’y’z’+</a:t>
            </a:r>
            <a:r>
              <a:rPr lang="en-IN" dirty="0" err="1"/>
              <a:t>x’yz</a:t>
            </a:r>
            <a:r>
              <a:rPr lang="en-IN" dirty="0"/>
              <a:t>’= </a:t>
            </a:r>
            <a:r>
              <a:rPr lang="en-IN" dirty="0" err="1"/>
              <a:t>xy+x’z</a:t>
            </a:r>
            <a:r>
              <a:rPr lang="en-IN"/>
              <a:t>’</a:t>
            </a: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32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75902B09A4E4C855BCE80B7448E26" ma:contentTypeVersion="5" ma:contentTypeDescription="Create a new document." ma:contentTypeScope="" ma:versionID="e08d57dcb1e963ce8e8afeda0baa2a05">
  <xsd:schema xmlns:xsd="http://www.w3.org/2001/XMLSchema" xmlns:xs="http://www.w3.org/2001/XMLSchema" xmlns:p="http://schemas.microsoft.com/office/2006/metadata/properties" xmlns:ns2="fd007833-f3c2-4239-b6ac-19503d487c17" targetNamespace="http://schemas.microsoft.com/office/2006/metadata/properties" ma:root="true" ma:fieldsID="dd8f9abbf3466e3ecfb0311ff6dba378" ns2:_="">
    <xsd:import namespace="fd007833-f3c2-4239-b6ac-19503d487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07833-f3c2-4239-b6ac-19503d487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7FA523-3D6C-4437-80E4-1DB163B7DB93}"/>
</file>

<file path=customXml/itemProps2.xml><?xml version="1.0" encoding="utf-8"?>
<ds:datastoreItem xmlns:ds="http://schemas.openxmlformats.org/officeDocument/2006/customXml" ds:itemID="{2204E27C-85B6-428A-BEFB-67EEAFCADD9D}"/>
</file>

<file path=customXml/itemProps3.xml><?xml version="1.0" encoding="utf-8"?>
<ds:datastoreItem xmlns:ds="http://schemas.openxmlformats.org/officeDocument/2006/customXml" ds:itemID="{F42C9C22-4869-4F8E-9E10-D1C6CA5CAF72}"/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Tutorial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anis.fatema786@gmail.com</dc:creator>
  <cp:lastModifiedBy>anis.fatema786@gmail.com</cp:lastModifiedBy>
  <cp:revision>1</cp:revision>
  <dcterms:created xsi:type="dcterms:W3CDTF">2021-12-16T05:14:44Z</dcterms:created>
  <dcterms:modified xsi:type="dcterms:W3CDTF">2021-12-16T06:28:10Z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0x010100F7875902B09A4E4C855BCE80B7448E26</vt:lpwstr>
  </property>
</Properties>
</file>