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C64-9348-4279-923D-42306982C8DF}" type="datetimeFigureOut">
              <a:rPr lang="el-GR" smtClean="0"/>
              <a:t>6/4/2019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977B-58AC-4B4B-96DC-3BEF0FA3573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9728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C64-9348-4279-923D-42306982C8DF}" type="datetimeFigureOut">
              <a:rPr lang="el-GR" smtClean="0"/>
              <a:t>6/4/2019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977B-58AC-4B4B-96DC-3BEF0FA3573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006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C64-9348-4279-923D-42306982C8DF}" type="datetimeFigureOut">
              <a:rPr lang="el-GR" smtClean="0"/>
              <a:t>6/4/2019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977B-58AC-4B4B-96DC-3BEF0FA3573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194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C64-9348-4279-923D-42306982C8DF}" type="datetimeFigureOut">
              <a:rPr lang="el-GR" smtClean="0"/>
              <a:t>6/4/2019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977B-58AC-4B4B-96DC-3BEF0FA3573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33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C64-9348-4279-923D-42306982C8DF}" type="datetimeFigureOut">
              <a:rPr lang="el-GR" smtClean="0"/>
              <a:t>6/4/2019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977B-58AC-4B4B-96DC-3BEF0FA3573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740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C64-9348-4279-923D-42306982C8DF}" type="datetimeFigureOut">
              <a:rPr lang="el-GR" smtClean="0"/>
              <a:t>6/4/2019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977B-58AC-4B4B-96DC-3BEF0FA3573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80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C64-9348-4279-923D-42306982C8DF}" type="datetimeFigureOut">
              <a:rPr lang="el-GR" smtClean="0"/>
              <a:t>6/4/2019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977B-58AC-4B4B-96DC-3BEF0FA3573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798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C64-9348-4279-923D-42306982C8DF}" type="datetimeFigureOut">
              <a:rPr lang="el-GR" smtClean="0"/>
              <a:t>6/4/2019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977B-58AC-4B4B-96DC-3BEF0FA3573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080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C64-9348-4279-923D-42306982C8DF}" type="datetimeFigureOut">
              <a:rPr lang="el-GR" smtClean="0"/>
              <a:t>6/4/2019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977B-58AC-4B4B-96DC-3BEF0FA3573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258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C64-9348-4279-923D-42306982C8DF}" type="datetimeFigureOut">
              <a:rPr lang="el-GR" smtClean="0"/>
              <a:t>6/4/2019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977B-58AC-4B4B-96DC-3BEF0FA3573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158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C64-9348-4279-923D-42306982C8DF}" type="datetimeFigureOut">
              <a:rPr lang="el-GR" smtClean="0"/>
              <a:t>6/4/2019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977B-58AC-4B4B-96DC-3BEF0FA3573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658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F2C64-9348-4279-923D-42306982C8DF}" type="datetimeFigureOut">
              <a:rPr lang="el-GR" smtClean="0"/>
              <a:t>6/4/2019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3977B-58AC-4B4B-96DC-3BEF0FA3573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13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KickTractor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l-GR" dirty="0" smtClean="0"/>
              <a:t>Υπηρεσίες συμβολαιακής γεωργίας μέσω </a:t>
            </a:r>
            <a:r>
              <a:rPr lang="en-US" dirty="0" err="1" smtClean="0"/>
              <a:t>crowdfunding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839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KickTractor</a:t>
            </a:r>
            <a:r>
              <a:rPr lang="el-GR" dirty="0" smtClean="0"/>
              <a:t> Μπορεί να σταθεί στην αγορά;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Παροχή της υπηρεσίας μέσω </a:t>
            </a:r>
            <a:r>
              <a:rPr lang="en-US" dirty="0" smtClean="0"/>
              <a:t>cloud</a:t>
            </a:r>
            <a:r>
              <a:rPr lang="el-GR" dirty="0" smtClean="0"/>
              <a:t>.</a:t>
            </a:r>
          </a:p>
          <a:p>
            <a:r>
              <a:rPr lang="el-GR" dirty="0" smtClean="0"/>
              <a:t>Ποσοστό επί της συναλλαγής 2% προμήθεια.</a:t>
            </a:r>
          </a:p>
          <a:p>
            <a:r>
              <a:rPr lang="el-GR" dirty="0" smtClean="0"/>
              <a:t>Άμεση απόσβεση κόστους για τον αγρότη/παραγωγό.</a:t>
            </a:r>
          </a:p>
          <a:p>
            <a:r>
              <a:rPr lang="el-GR" dirty="0" smtClean="0"/>
              <a:t>Επέκταση των δυναντοτήτων με </a:t>
            </a:r>
            <a:endParaRPr lang="en-US" dirty="0" smtClean="0"/>
          </a:p>
          <a:p>
            <a:pPr lvl="1"/>
            <a:r>
              <a:rPr lang="en-US" dirty="0" smtClean="0"/>
              <a:t>Market Trend reporting</a:t>
            </a:r>
            <a:r>
              <a:rPr lang="el-GR" dirty="0" smtClean="0"/>
              <a:t> και κοινοποίηση </a:t>
            </a:r>
            <a:r>
              <a:rPr lang="en-US" dirty="0" smtClean="0"/>
              <a:t>metadata </a:t>
            </a:r>
            <a:r>
              <a:rPr lang="el-GR" dirty="0" smtClean="0"/>
              <a:t>στο υπουργείο.</a:t>
            </a:r>
            <a:endParaRPr lang="en-US" dirty="0" smtClean="0"/>
          </a:p>
          <a:p>
            <a:pPr lvl="1"/>
            <a:r>
              <a:rPr lang="el-GR" dirty="0" smtClean="0"/>
              <a:t>Βαθμολόγιση παραγωγού και προϊόντος.</a:t>
            </a:r>
          </a:p>
          <a:p>
            <a:pPr lvl="1"/>
            <a:r>
              <a:rPr lang="el-GR" dirty="0" smtClean="0"/>
              <a:t>Βαθμολόγιση αγοραστή.</a:t>
            </a:r>
          </a:p>
          <a:p>
            <a:pPr lvl="1"/>
            <a:r>
              <a:rPr lang="el-GR" dirty="0" smtClean="0"/>
              <a:t>Ξενόγλωσση υποστήριξη για εξαγωγικά </a:t>
            </a:r>
            <a:r>
              <a:rPr lang="en-US" dirty="0" smtClean="0"/>
              <a:t>pledges.</a:t>
            </a:r>
            <a:endParaRPr lang="el-GR" dirty="0" smtClean="0"/>
          </a:p>
          <a:p>
            <a:pPr lvl="1"/>
            <a:r>
              <a:rPr lang="el-GR" dirty="0" smtClean="0"/>
              <a:t>Εισαγωγή στο σύστημα μεταφορείς.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l-GR" dirty="0" smtClean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87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το </a:t>
            </a:r>
            <a:r>
              <a:rPr lang="en-US" dirty="0" err="1" smtClean="0"/>
              <a:t>KickTractor</a:t>
            </a:r>
            <a:r>
              <a:rPr lang="en-US" dirty="0"/>
              <a:t> </a:t>
            </a:r>
            <a:r>
              <a:rPr lang="el-GR" dirty="0" smtClean="0"/>
              <a:t>και ποιός μπορεί να το χρησιμοποιήσει;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Είναι </a:t>
            </a:r>
            <a:r>
              <a:rPr lang="en-US" dirty="0" err="1" smtClean="0"/>
              <a:t>Kickstart</a:t>
            </a:r>
            <a:r>
              <a:rPr lang="en-US" dirty="0" smtClean="0"/>
              <a:t> </a:t>
            </a:r>
            <a:r>
              <a:rPr lang="el-GR" dirty="0" smtClean="0"/>
              <a:t>για σοδειές.</a:t>
            </a:r>
          </a:p>
          <a:p>
            <a:r>
              <a:rPr lang="en-US" dirty="0" smtClean="0"/>
              <a:t>Online </a:t>
            </a:r>
            <a:r>
              <a:rPr lang="el-GR" dirty="0" smtClean="0"/>
              <a:t>πλατφόρμα </a:t>
            </a:r>
            <a:r>
              <a:rPr lang="el-GR" dirty="0" smtClean="0"/>
              <a:t>συμβολαιακής γεωργίας μέσω </a:t>
            </a:r>
            <a:r>
              <a:rPr lang="en-US" dirty="0" err="1" smtClean="0"/>
              <a:t>crowdfunding</a:t>
            </a:r>
            <a:r>
              <a:rPr lang="el-GR" dirty="0" smtClean="0"/>
              <a:t>.</a:t>
            </a:r>
          </a:p>
          <a:p>
            <a:endParaRPr lang="el-GR" dirty="0"/>
          </a:p>
          <a:p>
            <a:r>
              <a:rPr lang="el-GR" dirty="0" smtClean="0"/>
              <a:t>Αγρότες/παραγωγοί.</a:t>
            </a:r>
          </a:p>
          <a:p>
            <a:r>
              <a:rPr lang="el-GR" dirty="0" smtClean="0"/>
              <a:t>Επιχειρήσεις.</a:t>
            </a:r>
          </a:p>
          <a:p>
            <a:r>
              <a:rPr lang="el-GR" dirty="0" smtClean="0"/>
              <a:t>(Δημόσιοι) οργανισμοί.</a:t>
            </a:r>
          </a:p>
          <a:p>
            <a:r>
              <a:rPr lang="el-GR" dirty="0" smtClean="0"/>
              <a:t>Καταναλωτές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07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Τα τελευταία 15 χρόνια...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30" y="1452734"/>
            <a:ext cx="3916680" cy="26094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41" y="4142386"/>
            <a:ext cx="4469046" cy="2378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56014"/>
            <a:ext cx="4693541" cy="2365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41" y="1548384"/>
            <a:ext cx="4469046" cy="25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err="1" smtClean="0"/>
              <a:t>KickTractor</a:t>
            </a:r>
            <a:r>
              <a:rPr lang="en-US" dirty="0" smtClean="0"/>
              <a:t> </a:t>
            </a:r>
            <a:r>
              <a:rPr lang="el-GR" dirty="0" smtClean="0"/>
              <a:t>και η συμβολαιακή γεωργία για τους αγρότες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Α</a:t>
            </a:r>
            <a:r>
              <a:rPr lang="el-GR" dirty="0" smtClean="0"/>
              <a:t>κριβής προγραμματισμός της παραγωγής.</a:t>
            </a:r>
          </a:p>
          <a:p>
            <a:r>
              <a:rPr lang="el-GR" dirty="0"/>
              <a:t>Δ</a:t>
            </a:r>
            <a:r>
              <a:rPr lang="el-GR" dirty="0" smtClean="0"/>
              <a:t>ιασφάλιση της διάθεσης του προϊόντος.</a:t>
            </a:r>
          </a:p>
          <a:p>
            <a:r>
              <a:rPr lang="el-GR" dirty="0" smtClean="0"/>
              <a:t>Κλείδωμα της τιμής  πώλησης.</a:t>
            </a:r>
          </a:p>
          <a:p>
            <a:r>
              <a:rPr lang="el-GR" dirty="0"/>
              <a:t>Π</a:t>
            </a:r>
            <a:r>
              <a:rPr lang="el-GR" dirty="0" smtClean="0"/>
              <a:t>ροσδιορισμός του χρόνου και του τρόπου πληρωμής.</a:t>
            </a:r>
          </a:p>
          <a:p>
            <a:r>
              <a:rPr lang="el-GR" dirty="0" smtClean="0"/>
              <a:t>Διάθεση των προϊόντων σε πολλούς καταναλωτές, επιχειρήσεις και οργανισμούς.</a:t>
            </a:r>
          </a:p>
          <a:p>
            <a:r>
              <a:rPr lang="el-GR" dirty="0" smtClean="0"/>
              <a:t>Άμεση επαφή με τους πελάτες.</a:t>
            </a:r>
          </a:p>
          <a:p>
            <a:r>
              <a:rPr lang="el-GR" dirty="0" smtClean="0"/>
              <a:t>Αναγνώριση τάσεων στην αγροτική αγορά.</a:t>
            </a:r>
          </a:p>
          <a:p>
            <a:r>
              <a:rPr lang="el-GR" dirty="0" smtClean="0"/>
              <a:t>Εξασφάλιση προμήθειας υλικοτεχνικής υποδομής.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676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KickTractor και η συμβολαιακή γεωργία για τους αγοραστές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</a:t>
            </a:r>
            <a:r>
              <a:rPr lang="el-GR" dirty="0" smtClean="0"/>
              <a:t>ξασφάλιση προϊόντων πιστοποιημένης ποιότητας.</a:t>
            </a:r>
          </a:p>
          <a:p>
            <a:r>
              <a:rPr lang="el-GR" dirty="0"/>
              <a:t>Ι</a:t>
            </a:r>
            <a:r>
              <a:rPr lang="el-GR" dirty="0" smtClean="0"/>
              <a:t>χνηλάτηση των τελικών προϊόντων.</a:t>
            </a:r>
          </a:p>
          <a:p>
            <a:r>
              <a:rPr lang="el-GR" dirty="0" smtClean="0"/>
              <a:t>Παρακολούθηση της παραγωγικής διαδικασίας.</a:t>
            </a:r>
          </a:p>
          <a:p>
            <a:r>
              <a:rPr lang="el-GR" dirty="0" smtClean="0"/>
              <a:t>Κλείδωμα της τιμής αγοράς.</a:t>
            </a:r>
          </a:p>
          <a:p>
            <a:r>
              <a:rPr lang="el-GR" dirty="0" smtClean="0"/>
              <a:t>Άμεση επαφή με τον αγρότη/παραγωγό.</a:t>
            </a:r>
          </a:p>
          <a:p>
            <a:r>
              <a:rPr lang="el-GR" dirty="0" smtClean="0"/>
              <a:t>Δυνατότητα βαθμολόγισης του προϊόντος και του παραγωγού.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020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KickTractor</a:t>
            </a:r>
            <a:r>
              <a:rPr lang="en-US" dirty="0"/>
              <a:t> </a:t>
            </a:r>
            <a:r>
              <a:rPr lang="el-GR" dirty="0"/>
              <a:t>Υ</a:t>
            </a:r>
            <a:r>
              <a:rPr lang="el-GR" dirty="0" smtClean="0"/>
              <a:t>ποβολή πρότασης απο τον παραγωγό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39" y="3348007"/>
            <a:ext cx="1012760" cy="1012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" y="3001709"/>
            <a:ext cx="1510525" cy="151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46" y="3895884"/>
            <a:ext cx="1361018" cy="1361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409" y="2698269"/>
            <a:ext cx="997793" cy="997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74" y="3428599"/>
            <a:ext cx="851576" cy="851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745" y="3262964"/>
            <a:ext cx="1403647" cy="14036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645" y="4731948"/>
            <a:ext cx="428647" cy="4286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56" y="3267415"/>
            <a:ext cx="428647" cy="4286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54852" y="2956591"/>
            <a:ext cx="509453" cy="5094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38" y="3348007"/>
            <a:ext cx="1012760" cy="10127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35" y="4070013"/>
            <a:ext cx="1012760" cy="10127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35" y="2830218"/>
            <a:ext cx="1012760" cy="10127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52" y="3428599"/>
            <a:ext cx="1012760" cy="10127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08" y="4486402"/>
            <a:ext cx="529340" cy="5293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16" y="3406278"/>
            <a:ext cx="1030065" cy="10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KickTractor</a:t>
            </a:r>
            <a:r>
              <a:rPr lang="el-GR" dirty="0" smtClean="0"/>
              <a:t> Υποβολή πρότασης από τον αγοραστή.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692" y="3264959"/>
            <a:ext cx="1012760" cy="1012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54" y="2899463"/>
            <a:ext cx="1510525" cy="151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90" y="3760850"/>
            <a:ext cx="1361018" cy="1361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0" y="2619944"/>
            <a:ext cx="997793" cy="997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29" y="3345551"/>
            <a:ext cx="851576" cy="851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745" y="3262964"/>
            <a:ext cx="1403647" cy="1403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459" y="2851410"/>
            <a:ext cx="428647" cy="4286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54852" y="2956591"/>
            <a:ext cx="509453" cy="5094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14" y="3259484"/>
            <a:ext cx="1012760" cy="1012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02" y="3964787"/>
            <a:ext cx="1012760" cy="10127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16" y="2604977"/>
            <a:ext cx="1012760" cy="10127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45" y="3280057"/>
            <a:ext cx="1012760" cy="1012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08" y="4486402"/>
            <a:ext cx="529340" cy="529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29" y="3302497"/>
            <a:ext cx="1030065" cy="10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ρίσκο της συμβολαιακής γεωργίας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</a:t>
            </a:r>
            <a:r>
              <a:rPr lang="el-GR" dirty="0" smtClean="0"/>
              <a:t>εταφορά και χρόνος παράδοσης του προϊόντος.</a:t>
            </a:r>
          </a:p>
          <a:p>
            <a:r>
              <a:rPr lang="el-GR" dirty="0" smtClean="0"/>
              <a:t>Φυσικές καταστροφές και μέθοδοι αποζημίωσης.</a:t>
            </a:r>
          </a:p>
          <a:p>
            <a:r>
              <a:rPr lang="el-GR" dirty="0"/>
              <a:t>Π</a:t>
            </a:r>
            <a:r>
              <a:rPr lang="el-GR" dirty="0" smtClean="0"/>
              <a:t>οιοτικές κατηγορίες.</a:t>
            </a:r>
          </a:p>
          <a:p>
            <a:r>
              <a:rPr lang="el-GR" dirty="0" smtClean="0"/>
              <a:t>Μέθοδοι καλλιέργειας.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601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Τεχνολογίες που χρησιμοποιήσαμε.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Apache Tomcat</a:t>
            </a:r>
          </a:p>
          <a:p>
            <a:r>
              <a:rPr lang="en-US" dirty="0"/>
              <a:t>M</a:t>
            </a:r>
            <a:r>
              <a:rPr lang="en-US" dirty="0" smtClean="0"/>
              <a:t>ongo </a:t>
            </a:r>
            <a:r>
              <a:rPr lang="en-US" dirty="0" err="1" smtClean="0"/>
              <a:t>db</a:t>
            </a:r>
            <a:endParaRPr lang="en-US" dirty="0"/>
          </a:p>
          <a:p>
            <a:r>
              <a:rPr lang="en-US" dirty="0" smtClean="0"/>
              <a:t>NBG </a:t>
            </a:r>
            <a:r>
              <a:rPr lang="en-US" dirty="0" err="1" smtClean="0"/>
              <a:t>Crowdfunding</a:t>
            </a:r>
            <a:r>
              <a:rPr lang="en-US" dirty="0" smtClean="0"/>
              <a:t> API - v1.1 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err="1" smtClean="0"/>
              <a:t>Hyperledger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OS agnostic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300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KickTractor</vt:lpstr>
      <vt:lpstr>Τι είναι το KickTractor και ποιός μπορεί να το χρησιμοποιήσει;</vt:lpstr>
      <vt:lpstr>Τα τελευταία 15 χρόνια...</vt:lpstr>
      <vt:lpstr>Το KickTractor και η συμβολαιακή γεωργία για τους αγρότες</vt:lpstr>
      <vt:lpstr>Το KickTractor και η συμβολαιακή γεωργία για τους αγοραστές</vt:lpstr>
      <vt:lpstr>KickTractor Υποβολή πρότασης απο τον παραγωγό</vt:lpstr>
      <vt:lpstr>KickTractor Υποβολή πρότασης από τον αγοραστή.</vt:lpstr>
      <vt:lpstr>Το ρίσκο της συμβολαιακής γεωργίας</vt:lpstr>
      <vt:lpstr>Τεχνολογίες που χρησιμοποιήσαμε.</vt:lpstr>
      <vt:lpstr>KickTractor Μπορεί να σταθεί στην αγορά;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KickTractor</dc:title>
  <dc:creator>Zacharias Enislidis</dc:creator>
  <cp:lastModifiedBy>Zacharias Enislidis</cp:lastModifiedBy>
  <cp:revision>11</cp:revision>
  <dcterms:created xsi:type="dcterms:W3CDTF">2019-04-06T20:00:42Z</dcterms:created>
  <dcterms:modified xsi:type="dcterms:W3CDTF">2019-04-06T22:00:20Z</dcterms:modified>
</cp:coreProperties>
</file>