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5063A-5DA3-09F4-8163-6C6D56BF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F3D194-D6B0-C635-3081-596DA4AB5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DA247-271D-3A87-B729-F6A76AD2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9832D-33A6-C952-B6F4-4FBC86F0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E4D8D-F782-291C-FA66-848153B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0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E4A16-6DF4-F187-0602-2A8AE315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BF844-9EE0-127F-3BC9-4CEC89C5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5C8CC-02EB-2492-9E54-898B4699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E6F66-38D3-9F5A-B4E3-115E15A7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9BC5B-88EF-197B-6748-786E48FC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43781A-6A0C-1B27-FB9B-3FE3D212D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17301C-9F40-C8C3-BE63-CB9CF41B8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4647E-698B-88D7-930B-0D5FAA48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AC35A6-48CB-3B4E-C498-58528976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D35005-E778-DD00-B7F9-23B8D5E4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299C7-985F-6552-18C9-045EE270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23E83-8939-6981-BCD5-758CAE580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BF84B-EE79-BF4E-6C3F-AE2337A4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F8BAF-43EB-24D9-6DB5-B4D79EEE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7B51F-50DE-4EBF-5B58-FF59DC2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8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C8AE5-C6B7-7E80-2BE7-EAD631FD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06A77-CAE8-D5C0-5FF1-628AB2DD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9AEDF-2EAF-BA95-870F-A2289232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842C7-45B9-6A5A-6082-FBF729B4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531C4-153C-5E81-8191-D0EC5D89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62D36-EBDA-937B-EF2F-54EA1803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167D50-7757-6260-695A-B4C5B4834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B979E-BA81-3CC4-0FCC-4C1AFE1A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8B8EF7-0231-BE8D-7A5F-77F4CE80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4F64D-9F5D-F93D-19E5-31032870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C15AAB-A58F-53F9-6A1A-63D6F6EB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0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14A6F-0868-5B23-5E07-C067A95A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37A4F8-D076-4F4F-0DB0-639BBD14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8A351B-2A7F-5E0B-78A1-DB7E9505A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A5DB51-9D07-130A-BAE7-F0F367EE6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EEDC27-DF01-E765-8B56-A7101FF95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121A7C-1E27-F97E-5F00-9FBA2934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3ACF53-2B16-45C9-B20B-59453D66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813EA4-E23D-0C0B-337D-77E70F5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EE118-DB59-C59E-CED6-B21DCC1F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A7B5C1-2062-52F1-5A1E-7FE7FAC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16D76A-8A68-2584-99EE-6027C6F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FDD47-CDB3-6B61-D236-20F69E60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7E0552-DA64-406B-F6AD-C6F22C93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423FFE-3276-F803-D69F-CA6E50F1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3D3B8B-D188-30E3-EC66-CE0929C6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7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CD5D5-1026-3706-F9AE-9F56C54A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450E7-1095-B9D7-E797-6AE7315C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140BE8-2E75-0A7A-7282-D2698841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E6517-0F07-E8BF-F8E5-8E949A23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DBC9F5-5E1B-3EBE-BD8A-614ECAE8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8C75AD-2782-CE1F-44CE-A7E91776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3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61EE7-8750-6397-40BD-97B6FCE8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C0B119-3F44-CB48-CF2F-5A202111A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072A15-7E65-87BF-FAE5-321ED1CB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C6079-37F0-BD16-68BA-1A229600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67E21A-C886-F058-F7E3-2EDD7E89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09EBAA-9236-37E9-33AF-6F2DED50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4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B8A4AD-D1D1-A072-89E1-22660A1D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1084DA-8875-2542-3C60-1FE33168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B372B-7CC8-0583-10BC-E2A4212CB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8098-F418-47E0-AD3E-A51A5A27EFC3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4282E-9139-A2DF-4F3E-D69C9158C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C9A00-9F88-371A-60D1-4568DBD66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1C37-3633-4F76-A73C-678F1E773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8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F9E54-3310-9F74-D1BA-A25CCB1B8755}"/>
              </a:ext>
            </a:extLst>
          </p:cNvPr>
          <p:cNvSpPr txBox="1"/>
          <p:nvPr/>
        </p:nvSpPr>
        <p:spPr>
          <a:xfrm>
            <a:off x="10732655" y="6488668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By </a:t>
            </a:r>
            <a:r>
              <a:rPr lang="ja-JP" altLang="en-US" dirty="0"/>
              <a:t>アーギル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7FD99D-0A6E-9440-4CB3-BD2257B34A48}"/>
              </a:ext>
            </a:extLst>
          </p:cNvPr>
          <p:cNvSpPr/>
          <p:nvPr/>
        </p:nvSpPr>
        <p:spPr>
          <a:xfrm>
            <a:off x="1130213" y="244325"/>
            <a:ext cx="925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SpaceWar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(PC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の操作方法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F8E638F-49E4-1CD8-141C-75914C91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31" y="1227491"/>
            <a:ext cx="6466325" cy="30731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A7B0E39-90CA-D1A1-94CC-6CD00A9B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4" y="4577884"/>
            <a:ext cx="1245375" cy="17462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3492F8-9E6C-A096-A9C2-0DD0FD3F9CFA}"/>
              </a:ext>
            </a:extLst>
          </p:cNvPr>
          <p:cNvSpPr txBox="1"/>
          <p:nvPr/>
        </p:nvSpPr>
        <p:spPr>
          <a:xfrm>
            <a:off x="1881592" y="5268641"/>
            <a:ext cx="235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：通常射撃</a:t>
            </a:r>
            <a:endParaRPr kumimoji="1" lang="ja-JP" altLang="en-US" sz="28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C083BB0-FF93-4F4E-9977-730F2C046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668" y="4657135"/>
            <a:ext cx="1245374" cy="174623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08F1F5-CF99-4375-6E3E-0FFD77DEEDFA}"/>
              </a:ext>
            </a:extLst>
          </p:cNvPr>
          <p:cNvSpPr txBox="1"/>
          <p:nvPr/>
        </p:nvSpPr>
        <p:spPr>
          <a:xfrm>
            <a:off x="5812007" y="5189389"/>
            <a:ext cx="269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：</a:t>
            </a:r>
            <a:r>
              <a:rPr kumimoji="1" lang="ja-JP" altLang="en-US" sz="2800" b="1" dirty="0"/>
              <a:t>レーザー射撃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E190EFF-303A-4506-8F1C-06E6611C67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6291" y="4577884"/>
            <a:ext cx="1245374" cy="174623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51CAF9-64DD-875D-BE57-C41466E88C4A}"/>
              </a:ext>
            </a:extLst>
          </p:cNvPr>
          <p:cNvSpPr txBox="1"/>
          <p:nvPr/>
        </p:nvSpPr>
        <p:spPr>
          <a:xfrm>
            <a:off x="10113206" y="5188446"/>
            <a:ext cx="269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：ミサイル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59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754931-E649-239C-709D-C072FF5AABF1}"/>
              </a:ext>
            </a:extLst>
          </p:cNvPr>
          <p:cNvSpPr/>
          <p:nvPr/>
        </p:nvSpPr>
        <p:spPr>
          <a:xfrm>
            <a:off x="1139831" y="244325"/>
            <a:ext cx="9233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SpaceWar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(VR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の操作方法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E20F8F1-62CF-3F87-219C-CCCF14565186}"/>
              </a:ext>
            </a:extLst>
          </p:cNvPr>
          <p:cNvGrpSpPr/>
          <p:nvPr/>
        </p:nvGrpSpPr>
        <p:grpSpPr>
          <a:xfrm>
            <a:off x="1518375" y="1215214"/>
            <a:ext cx="10673626" cy="5642786"/>
            <a:chOff x="1518375" y="1215214"/>
            <a:chExt cx="10673626" cy="56427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55373A7-68E2-55A8-C227-EA38AAA0EECE}"/>
                </a:ext>
              </a:extLst>
            </p:cNvPr>
            <p:cNvSpPr txBox="1"/>
            <p:nvPr/>
          </p:nvSpPr>
          <p:spPr>
            <a:xfrm>
              <a:off x="10732655" y="6488668"/>
              <a:ext cx="1459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By </a:t>
              </a:r>
              <a:r>
                <a:rPr lang="ja-JP" altLang="en-US" dirty="0"/>
                <a:t>アーギル</a:t>
              </a:r>
              <a:endParaRPr kumimoji="1" lang="ja-JP" altLang="en-US" dirty="0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AF713E5-D1A9-4FFE-5B1B-F3B846F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8375" y="2448577"/>
              <a:ext cx="9214280" cy="4195208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565E0A-C754-1D26-82E1-247D1B2EB05C}"/>
                </a:ext>
              </a:extLst>
            </p:cNvPr>
            <p:cNvSpPr/>
            <p:nvPr/>
          </p:nvSpPr>
          <p:spPr>
            <a:xfrm>
              <a:off x="2685149" y="1322642"/>
              <a:ext cx="1766831" cy="10508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Left</a:t>
              </a:r>
              <a:endPara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B855C1B-3D88-35E8-A05A-1A21ED1FA433}"/>
                </a:ext>
              </a:extLst>
            </p:cNvPr>
            <p:cNvSpPr/>
            <p:nvPr/>
          </p:nvSpPr>
          <p:spPr>
            <a:xfrm>
              <a:off x="6864393" y="1215214"/>
              <a:ext cx="2239109" cy="19965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Right</a:t>
              </a:r>
            </a:p>
            <a:p>
              <a:pPr algn="ctr"/>
              <a:endPara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2A4391-C2BE-A4F5-8224-2DBF09AD9C6C}"/>
                </a:ext>
              </a:extLst>
            </p:cNvPr>
            <p:cNvSpPr txBox="1"/>
            <p:nvPr/>
          </p:nvSpPr>
          <p:spPr>
            <a:xfrm>
              <a:off x="2307110" y="2542471"/>
              <a:ext cx="3155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移動 </a:t>
              </a:r>
              <a:r>
                <a:rPr kumimoji="1" lang="en-US" altLang="ja-JP" sz="2000" b="1" dirty="0"/>
                <a:t>(HMD</a:t>
              </a:r>
              <a:r>
                <a:rPr kumimoji="1" lang="ja-JP" altLang="en-US" sz="2000" b="1" dirty="0"/>
                <a:t>の</a:t>
              </a:r>
              <a:r>
                <a:rPr lang="ja-JP" altLang="en-US" sz="2000" b="1" dirty="0"/>
                <a:t>正面を</a:t>
              </a:r>
              <a:r>
                <a:rPr kumimoji="1" lang="ja-JP" altLang="en-US" sz="2000" b="1" dirty="0"/>
                <a:t>基準</a:t>
              </a:r>
              <a:r>
                <a:rPr kumimoji="1" lang="en-US" altLang="ja-JP" sz="2000" b="1" dirty="0"/>
                <a:t>)</a:t>
              </a:r>
              <a:endParaRPr kumimoji="1" lang="ja-JP" altLang="en-US" sz="2000" b="1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F2B5E7E-05CF-CC1F-B2A0-DB64BC7FE734}"/>
                </a:ext>
              </a:extLst>
            </p:cNvPr>
            <p:cNvSpPr/>
            <p:nvPr/>
          </p:nvSpPr>
          <p:spPr>
            <a:xfrm>
              <a:off x="2314009" y="2471211"/>
              <a:ext cx="3155821" cy="54263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5F10E5C-A65D-F33C-81A8-63D047E33763}"/>
                </a:ext>
              </a:extLst>
            </p:cNvPr>
            <p:cNvSpPr txBox="1"/>
            <p:nvPr/>
          </p:nvSpPr>
          <p:spPr>
            <a:xfrm>
              <a:off x="4957935" y="4811491"/>
              <a:ext cx="177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/>
                <a:t>ミサイル発射</a:t>
              </a:r>
              <a:endParaRPr kumimoji="1" lang="ja-JP" altLang="en-US" sz="2000" b="1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3BB09A7-B7BB-D12C-6225-144F49797532}"/>
                </a:ext>
              </a:extLst>
            </p:cNvPr>
            <p:cNvSpPr/>
            <p:nvPr/>
          </p:nvSpPr>
          <p:spPr>
            <a:xfrm>
              <a:off x="4942221" y="4717597"/>
              <a:ext cx="1788518" cy="54263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45C9BA9-77A3-03CA-6F78-3278FF80E5B6}"/>
                </a:ext>
              </a:extLst>
            </p:cNvPr>
            <p:cNvCxnSpPr>
              <a:cxnSpLocks/>
            </p:cNvCxnSpPr>
            <p:nvPr/>
          </p:nvCxnSpPr>
          <p:spPr>
            <a:xfrm>
              <a:off x="3695307" y="3013842"/>
              <a:ext cx="254524" cy="69089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3B4D6B9-BAEA-D067-AB57-82AED53C6BBA}"/>
                </a:ext>
              </a:extLst>
            </p:cNvPr>
            <p:cNvCxnSpPr>
              <a:cxnSpLocks/>
            </p:cNvCxnSpPr>
            <p:nvPr/>
          </p:nvCxnSpPr>
          <p:spPr>
            <a:xfrm>
              <a:off x="4600280" y="4597276"/>
              <a:ext cx="357654" cy="313905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1A8E9EA-00C6-42F1-777B-B429972B3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1649" y="4841621"/>
              <a:ext cx="359203" cy="76917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C02EDAA-7E2B-55DB-75B6-2D826B6E5D5A}"/>
                </a:ext>
              </a:extLst>
            </p:cNvPr>
            <p:cNvSpPr txBox="1"/>
            <p:nvPr/>
          </p:nvSpPr>
          <p:spPr>
            <a:xfrm>
              <a:off x="5176252" y="5711792"/>
              <a:ext cx="2086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決定</a:t>
              </a:r>
              <a:r>
                <a:rPr kumimoji="1" lang="en-US" altLang="ja-JP" sz="2000" b="1" dirty="0"/>
                <a:t>/ </a:t>
              </a:r>
              <a:r>
                <a:rPr kumimoji="1" lang="ja-JP" altLang="en-US" sz="2000" b="1" dirty="0"/>
                <a:t>弾丸発射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5CC89C1-116B-6576-0C50-C92FF7838258}"/>
                </a:ext>
              </a:extLst>
            </p:cNvPr>
            <p:cNvSpPr/>
            <p:nvPr/>
          </p:nvSpPr>
          <p:spPr>
            <a:xfrm>
              <a:off x="5099475" y="5611774"/>
              <a:ext cx="2017761" cy="54263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0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F9E54-3310-9F74-D1BA-A25CCB1B8755}"/>
              </a:ext>
            </a:extLst>
          </p:cNvPr>
          <p:cNvSpPr txBox="1"/>
          <p:nvPr/>
        </p:nvSpPr>
        <p:spPr>
          <a:xfrm>
            <a:off x="10732655" y="6488668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By </a:t>
            </a:r>
            <a:r>
              <a:rPr lang="ja-JP" altLang="en-US" dirty="0"/>
              <a:t>アーギル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7FD99D-0A6E-9440-4CB3-BD2257B34A48}"/>
              </a:ext>
            </a:extLst>
          </p:cNvPr>
          <p:cNvSpPr/>
          <p:nvPr/>
        </p:nvSpPr>
        <p:spPr>
          <a:xfrm>
            <a:off x="1130213" y="244325"/>
            <a:ext cx="925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SpaceWar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(PC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の操作方法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36F40A3-A8A9-DB25-D5F0-D7F0A4667EFB}"/>
              </a:ext>
            </a:extLst>
          </p:cNvPr>
          <p:cNvGrpSpPr/>
          <p:nvPr/>
        </p:nvGrpSpPr>
        <p:grpSpPr>
          <a:xfrm>
            <a:off x="597770" y="1480007"/>
            <a:ext cx="9479484" cy="4218498"/>
            <a:chOff x="597770" y="1480007"/>
            <a:chExt cx="9479484" cy="4218498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D34C0EE-943F-D2C5-F4D5-A5FB82E0ED61}"/>
                </a:ext>
              </a:extLst>
            </p:cNvPr>
            <p:cNvGrpSpPr/>
            <p:nvPr/>
          </p:nvGrpSpPr>
          <p:grpSpPr>
            <a:xfrm>
              <a:off x="597770" y="1480007"/>
              <a:ext cx="1935263" cy="1291475"/>
              <a:chOff x="597770" y="1480007"/>
              <a:chExt cx="1935263" cy="1291475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93114A1-668B-F2AF-956B-8D547009B324}"/>
                  </a:ext>
                </a:extLst>
              </p:cNvPr>
              <p:cNvSpPr/>
              <p:nvPr/>
            </p:nvSpPr>
            <p:spPr>
              <a:xfrm>
                <a:off x="597770" y="2121031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tx1"/>
                    </a:solidFill>
                  </a:rPr>
                  <a:t>A</a:t>
                </a:r>
                <a:endParaRPr kumimoji="1" lang="en-US" altLang="ja-JP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D0128C36-4582-96D1-8D37-492E7E786E29}"/>
                  </a:ext>
                </a:extLst>
              </p:cNvPr>
              <p:cNvSpPr/>
              <p:nvPr/>
            </p:nvSpPr>
            <p:spPr>
              <a:xfrm>
                <a:off x="1251433" y="2130458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C9138AC-9870-2EE5-93B6-898EB36E1438}"/>
                  </a:ext>
                </a:extLst>
              </p:cNvPr>
              <p:cNvSpPr/>
              <p:nvPr/>
            </p:nvSpPr>
            <p:spPr>
              <a:xfrm>
                <a:off x="1251433" y="1480007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B9A8EA30-0501-3AE2-5DAB-0E0ED3B9C745}"/>
                  </a:ext>
                </a:extLst>
              </p:cNvPr>
              <p:cNvSpPr/>
              <p:nvPr/>
            </p:nvSpPr>
            <p:spPr>
              <a:xfrm>
                <a:off x="1892233" y="2130458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6081B6E-51D0-C66D-9526-805BFAD41D4B}"/>
                </a:ext>
              </a:extLst>
            </p:cNvPr>
            <p:cNvGrpSpPr/>
            <p:nvPr/>
          </p:nvGrpSpPr>
          <p:grpSpPr>
            <a:xfrm>
              <a:off x="4160737" y="1484720"/>
              <a:ext cx="1935263" cy="1291475"/>
              <a:chOff x="597770" y="1480007"/>
              <a:chExt cx="1935263" cy="1291475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B965A09D-8D31-75C5-0856-E8352EC53C40}"/>
                  </a:ext>
                </a:extLst>
              </p:cNvPr>
              <p:cNvSpPr/>
              <p:nvPr/>
            </p:nvSpPr>
            <p:spPr>
              <a:xfrm>
                <a:off x="597770" y="2121031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tx1"/>
                    </a:solidFill>
                    <a:latin typeface="Bahnschrift SemiLight Condensed" panose="020B0502040204020203" pitchFamily="34" charset="0"/>
                  </a:rPr>
                  <a:t>←</a:t>
                </a:r>
                <a:endParaRPr kumimoji="1" lang="en-US" altLang="ja-JP" sz="3200" b="1" dirty="0">
                  <a:solidFill>
                    <a:schemeClr val="tx1"/>
                  </a:solidFill>
                  <a:latin typeface="Bahnschrift SemiLight Condensed" panose="020B0502040204020203" pitchFamily="34" charset="0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914ABD43-08C6-C6F3-68BA-034CA305B446}"/>
                  </a:ext>
                </a:extLst>
              </p:cNvPr>
              <p:cNvSpPr/>
              <p:nvPr/>
            </p:nvSpPr>
            <p:spPr>
              <a:xfrm>
                <a:off x="1251433" y="2130458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tx1"/>
                    </a:solidFill>
                    <a:latin typeface="Bahnschrift SemiLight Condensed" panose="020B0502040204020203" pitchFamily="34" charset="0"/>
                  </a:rPr>
                  <a:t>↓</a:t>
                </a:r>
                <a:endParaRPr kumimoji="1" lang="en-US" altLang="ja-JP" sz="3200" b="1" dirty="0">
                  <a:solidFill>
                    <a:schemeClr val="tx1"/>
                  </a:solidFill>
                  <a:latin typeface="Bahnschrift SemiLight Condensed" panose="020B0502040204020203" pitchFamily="34" charset="0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7C0ABA3-A9DA-FE7C-066D-F4B9EB186AFA}"/>
                  </a:ext>
                </a:extLst>
              </p:cNvPr>
              <p:cNvSpPr/>
              <p:nvPr/>
            </p:nvSpPr>
            <p:spPr>
              <a:xfrm>
                <a:off x="1251433" y="1480007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b="1" dirty="0">
                    <a:solidFill>
                      <a:schemeClr val="tx1"/>
                    </a:solidFill>
                    <a:latin typeface="Bahnschrift SemiLight Condensed" panose="020B0502040204020203" pitchFamily="34" charset="0"/>
                  </a:rPr>
                  <a:t>↑</a:t>
                </a:r>
                <a:endParaRPr kumimoji="1" lang="en-US" altLang="ja-JP" sz="3200" b="1" dirty="0">
                  <a:solidFill>
                    <a:schemeClr val="tx1"/>
                  </a:solidFill>
                  <a:latin typeface="Bahnschrift SemiLight Condensed" panose="020B0502040204020203" pitchFamily="34" charset="0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DED4CB93-0CD7-8D34-271B-16CBE463D1E7}"/>
                  </a:ext>
                </a:extLst>
              </p:cNvPr>
              <p:cNvSpPr/>
              <p:nvPr/>
            </p:nvSpPr>
            <p:spPr>
              <a:xfrm>
                <a:off x="1892233" y="2130458"/>
                <a:ext cx="640800" cy="6410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b="1" dirty="0">
                    <a:solidFill>
                      <a:schemeClr val="tx1"/>
                    </a:solidFill>
                    <a:latin typeface="Bahnschrift SemiLight Condensed" panose="020B0502040204020203" pitchFamily="34" charset="0"/>
                  </a:rPr>
                  <a:t>→</a:t>
                </a:r>
                <a:endParaRPr kumimoji="1" lang="en-US" altLang="ja-JP" sz="3200" b="1" dirty="0">
                  <a:solidFill>
                    <a:schemeClr val="tx1"/>
                  </a:solidFill>
                  <a:latin typeface="Bahnschrift SemiLight Condensed" panose="020B0502040204020203" pitchFamily="34" charset="0"/>
                </a:endParaRP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FC8D3A7-D221-CBD9-13B8-C0B159D497EF}"/>
                </a:ext>
              </a:extLst>
            </p:cNvPr>
            <p:cNvSpPr/>
            <p:nvPr/>
          </p:nvSpPr>
          <p:spPr>
            <a:xfrm>
              <a:off x="658537" y="3604182"/>
              <a:ext cx="1554096" cy="6410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chemeClr val="tx1"/>
                  </a:solidFill>
                </a:rPr>
                <a:t>L Shift</a:t>
              </a:r>
              <a:endParaRPr kumimoji="1" lang="en-US" altLang="ja-JP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0CECF17-02CC-B71A-89BD-6967909DB619}"/>
                </a:ext>
              </a:extLst>
            </p:cNvPr>
            <p:cNvSpPr txBox="1"/>
            <p:nvPr/>
          </p:nvSpPr>
          <p:spPr>
            <a:xfrm>
              <a:off x="2922354" y="2054169"/>
              <a:ext cx="918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b="1" dirty="0"/>
                <a:t>or</a:t>
              </a:r>
              <a:endParaRPr kumimoji="1" lang="ja-JP" altLang="en-US" sz="4000" b="1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6D5E9BE-73C8-E484-DAE6-696536264815}"/>
                </a:ext>
              </a:extLst>
            </p:cNvPr>
            <p:cNvSpPr txBox="1"/>
            <p:nvPr/>
          </p:nvSpPr>
          <p:spPr>
            <a:xfrm>
              <a:off x="6623727" y="2087600"/>
              <a:ext cx="918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b="1" dirty="0"/>
                <a:t>：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16EE5B9-6781-A18F-05F8-A7E298DB1D17}"/>
                </a:ext>
              </a:extLst>
            </p:cNvPr>
            <p:cNvSpPr txBox="1"/>
            <p:nvPr/>
          </p:nvSpPr>
          <p:spPr>
            <a:xfrm>
              <a:off x="7542080" y="2054169"/>
              <a:ext cx="2535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b="1" dirty="0"/>
                <a:t>水平移動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6C0C7CD-4387-B818-285C-FC5B6F513092}"/>
                </a:ext>
              </a:extLst>
            </p:cNvPr>
            <p:cNvSpPr txBox="1"/>
            <p:nvPr/>
          </p:nvSpPr>
          <p:spPr>
            <a:xfrm>
              <a:off x="6623726" y="3537320"/>
              <a:ext cx="918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b="1" dirty="0"/>
                <a:t>：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7723354-0C65-D5CF-BCE7-93E0849C5F08}"/>
                </a:ext>
              </a:extLst>
            </p:cNvPr>
            <p:cNvSpPr txBox="1"/>
            <p:nvPr/>
          </p:nvSpPr>
          <p:spPr>
            <a:xfrm>
              <a:off x="7455978" y="3648569"/>
              <a:ext cx="2535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b="1" dirty="0"/>
                <a:t>下降移動</a:t>
              </a:r>
              <a:endParaRPr kumimoji="1" lang="ja-JP" altLang="en-US" sz="4000" b="1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4D5EE55-4A6A-01B8-2D2F-306B551CE93C}"/>
                </a:ext>
              </a:extLst>
            </p:cNvPr>
            <p:cNvSpPr/>
            <p:nvPr/>
          </p:nvSpPr>
          <p:spPr>
            <a:xfrm>
              <a:off x="4357752" y="3580315"/>
              <a:ext cx="1554096" cy="6410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chemeClr val="tx1"/>
                  </a:solidFill>
                </a:rPr>
                <a:t>R Shift</a:t>
              </a:r>
              <a:endParaRPr kumimoji="1" lang="en-US" altLang="ja-JP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F534F62-A6F7-4665-1F39-966F59976E40}"/>
                </a:ext>
              </a:extLst>
            </p:cNvPr>
            <p:cNvSpPr txBox="1"/>
            <p:nvPr/>
          </p:nvSpPr>
          <p:spPr>
            <a:xfrm>
              <a:off x="2922354" y="3490186"/>
              <a:ext cx="918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b="1" dirty="0"/>
                <a:t>or</a:t>
              </a:r>
              <a:endParaRPr kumimoji="1" lang="ja-JP" altLang="en-US" sz="4000" b="1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3215AA8-BE37-8010-D401-8B32DE583B8C}"/>
                </a:ext>
              </a:extLst>
            </p:cNvPr>
            <p:cNvSpPr/>
            <p:nvPr/>
          </p:nvSpPr>
          <p:spPr>
            <a:xfrm>
              <a:off x="618498" y="5057481"/>
              <a:ext cx="1554096" cy="6410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tx1"/>
                  </a:solidFill>
                </a:rPr>
                <a:t>Space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F7270CA-C2DA-2512-0416-FFCD500A3999}"/>
                </a:ext>
              </a:extLst>
            </p:cNvPr>
            <p:cNvSpPr/>
            <p:nvPr/>
          </p:nvSpPr>
          <p:spPr>
            <a:xfrm>
              <a:off x="4357752" y="5025459"/>
              <a:ext cx="1554096" cy="6410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err="1">
                  <a:solidFill>
                    <a:schemeClr val="tx1"/>
                  </a:solidFill>
                </a:rPr>
                <a:t>RCtrl</a:t>
              </a:r>
              <a:endParaRPr kumimoji="1" lang="en-US" altLang="ja-JP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CD4073E-A7F5-FF42-585C-E6A8F9230D64}"/>
                </a:ext>
              </a:extLst>
            </p:cNvPr>
            <p:cNvSpPr txBox="1"/>
            <p:nvPr/>
          </p:nvSpPr>
          <p:spPr>
            <a:xfrm>
              <a:off x="2922353" y="4926203"/>
              <a:ext cx="918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b="1" dirty="0"/>
                <a:t>or</a:t>
              </a:r>
              <a:endParaRPr kumimoji="1" lang="ja-JP" altLang="en-US" sz="4000" b="1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7318D0B-1818-42AB-7909-8AD63AB44D4A}"/>
                </a:ext>
              </a:extLst>
            </p:cNvPr>
            <p:cNvSpPr txBox="1"/>
            <p:nvPr/>
          </p:nvSpPr>
          <p:spPr>
            <a:xfrm>
              <a:off x="6537625" y="4958597"/>
              <a:ext cx="918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b="1" dirty="0"/>
                <a:t>：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5B0F352-7FF0-7156-A268-4E1B9F21C932}"/>
                </a:ext>
              </a:extLst>
            </p:cNvPr>
            <p:cNvSpPr txBox="1"/>
            <p:nvPr/>
          </p:nvSpPr>
          <p:spPr>
            <a:xfrm>
              <a:off x="7455977" y="4926203"/>
              <a:ext cx="23573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b="1" dirty="0"/>
                <a:t>上昇</a:t>
              </a:r>
              <a:r>
                <a:rPr lang="ja-JP" altLang="en-US" sz="4000" b="1" dirty="0"/>
                <a:t>移動</a:t>
              </a:r>
              <a:endParaRPr kumimoji="1" lang="ja-JP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827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F9E54-3310-9F74-D1BA-A25CCB1B8755}"/>
              </a:ext>
            </a:extLst>
          </p:cNvPr>
          <p:cNvSpPr txBox="1"/>
          <p:nvPr/>
        </p:nvSpPr>
        <p:spPr>
          <a:xfrm>
            <a:off x="10732655" y="6488668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By </a:t>
            </a:r>
            <a:r>
              <a:rPr lang="ja-JP" altLang="en-US" dirty="0"/>
              <a:t>アーギル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7FD99D-0A6E-9440-4CB3-BD2257B34A48}"/>
              </a:ext>
            </a:extLst>
          </p:cNvPr>
          <p:cNvSpPr/>
          <p:nvPr/>
        </p:nvSpPr>
        <p:spPr>
          <a:xfrm>
            <a:off x="1130213" y="244325"/>
            <a:ext cx="925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SpaceWar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(PC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</a:t>
            </a:r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の操作方法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C9C67A0-ADF0-62C6-4520-5424CBAFA2A2}"/>
              </a:ext>
            </a:extLst>
          </p:cNvPr>
          <p:cNvGrpSpPr/>
          <p:nvPr/>
        </p:nvGrpSpPr>
        <p:grpSpPr>
          <a:xfrm>
            <a:off x="1233908" y="1364530"/>
            <a:ext cx="1622414" cy="2302497"/>
            <a:chOff x="2356701" y="1800520"/>
            <a:chExt cx="2394408" cy="3337088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E0DD501-1121-62E7-5B6C-D1FFF78252B3}"/>
                </a:ext>
              </a:extLst>
            </p:cNvPr>
            <p:cNvSpPr/>
            <p:nvPr/>
          </p:nvSpPr>
          <p:spPr>
            <a:xfrm>
              <a:off x="2356701" y="1800520"/>
              <a:ext cx="2394408" cy="33370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0146893-72CC-1865-C686-F27A5EDE5DDB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>
              <a:off x="3553905" y="1800520"/>
              <a:ext cx="0" cy="518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7E69975-153B-A3F3-9ED7-02886B14EEFE}"/>
                </a:ext>
              </a:extLst>
            </p:cNvPr>
            <p:cNvSpPr/>
            <p:nvPr/>
          </p:nvSpPr>
          <p:spPr>
            <a:xfrm>
              <a:off x="3417219" y="2344736"/>
              <a:ext cx="273371" cy="6328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ED21D25-377F-202E-7AE7-2C3DB66ED1A0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553905" y="2977601"/>
              <a:ext cx="0" cy="632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6664130C-B73B-EC74-29EC-1F77B659C8A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701" y="3610466"/>
              <a:ext cx="23944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C54E6-51C4-2E89-7EFD-9FF16F71BD8A}"/>
              </a:ext>
            </a:extLst>
          </p:cNvPr>
          <p:cNvSpPr/>
          <p:nvPr/>
        </p:nvSpPr>
        <p:spPr>
          <a:xfrm>
            <a:off x="2516810" y="4254119"/>
            <a:ext cx="64796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 OVER</a:t>
            </a:r>
            <a:endParaRPr lang="ja-JP" altLang="en-U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13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92</Words>
  <Application>Microsoft Office PowerPoint</Application>
  <PresentationFormat>ワイド画面</PresentationFormat>
  <Paragraphs>38</Paragraphs>
  <Slides>4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Bahnschrift SemiLight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智仁</dc:creator>
  <cp:lastModifiedBy>鈴木 智仁</cp:lastModifiedBy>
  <cp:revision>10</cp:revision>
  <cp:lastPrinted>2022-09-17T20:31:20Z</cp:lastPrinted>
  <dcterms:created xsi:type="dcterms:W3CDTF">2022-09-17T19:18:18Z</dcterms:created>
  <dcterms:modified xsi:type="dcterms:W3CDTF">2022-09-17T20:32:31Z</dcterms:modified>
</cp:coreProperties>
</file>