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FBC96-A2CF-469A-81E2-4A14CD8B7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F86833A-D42F-4419-BE11-D0B552BE1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2DAA4-FAC1-4199-AE94-A726817E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D4C0-0988-4C18-896E-94CA20B3891B}" type="datetimeFigureOut">
              <a:rPr kumimoji="1" lang="ja-JP" altLang="en-US" smtClean="0"/>
              <a:t>2021/9/12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75174C-C587-422B-9873-7E7ADA44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91B80A-6D36-4591-9305-D69D2A52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586E-9F84-4765-832A-69EAF45A4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433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56697-5923-4AB1-9B0F-41D4F0AF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07757F-EFE7-438B-857A-69A3DCC21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FD3D8B-CCA4-44DC-8DAE-E1E841A29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D4C0-0988-4C18-896E-94CA20B3891B}" type="datetimeFigureOut">
              <a:rPr kumimoji="1" lang="ja-JP" altLang="en-US" smtClean="0"/>
              <a:t>2021/9/12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FCB17A-F718-400E-A54D-38600079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4BAABB-D400-4B3B-9897-C7879CD0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586E-9F84-4765-832A-69EAF45A4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45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EE41F0E-2C9B-4B32-ADF5-8F3440272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654056-EB7E-472C-A323-4C3FEE4A6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6C51CA-7C37-41D6-938C-A98BB999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D4C0-0988-4C18-896E-94CA20B3891B}" type="datetimeFigureOut">
              <a:rPr kumimoji="1" lang="ja-JP" altLang="en-US" smtClean="0"/>
              <a:t>2021/9/12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D3ADC4-154A-4786-85E9-20E8C6447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D485F7-4986-4B57-AE5B-B05951B2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586E-9F84-4765-832A-69EAF45A4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96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E52D79-F215-4179-A70C-E767A25E1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B0DCC4-AB80-445B-A187-62CDFB59D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255C8B-CAAF-415F-AFE7-2B2BA1F1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D4C0-0988-4C18-896E-94CA20B3891B}" type="datetimeFigureOut">
              <a:rPr kumimoji="1" lang="ja-JP" altLang="en-US" smtClean="0"/>
              <a:t>2021/9/12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484756-8D41-44F1-8A5E-C5927AAFF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E6837B-6DF9-411C-BCBA-68607099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586E-9F84-4765-832A-69EAF45A4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48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BCB568-62A8-427A-9266-E156D59A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D5604D-D62D-49DA-B30B-C561EFDB8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8B065B-A6F8-4547-A152-5179EA36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D4C0-0988-4C18-896E-94CA20B3891B}" type="datetimeFigureOut">
              <a:rPr kumimoji="1" lang="ja-JP" altLang="en-US" smtClean="0"/>
              <a:t>2021/9/12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58D5C1-443C-418D-B54D-CCA1BF6D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848A41-BDD6-4CEC-9858-A9F12420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586E-9F84-4765-832A-69EAF45A4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42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C92B9A-CA19-4032-9A5E-3A0BD007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DA081E-A6DB-4B33-83ED-FB291CC10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B31CE3-2C07-47D0-B165-1518D18AC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135872-356E-4EEB-81F3-AF28FB0F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D4C0-0988-4C18-896E-94CA20B3891B}" type="datetimeFigureOut">
              <a:rPr kumimoji="1" lang="ja-JP" altLang="en-US" smtClean="0"/>
              <a:t>2021/9/12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F74464-7FE9-4634-A910-1274159C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744509-A1F1-4E8A-BA45-29BD0588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586E-9F84-4765-832A-69EAF45A4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38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067C17-02A5-498C-AA4A-9EB3CEEC6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21531E-6E64-4026-B1CE-3B64E48BE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A6327A-87AF-49F1-B008-7A1AA167E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0A59939-0B29-43F3-B9FC-D97F30F90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C8AAA25-C06C-4A2B-B281-802897B5F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8C4541C-549F-401C-9A72-AC5DB59B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D4C0-0988-4C18-896E-94CA20B3891B}" type="datetimeFigureOut">
              <a:rPr kumimoji="1" lang="ja-JP" altLang="en-US" smtClean="0"/>
              <a:t>2021/9/12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AA19A77-0F27-488F-9D39-531B831F7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B114B9A-DB51-46EE-83D9-3C89EA66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586E-9F84-4765-832A-69EAF45A4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94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DC94BF-C2DB-42B4-8E53-7F78D514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43E756E-46DF-4E78-97AB-C46405AF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D4C0-0988-4C18-896E-94CA20B3891B}" type="datetimeFigureOut">
              <a:rPr kumimoji="1" lang="ja-JP" altLang="en-US" smtClean="0"/>
              <a:t>2021/9/12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045BD8-F54F-4098-8840-8AE9B0EF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F7C7576-B34A-4635-B1EF-CFE7C00E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586E-9F84-4765-832A-69EAF45A4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16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618E9B6-5F2D-41CC-BCE6-7A802503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D4C0-0988-4C18-896E-94CA20B3891B}" type="datetimeFigureOut">
              <a:rPr kumimoji="1" lang="ja-JP" altLang="en-US" smtClean="0"/>
              <a:t>2021/9/12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28AEEFF-C7A2-40BF-B8E8-1E9893A7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6C1AA7-25FA-4CC6-AD78-37C9C85A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586E-9F84-4765-832A-69EAF45A4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26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6CAE78-435F-45AE-A945-D1B5657D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E7FC28-750C-479E-8C24-42C4BAFF3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23C260-BCEA-4D1B-9BF9-2BFF5598B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EAC236-6B4A-4C84-8FC3-94BC1AA8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D4C0-0988-4C18-896E-94CA20B3891B}" type="datetimeFigureOut">
              <a:rPr kumimoji="1" lang="ja-JP" altLang="en-US" smtClean="0"/>
              <a:t>2021/9/12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B6DCAF-B1F1-42DC-8363-A65CB3E8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9A8765-18B9-4334-BC6D-9CB70C0C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586E-9F84-4765-832A-69EAF45A4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41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509DF-CBA3-4FC2-927F-7A60A9D3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972CCFC-9039-44D6-A5AA-F3348B925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338837-9F1E-4915-80F8-00001A1D7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9DE34E-E851-45F1-8E65-D9E98A831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D4C0-0988-4C18-896E-94CA20B3891B}" type="datetimeFigureOut">
              <a:rPr kumimoji="1" lang="ja-JP" altLang="en-US" smtClean="0"/>
              <a:t>2021/9/12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36EF7B-EFDF-4D88-8C57-2A62CA8F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89CB78-4BF5-4693-92C7-A113DDC6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586E-9F84-4765-832A-69EAF45A4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93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51F5BE9-0CA3-4129-8C53-CF86E8BB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2BFF08-4FDC-40F2-92A2-75BE28EDE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2F35D1-211E-4E49-A521-89AF49C9F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1D4C0-0988-4C18-896E-94CA20B3891B}" type="datetimeFigureOut">
              <a:rPr kumimoji="1" lang="ja-JP" altLang="en-US" smtClean="0"/>
              <a:t>2021/9/12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94E3F8-6CCA-4090-9431-14DA06072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7462E8-7E08-4452-A150-BD7A88F50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5586E-9F84-4765-832A-69EAF45A4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04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2456687-9449-4A63-9950-A0B4639AAC89}"/>
              </a:ext>
            </a:extLst>
          </p:cNvPr>
          <p:cNvSpPr/>
          <p:nvPr/>
        </p:nvSpPr>
        <p:spPr>
          <a:xfrm>
            <a:off x="1159330" y="1089548"/>
            <a:ext cx="8621486" cy="92333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>
                  <a:solidFill>
                    <a:srgbClr val="00B0F0"/>
                  </a:solidFill>
                </a:ln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SpaceWar2 </a:t>
            </a:r>
            <a:endParaRPr lang="ja-JP" altLang="en-US" sz="5400" b="0" cap="none" spc="0" dirty="0">
              <a:ln w="0">
                <a:solidFill>
                  <a:srgbClr val="00B0F0"/>
                </a:solidFill>
              </a:ln>
              <a:solidFill>
                <a:schemeClr val="accent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339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鈴木 智仁</dc:creator>
  <cp:lastModifiedBy>鈴木 智仁</cp:lastModifiedBy>
  <cp:revision>2</cp:revision>
  <dcterms:created xsi:type="dcterms:W3CDTF">2021-09-12T10:11:45Z</dcterms:created>
  <dcterms:modified xsi:type="dcterms:W3CDTF">2021-09-12T10:17:30Z</dcterms:modified>
</cp:coreProperties>
</file>