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Appointment System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Wind Team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4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Summary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UML Class Diagram</a:t>
            </a:r>
          </a:p>
          <a:p>
            <a:r>
              <a:rPr lang="pt-BR" dirty="0" smtClean="0"/>
              <a:t>Architectural Design and Definitions</a:t>
            </a:r>
          </a:p>
          <a:p>
            <a:r>
              <a:rPr lang="pt-BR" dirty="0" smtClean="0"/>
              <a:t>Person Flow</a:t>
            </a:r>
          </a:p>
          <a:p>
            <a:r>
              <a:rPr lang="pt-BR" dirty="0" smtClean="0"/>
              <a:t>Session Flow</a:t>
            </a:r>
          </a:p>
          <a:p>
            <a:r>
              <a:rPr lang="pt-BR" dirty="0" smtClean="0"/>
              <a:t>Appointment Flow</a:t>
            </a:r>
          </a:p>
          <a:p>
            <a:r>
              <a:rPr lang="pt-BR" dirty="0" smtClean="0"/>
              <a:t>E-mail AOP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0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UML Class Diagram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88" y="1313645"/>
            <a:ext cx="7762818" cy="5390501"/>
          </a:xfrm>
        </p:spPr>
      </p:pic>
    </p:spTree>
    <p:extLst>
      <p:ext uri="{BB962C8B-B14F-4D97-AF65-F5344CB8AC3E}">
        <p14:creationId xmlns:p14="http://schemas.microsoft.com/office/powerpoint/2010/main" val="18590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Architectural Design and Definitions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Service Oriented Architecture</a:t>
            </a:r>
            <a:endParaRPr lang="pt-BR" dirty="0"/>
          </a:p>
          <a:p>
            <a:pPr lvl="0"/>
            <a:r>
              <a:rPr lang="en-US" dirty="0"/>
              <a:t>RESTful </a:t>
            </a:r>
            <a:r>
              <a:rPr lang="en-US" dirty="0" err="1"/>
              <a:t>Microservices</a:t>
            </a:r>
            <a:endParaRPr lang="pt-BR" dirty="0"/>
          </a:p>
          <a:p>
            <a:pPr lvl="0"/>
            <a:r>
              <a:rPr lang="en-US" dirty="0"/>
              <a:t>JSON for request/response</a:t>
            </a:r>
            <a:endParaRPr lang="pt-BR" dirty="0"/>
          </a:p>
          <a:p>
            <a:pPr lvl="0"/>
            <a:r>
              <a:rPr lang="en-US" dirty="0"/>
              <a:t>Spring Framework (Boot, Security, Validation, Data):</a:t>
            </a:r>
            <a:endParaRPr lang="pt-BR" dirty="0"/>
          </a:p>
          <a:p>
            <a:pPr lvl="1"/>
            <a:r>
              <a:rPr lang="en-US" dirty="0"/>
              <a:t>MVC (Front Controller/REST Controllers)</a:t>
            </a:r>
            <a:endParaRPr lang="pt-BR" dirty="0"/>
          </a:p>
          <a:p>
            <a:pPr lvl="1"/>
            <a:r>
              <a:rPr lang="en-US" dirty="0"/>
              <a:t>DI (Singleton/Eager/Annotated Beans)</a:t>
            </a:r>
            <a:endParaRPr lang="pt-BR" dirty="0"/>
          </a:p>
          <a:p>
            <a:pPr lvl="1"/>
            <a:r>
              <a:rPr lang="en-US" dirty="0"/>
              <a:t>AOP (Proxy Weaving)</a:t>
            </a:r>
            <a:endParaRPr lang="pt-BR" dirty="0"/>
          </a:p>
          <a:p>
            <a:pPr lvl="0"/>
            <a:r>
              <a:rPr lang="en-US" dirty="0"/>
              <a:t>XA Transactions (2 Phase Commit, Service Propagation, Isolation Level Customization)</a:t>
            </a:r>
            <a:endParaRPr lang="pt-BR" dirty="0"/>
          </a:p>
          <a:p>
            <a:pPr lvl="0"/>
            <a:r>
              <a:rPr lang="en-US" dirty="0"/>
              <a:t>E-mail sending (AOP with </a:t>
            </a:r>
            <a:r>
              <a:rPr lang="en-US" dirty="0" err="1"/>
              <a:t>Async</a:t>
            </a:r>
            <a:r>
              <a:rPr lang="en-US" dirty="0"/>
              <a:t> approach)</a:t>
            </a:r>
            <a:endParaRPr lang="pt-BR" dirty="0"/>
          </a:p>
          <a:p>
            <a:pPr lvl="0"/>
            <a:r>
              <a:rPr lang="en-US" dirty="0"/>
              <a:t>Hibernate ORM (Session Factory Singleton, Thread Local Pattern)</a:t>
            </a:r>
            <a:endParaRPr lang="pt-BR" dirty="0"/>
          </a:p>
          <a:p>
            <a:pPr lvl="0"/>
            <a:r>
              <a:rPr lang="en-US" dirty="0"/>
              <a:t>MySQL Database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8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 Flow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POST /persons</a:t>
            </a:r>
          </a:p>
          <a:p>
            <a:pPr lvl="1"/>
            <a:r>
              <a:rPr lang="pt-BR" dirty="0" smtClean="0"/>
              <a:t>ADMIN</a:t>
            </a:r>
          </a:p>
          <a:p>
            <a:pPr lvl="1"/>
            <a:r>
              <a:rPr lang="pt-BR" dirty="0"/>
              <a:t>PasswordEncoder</a:t>
            </a:r>
            <a:endParaRPr lang="pt-BR" dirty="0" smtClean="0"/>
          </a:p>
          <a:p>
            <a:r>
              <a:rPr lang="pt-BR" dirty="0" smtClean="0"/>
              <a:t>GET </a:t>
            </a:r>
            <a:r>
              <a:rPr lang="pt-BR" dirty="0"/>
              <a:t>/persons/{id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ALL</a:t>
            </a:r>
          </a:p>
          <a:p>
            <a:pPr lvl="1"/>
            <a:r>
              <a:rPr lang="pt-BR" dirty="0" smtClean="0"/>
              <a:t>Validation: Principal (UnauthorizedPersonException)</a:t>
            </a:r>
          </a:p>
          <a:p>
            <a:r>
              <a:rPr lang="pt-BR" dirty="0" smtClean="0"/>
              <a:t>GET </a:t>
            </a:r>
            <a:r>
              <a:rPr lang="pt-BR" dirty="0"/>
              <a:t>/</a:t>
            </a:r>
            <a:r>
              <a:rPr lang="pt-BR" dirty="0" smtClean="0"/>
              <a:t>persons</a:t>
            </a:r>
          </a:p>
          <a:p>
            <a:pPr lvl="1"/>
            <a:r>
              <a:rPr lang="pt-BR" dirty="0" smtClean="0"/>
              <a:t>ADMIN</a:t>
            </a:r>
          </a:p>
          <a:p>
            <a:r>
              <a:rPr lang="pt-BR" dirty="0" smtClean="0"/>
              <a:t>PUT </a:t>
            </a:r>
            <a:r>
              <a:rPr lang="pt-BR" dirty="0"/>
              <a:t>/persons/{id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ALL</a:t>
            </a:r>
          </a:p>
          <a:p>
            <a:pPr lvl="1"/>
            <a:r>
              <a:rPr lang="pt-BR" dirty="0" smtClean="0"/>
              <a:t>Validation: Principal (UnauthorizedPersonException)</a:t>
            </a:r>
          </a:p>
          <a:p>
            <a:r>
              <a:rPr lang="pt-BR" dirty="0" smtClean="0"/>
              <a:t>DELETE </a:t>
            </a:r>
            <a:r>
              <a:rPr lang="pt-BR" dirty="0"/>
              <a:t>/persons/{id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3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Session Flow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POST /sessions</a:t>
            </a:r>
          </a:p>
          <a:p>
            <a:pPr lvl="1"/>
            <a:r>
              <a:rPr lang="pt-BR" dirty="0" smtClean="0"/>
              <a:t>ADMIN</a:t>
            </a:r>
          </a:p>
          <a:p>
            <a:pPr lvl="1"/>
            <a:r>
              <a:rPr lang="pt-BR" dirty="0" smtClean="0"/>
              <a:t>Validation: Past Date</a:t>
            </a:r>
          </a:p>
          <a:p>
            <a:r>
              <a:rPr lang="pt-BR" dirty="0" smtClean="0"/>
              <a:t>GET /sessions/{</a:t>
            </a:r>
            <a:r>
              <a:rPr lang="pt-BR" dirty="0"/>
              <a:t>id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ALL</a:t>
            </a:r>
          </a:p>
          <a:p>
            <a:r>
              <a:rPr lang="pt-BR" dirty="0" smtClean="0"/>
              <a:t>GET /sessions</a:t>
            </a:r>
          </a:p>
          <a:p>
            <a:pPr lvl="1"/>
            <a:r>
              <a:rPr lang="pt-BR" dirty="0" smtClean="0"/>
              <a:t>ALL</a:t>
            </a:r>
          </a:p>
          <a:p>
            <a:r>
              <a:rPr lang="pt-BR" dirty="0" smtClean="0"/>
              <a:t>PUT /sessions/{</a:t>
            </a:r>
            <a:r>
              <a:rPr lang="pt-BR" dirty="0"/>
              <a:t>id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ADMIN</a:t>
            </a:r>
          </a:p>
          <a:p>
            <a:pPr lvl="1"/>
            <a:r>
              <a:rPr lang="pt-BR" dirty="0"/>
              <a:t>Validation: Past </a:t>
            </a:r>
            <a:r>
              <a:rPr lang="pt-BR" dirty="0" smtClean="0"/>
              <a:t>Date</a:t>
            </a:r>
          </a:p>
          <a:p>
            <a:r>
              <a:rPr lang="pt-BR" dirty="0" smtClean="0"/>
              <a:t>DELETE /sessions/{</a:t>
            </a:r>
            <a:r>
              <a:rPr lang="pt-BR" dirty="0"/>
              <a:t>id</a:t>
            </a:r>
            <a:r>
              <a:rPr lang="pt-BR" dirty="0" smtClean="0"/>
              <a:t>}</a:t>
            </a:r>
          </a:p>
          <a:p>
            <a:pPr lvl="1"/>
            <a:r>
              <a:rPr lang="pt-BR" dirty="0" smtClean="0"/>
              <a:t>ADMIN</a:t>
            </a:r>
          </a:p>
          <a:p>
            <a:pPr lvl="1"/>
            <a:r>
              <a:rPr lang="pt-BR" dirty="0"/>
              <a:t>Validation: Past </a:t>
            </a:r>
            <a:r>
              <a:rPr lang="pt-BR" dirty="0" smtClean="0"/>
              <a:t>Date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7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Appointment Flow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POST </a:t>
            </a:r>
            <a:r>
              <a:rPr lang="pt-BR" dirty="0"/>
              <a:t>/appointments/persons/{personId}/sessions/{sessionId}</a:t>
            </a:r>
            <a:endParaRPr lang="pt-BR" dirty="0" smtClean="0"/>
          </a:p>
          <a:p>
            <a:pPr lvl="1"/>
            <a:r>
              <a:rPr lang="pt-BR" dirty="0" smtClean="0"/>
              <a:t>ADMIN</a:t>
            </a:r>
          </a:p>
          <a:p>
            <a:pPr lvl="1"/>
            <a:r>
              <a:rPr lang="pt-BR" dirty="0" smtClean="0"/>
              <a:t>Validation: Past Session Date, Full Capacity</a:t>
            </a:r>
          </a:p>
          <a:p>
            <a:r>
              <a:rPr lang="pt-BR" dirty="0" smtClean="0"/>
              <a:t>POST </a:t>
            </a:r>
            <a:r>
              <a:rPr lang="pt-BR" dirty="0"/>
              <a:t>/appointments/sessions/{sessionId}</a:t>
            </a:r>
            <a:endParaRPr lang="pt-BR" dirty="0" smtClean="0"/>
          </a:p>
          <a:p>
            <a:pPr lvl="1"/>
            <a:r>
              <a:rPr lang="pt-BR" dirty="0" smtClean="0"/>
              <a:t>CUSTOMER</a:t>
            </a:r>
          </a:p>
          <a:p>
            <a:pPr lvl="1"/>
            <a:r>
              <a:rPr lang="pt-BR" dirty="0" smtClean="0"/>
              <a:t>Principal</a:t>
            </a:r>
          </a:p>
          <a:p>
            <a:pPr lvl="1"/>
            <a:r>
              <a:rPr lang="pt-BR" dirty="0"/>
              <a:t>Validation: Past Session Date, Full </a:t>
            </a:r>
            <a:r>
              <a:rPr lang="pt-BR" dirty="0" smtClean="0"/>
              <a:t>Capacity</a:t>
            </a:r>
          </a:p>
          <a:p>
            <a:r>
              <a:rPr lang="pt-BR" dirty="0" smtClean="0"/>
              <a:t>DELETE </a:t>
            </a:r>
            <a:r>
              <a:rPr lang="pt-BR" dirty="0"/>
              <a:t>/appointments/persons/{personId}/sessions/{sessionId}</a:t>
            </a:r>
            <a:endParaRPr lang="pt-BR" dirty="0" smtClean="0"/>
          </a:p>
          <a:p>
            <a:pPr lvl="1"/>
            <a:r>
              <a:rPr lang="pt-BR" dirty="0" smtClean="0"/>
              <a:t>ADMIN</a:t>
            </a:r>
          </a:p>
          <a:p>
            <a:pPr lvl="1"/>
            <a:r>
              <a:rPr lang="pt-BR" dirty="0" smtClean="0"/>
              <a:t>Validation</a:t>
            </a:r>
            <a:r>
              <a:rPr lang="pt-BR" dirty="0"/>
              <a:t>: </a:t>
            </a:r>
            <a:r>
              <a:rPr lang="pt-BR" dirty="0" smtClean="0"/>
              <a:t>Less than 48 Hours</a:t>
            </a:r>
          </a:p>
          <a:p>
            <a:r>
              <a:rPr lang="pt-BR" dirty="0" smtClean="0"/>
              <a:t>DELETE </a:t>
            </a:r>
            <a:r>
              <a:rPr lang="pt-BR" dirty="0"/>
              <a:t>/appointments/sessions/{sessionId}</a:t>
            </a:r>
            <a:endParaRPr lang="pt-BR" dirty="0" smtClean="0"/>
          </a:p>
          <a:p>
            <a:pPr lvl="1"/>
            <a:r>
              <a:rPr lang="pt-BR" dirty="0" smtClean="0"/>
              <a:t>CUSTOMER</a:t>
            </a:r>
          </a:p>
          <a:p>
            <a:pPr lvl="1"/>
            <a:r>
              <a:rPr lang="pt-BR" dirty="0" smtClean="0"/>
              <a:t>Principal</a:t>
            </a:r>
          </a:p>
          <a:p>
            <a:pPr lvl="1"/>
            <a:r>
              <a:rPr lang="pt-BR" dirty="0"/>
              <a:t>Validation: Less than 48 </a:t>
            </a:r>
            <a:r>
              <a:rPr lang="pt-BR" dirty="0" smtClean="0"/>
              <a:t>Hours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9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 AOP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AppointmentAdvice</a:t>
            </a:r>
          </a:p>
          <a:p>
            <a:r>
              <a:rPr lang="pt-BR" dirty="0"/>
              <a:t>@</a:t>
            </a:r>
            <a:r>
              <a:rPr lang="pt-BR" dirty="0" smtClean="0"/>
              <a:t>AfterReturning</a:t>
            </a:r>
          </a:p>
          <a:p>
            <a:pPr lvl="1"/>
            <a:r>
              <a:rPr lang="pt-BR" dirty="0" smtClean="0"/>
              <a:t>AppointmentService.addAppointment</a:t>
            </a:r>
          </a:p>
          <a:p>
            <a:pPr lvl="1"/>
            <a:r>
              <a:rPr lang="pt-BR" dirty="0" smtClean="0"/>
              <a:t>AppointmentService.removeAppointment</a:t>
            </a:r>
          </a:p>
          <a:p>
            <a:r>
              <a:rPr lang="pt-BR" dirty="0" smtClean="0"/>
              <a:t>EmailService</a:t>
            </a:r>
          </a:p>
          <a:p>
            <a:pPr lvl="1"/>
            <a:r>
              <a:rPr lang="pt-BR" dirty="0" smtClean="0"/>
              <a:t>Spring JavaMailSender</a:t>
            </a:r>
          </a:p>
          <a:p>
            <a:pPr lvl="1"/>
            <a:r>
              <a:rPr lang="pt-BR" dirty="0" smtClean="0"/>
              <a:t>Spring SimpleMailMessage</a:t>
            </a:r>
          </a:p>
        </p:txBody>
      </p:sp>
    </p:spTree>
    <p:extLst>
      <p:ext uri="{BB962C8B-B14F-4D97-AF65-F5344CB8AC3E}">
        <p14:creationId xmlns:p14="http://schemas.microsoft.com/office/powerpoint/2010/main" val="2526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264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Appointment System</vt:lpstr>
      <vt:lpstr>Summary</vt:lpstr>
      <vt:lpstr>UML Class Diagram</vt:lpstr>
      <vt:lpstr>Architectural Design and Definitions</vt:lpstr>
      <vt:lpstr>Person Flow</vt:lpstr>
      <vt:lpstr>Session Flow</vt:lpstr>
      <vt:lpstr>Appointment Flow</vt:lpstr>
      <vt:lpstr>E-mail AOP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System</dc:title>
  <dc:creator>Rafael Lima Costa</dc:creator>
  <cp:lastModifiedBy>Rafael Lima Costa</cp:lastModifiedBy>
  <cp:revision>21</cp:revision>
  <dcterms:created xsi:type="dcterms:W3CDTF">2017-11-23T06:50:19Z</dcterms:created>
  <dcterms:modified xsi:type="dcterms:W3CDTF">2017-11-23T16:12:39Z</dcterms:modified>
</cp:coreProperties>
</file>