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A38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F77E-3F38-4C86-A4BB-E430C7A3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15831-FEAC-4274-B553-BCF6E336A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AD1F-F875-48E2-A456-44FA29F3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20CF-43FE-4ECA-ABA8-CE30650B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2B19C-F3CE-401C-A79A-B228E5D7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226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40FE-8E2B-43ED-A8F5-CEE93F2D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9C72D-62F0-41A3-9D19-1CC5A822D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E5D7-ACE9-4D1D-AA34-B7C3360F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0222-830D-4D0F-9C3B-7B08E66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43597-7C99-4FDB-AE06-6BC8DA6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5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FEE79-56DE-49EB-AB12-7544FF797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CEE65-E508-459F-9564-FD3DE382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5876-EE0E-4770-BF2A-B1FBA0B2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866CF-A028-4AF2-89AD-5BBCC266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1AFA7-7A89-4118-8308-DE2C2D41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12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427-19FA-49B8-A534-7CFD81A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7F13-CE9F-4B53-B65E-60971559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AFE8-2A1E-4AA9-8503-83F96C37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E1D6-2C99-495A-BC85-AE66622B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7344F-6208-4ACB-AEE6-2ABD8A14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51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68FA-1D9E-4BD1-94AF-618DC930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39D9-E833-4F29-8E28-8BE625F9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E99D-71B8-432F-A229-8203DB02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1FD4B-0D17-4B9F-B2E8-FC99193C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3E7E-4B13-44CA-8DAF-B14DF05E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87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FEA7-4AE0-418C-A7CC-EDD88C66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9CC2-F65B-4CBD-8A35-BEF6180AB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1604C-8FEC-44CB-B3B9-BA1E1F410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F502F-4773-4E08-B263-3EC903A6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53166-FA05-487F-9F84-0FAB1843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CBB0-F86F-406A-A4E4-9F382D57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327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F46E-5298-4C57-9463-7C895120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34822-8BE0-4288-AFC6-16112B82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9C26F-9F21-4163-9D5C-D5F70471B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D3CB7-4937-4B9D-B926-9AC356761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6357B-4560-4DB1-B1E5-9B6D202C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9F302-415C-4902-9A94-752CA365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1D821-61E1-41EF-AFEF-92A1F05A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7E20F-C926-4355-833B-23835958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0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2C8A-0EC7-4F72-A00D-D69906B8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8E147-8AAE-49A4-A7CD-65FA87BE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6EB735-452E-484D-AA69-8CB38E44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9E69-E1AD-4ABB-B00B-852A7816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450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AEB81-3D2F-4D9C-9CE9-31DDE3C4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9B428-A591-40A2-A0E2-1D28BC3E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62D17-AC97-47FE-B4FF-2BC98EA3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763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86D9-05C0-4C2D-BF4B-2E7D14D9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DA4F-0D4D-4B9C-9D15-CE4EA166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325A2-5B2F-4874-AE0B-48262B3C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1A56-2FA2-4DAB-ABC7-D6988637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D0C2-13F4-4006-AA2A-5A254849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B611-435D-4F99-9F91-CEFAE0BC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269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DB2-AB58-4D25-B50F-CD60365D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642F-22BA-43CD-A9B4-ED22DD91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9CC0A-F6B3-4900-9233-750CAF36D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B1665-2918-405D-B173-C29AA16F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A200-02D9-4690-ADC7-D5501CA9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B43E-754C-499A-AD48-65AC3CBC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13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0E380-3D64-4B4C-9E15-570A00E1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4FCB-8908-4591-B0D3-61B05849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EB672-F60B-47D6-8BF8-464C3D98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14C0-3ECA-4879-B3A8-BE277F1C8A1D}" type="datetimeFigureOut">
              <a:rPr lang="en-ID" smtClean="0"/>
              <a:t>04/01/2022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EF63-4EC6-4349-BE0D-E1F16C70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F7B3A-01C1-443A-BECB-F22316B5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6A8D-4DD6-4961-835A-586692B6C6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14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53020808-B4E5-4C77-B10F-C0B0CF16CADF}"/>
              </a:ext>
            </a:extLst>
          </p:cNvPr>
          <p:cNvSpPr txBox="1"/>
          <p:nvPr/>
        </p:nvSpPr>
        <p:spPr>
          <a:xfrm rot="20047163">
            <a:off x="490585" y="2459503"/>
            <a:ext cx="10664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MATERI KESEKRETARIATAN </a:t>
            </a:r>
          </a:p>
          <a:p>
            <a:pPr algn="ctr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HIMAPRO TI SAKTI</a:t>
            </a:r>
            <a:endParaRPr lang="en-ID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98C3E7E-6EC9-4157-B897-394A3CC5A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45" y="100679"/>
            <a:ext cx="1440000" cy="144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05EF1EB-00C7-4793-BCAB-4CB827319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16" y="-6962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9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JUNIARGO</dc:creator>
  <cp:lastModifiedBy>JUNIARGO</cp:lastModifiedBy>
  <cp:revision>1</cp:revision>
  <dcterms:created xsi:type="dcterms:W3CDTF">2022-01-04T05:30:08Z</dcterms:created>
  <dcterms:modified xsi:type="dcterms:W3CDTF">2022-01-04T05:30:29Z</dcterms:modified>
</cp:coreProperties>
</file>