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69" r:id="rId9"/>
    <p:sldId id="271" r:id="rId10"/>
    <p:sldId id="262" r:id="rId11"/>
    <p:sldId id="263" r:id="rId12"/>
    <p:sldId id="264" r:id="rId13"/>
    <p:sldId id="265" r:id="rId14"/>
    <p:sldId id="267" r:id="rId15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Vdvj5s9YmzwB1WN8MYbgwY+iX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76343-3808-4080-9CB2-78457A7B9E9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6C684-F27D-45B5-BD1F-98E562D013EC}">
      <dgm:prSet phldrT="[Text]" custT="1"/>
      <dgm:spPr/>
      <dgm:t>
        <a:bodyPr/>
        <a:lstStyle/>
        <a:p>
          <a:r>
            <a:rPr lang="en-US" sz="1400" dirty="0" smtClean="0"/>
            <a:t>ORMAWA</a:t>
          </a:r>
          <a:endParaRPr lang="en-US" sz="1400" dirty="0"/>
        </a:p>
      </dgm:t>
    </dgm:pt>
    <dgm:pt modelId="{C0152670-D745-4415-B842-FEE51B9BA018}" type="parTrans" cxnId="{25665B29-1367-4710-AA50-B872382FB1CA}">
      <dgm:prSet/>
      <dgm:spPr/>
      <dgm:t>
        <a:bodyPr/>
        <a:lstStyle/>
        <a:p>
          <a:endParaRPr lang="en-US"/>
        </a:p>
      </dgm:t>
    </dgm:pt>
    <dgm:pt modelId="{C2F79DCA-ABC0-42CE-B937-E884D4598734}" type="sibTrans" cxnId="{25665B29-1367-4710-AA50-B872382FB1CA}">
      <dgm:prSet/>
      <dgm:spPr/>
      <dgm:t>
        <a:bodyPr/>
        <a:lstStyle/>
        <a:p>
          <a:endParaRPr lang="en-US"/>
        </a:p>
      </dgm:t>
    </dgm:pt>
    <dgm:pt modelId="{E5C8F86B-7317-4D06-AAB4-8AAE27B945D6}">
      <dgm:prSet phldrT="[Text]"/>
      <dgm:spPr/>
      <dgm:t>
        <a:bodyPr/>
        <a:lstStyle/>
        <a:p>
          <a:r>
            <a:rPr lang="en-US" dirty="0" smtClean="0"/>
            <a:t>Proposal</a:t>
          </a:r>
          <a:endParaRPr lang="en-US" dirty="0"/>
        </a:p>
      </dgm:t>
    </dgm:pt>
    <dgm:pt modelId="{498CF630-72AD-47C6-A600-0703168C577C}" type="parTrans" cxnId="{59F7E08C-5860-4A14-9843-79ABF04B1B85}">
      <dgm:prSet/>
      <dgm:spPr/>
      <dgm:t>
        <a:bodyPr/>
        <a:lstStyle/>
        <a:p>
          <a:endParaRPr lang="en-US"/>
        </a:p>
      </dgm:t>
    </dgm:pt>
    <dgm:pt modelId="{D9BE5B3C-C191-4CEE-B544-0D65DB086338}" type="sibTrans" cxnId="{59F7E08C-5860-4A14-9843-79ABF04B1B85}">
      <dgm:prSet/>
      <dgm:spPr/>
      <dgm:t>
        <a:bodyPr/>
        <a:lstStyle/>
        <a:p>
          <a:endParaRPr lang="en-US"/>
        </a:p>
      </dgm:t>
    </dgm:pt>
    <dgm:pt modelId="{40021FF1-B485-4C9E-919C-0441E664B14A}">
      <dgm:prSet phldrT="[Text]"/>
      <dgm:spPr/>
      <dgm:t>
        <a:bodyPr/>
        <a:lstStyle/>
        <a:p>
          <a:r>
            <a:rPr lang="en-US" dirty="0" err="1" smtClean="0"/>
            <a:t>Pelaksana</a:t>
          </a:r>
          <a:endParaRPr lang="en-US" dirty="0"/>
        </a:p>
      </dgm:t>
    </dgm:pt>
    <dgm:pt modelId="{A88762A8-B2D8-42E0-ABBA-7C0385EA8136}" type="parTrans" cxnId="{4BC25601-33CB-438A-B9D4-D916F14FB6F7}">
      <dgm:prSet/>
      <dgm:spPr/>
      <dgm:t>
        <a:bodyPr/>
        <a:lstStyle/>
        <a:p>
          <a:endParaRPr lang="en-US"/>
        </a:p>
      </dgm:t>
    </dgm:pt>
    <dgm:pt modelId="{E455D710-5CF8-41F7-9586-DE8F15CCD936}" type="sibTrans" cxnId="{4BC25601-33CB-438A-B9D4-D916F14FB6F7}">
      <dgm:prSet/>
      <dgm:spPr/>
      <dgm:t>
        <a:bodyPr/>
        <a:lstStyle/>
        <a:p>
          <a:endParaRPr lang="en-US"/>
        </a:p>
      </dgm:t>
    </dgm:pt>
    <dgm:pt modelId="{0D150AE7-1D17-4EC8-B511-7EABCBDA4178}">
      <dgm:prSet phldrT="[Text]" custT="1"/>
      <dgm:spPr/>
      <dgm:t>
        <a:bodyPr/>
        <a:lstStyle/>
        <a:p>
          <a:r>
            <a:rPr lang="en-US" sz="1400" dirty="0" smtClean="0"/>
            <a:t>BEM</a:t>
          </a:r>
          <a:endParaRPr lang="en-US" sz="1400" dirty="0"/>
        </a:p>
      </dgm:t>
    </dgm:pt>
    <dgm:pt modelId="{E657E3AF-E7A3-415E-BF33-0DD9757D4C69}" type="parTrans" cxnId="{1F1B1AC3-8CE8-42A7-B3CC-97D5219DBF34}">
      <dgm:prSet/>
      <dgm:spPr/>
      <dgm:t>
        <a:bodyPr/>
        <a:lstStyle/>
        <a:p>
          <a:endParaRPr lang="en-US"/>
        </a:p>
      </dgm:t>
    </dgm:pt>
    <dgm:pt modelId="{EE2FB0EF-B409-48B0-B765-F1D3BDFF4365}" type="sibTrans" cxnId="{1F1B1AC3-8CE8-42A7-B3CC-97D5219DBF34}">
      <dgm:prSet/>
      <dgm:spPr/>
      <dgm:t>
        <a:bodyPr/>
        <a:lstStyle/>
        <a:p>
          <a:endParaRPr lang="en-US"/>
        </a:p>
      </dgm:t>
    </dgm:pt>
    <dgm:pt modelId="{0A07119F-AA98-48A0-955D-9D49128B593F}">
      <dgm:prSet phldrT="[Text]"/>
      <dgm:spPr/>
      <dgm:t>
        <a:bodyPr/>
        <a:lstStyle/>
        <a:p>
          <a:r>
            <a:rPr lang="en-US" dirty="0" smtClean="0"/>
            <a:t>YA</a:t>
          </a:r>
          <a:endParaRPr lang="en-US" dirty="0"/>
        </a:p>
      </dgm:t>
    </dgm:pt>
    <dgm:pt modelId="{8CA20789-070C-46D8-9112-98482206E331}" type="parTrans" cxnId="{58FB438F-0540-42DD-992A-EBDC68E38CA2}">
      <dgm:prSet/>
      <dgm:spPr/>
      <dgm:t>
        <a:bodyPr/>
        <a:lstStyle/>
        <a:p>
          <a:endParaRPr lang="en-US"/>
        </a:p>
      </dgm:t>
    </dgm:pt>
    <dgm:pt modelId="{6BC5CA4A-5FC0-4BAD-A3EF-E8B9A818F326}" type="sibTrans" cxnId="{58FB438F-0540-42DD-992A-EBDC68E38CA2}">
      <dgm:prSet/>
      <dgm:spPr/>
      <dgm:t>
        <a:bodyPr/>
        <a:lstStyle/>
        <a:p>
          <a:endParaRPr lang="en-US"/>
        </a:p>
      </dgm:t>
    </dgm:pt>
    <dgm:pt modelId="{0EE2F206-4A7D-4CC3-B75B-7E4065A4DE45}">
      <dgm:prSet phldrT="[Text]"/>
      <dgm:spPr/>
      <dgm:t>
        <a:bodyPr/>
        <a:lstStyle/>
        <a:p>
          <a:r>
            <a:rPr lang="en-US" dirty="0" err="1" smtClean="0"/>
            <a:t>Tidak</a:t>
          </a:r>
          <a:endParaRPr lang="en-US" dirty="0"/>
        </a:p>
      </dgm:t>
    </dgm:pt>
    <dgm:pt modelId="{D4DA9C45-2712-4F87-8E35-C1558A26DC1D}" type="parTrans" cxnId="{73F70BEF-EE64-4A0D-AB9B-4994ABC3CE27}">
      <dgm:prSet/>
      <dgm:spPr/>
      <dgm:t>
        <a:bodyPr/>
        <a:lstStyle/>
        <a:p>
          <a:endParaRPr lang="en-US"/>
        </a:p>
      </dgm:t>
    </dgm:pt>
    <dgm:pt modelId="{690BFE07-4CE2-49A0-A5DB-8E7E7ECC3E81}" type="sibTrans" cxnId="{73F70BEF-EE64-4A0D-AB9B-4994ABC3CE27}">
      <dgm:prSet/>
      <dgm:spPr/>
      <dgm:t>
        <a:bodyPr/>
        <a:lstStyle/>
        <a:p>
          <a:endParaRPr lang="en-US"/>
        </a:p>
      </dgm:t>
    </dgm:pt>
    <dgm:pt modelId="{18D9C48F-9781-47FB-A5CF-EA75A6822389}">
      <dgm:prSet phldrT="[Text]" custT="1"/>
      <dgm:spPr/>
      <dgm:t>
        <a:bodyPr/>
        <a:lstStyle/>
        <a:p>
          <a:r>
            <a:rPr lang="en-US" sz="1400" dirty="0" smtClean="0"/>
            <a:t>K. </a:t>
          </a:r>
          <a:r>
            <a:rPr lang="en-US" sz="1400" dirty="0" err="1" smtClean="0"/>
            <a:t>Mahasiswaan</a:t>
          </a:r>
          <a:endParaRPr lang="en-US" sz="1400" dirty="0"/>
        </a:p>
      </dgm:t>
    </dgm:pt>
    <dgm:pt modelId="{1C36DD81-E0E5-4B01-ADA6-4A5A09E6026E}" type="parTrans" cxnId="{A6A36E0D-D65F-4CFD-A9EE-D234DDB68CE1}">
      <dgm:prSet/>
      <dgm:spPr/>
      <dgm:t>
        <a:bodyPr/>
        <a:lstStyle/>
        <a:p>
          <a:endParaRPr lang="en-US"/>
        </a:p>
      </dgm:t>
    </dgm:pt>
    <dgm:pt modelId="{4818B111-BADF-4C96-BC2C-878C03E041B6}" type="sibTrans" cxnId="{A6A36E0D-D65F-4CFD-A9EE-D234DDB68CE1}">
      <dgm:prSet/>
      <dgm:spPr/>
      <dgm:t>
        <a:bodyPr/>
        <a:lstStyle/>
        <a:p>
          <a:endParaRPr lang="en-US"/>
        </a:p>
      </dgm:t>
    </dgm:pt>
    <dgm:pt modelId="{E340C411-D72D-4FB6-8539-8726DB1E8774}">
      <dgm:prSet phldrT="[Text]" custT="1"/>
      <dgm:spPr/>
      <dgm:t>
        <a:bodyPr/>
        <a:lstStyle/>
        <a:p>
          <a:r>
            <a:rPr lang="en-US" sz="1400" dirty="0" smtClean="0"/>
            <a:t>WR-III</a:t>
          </a:r>
          <a:endParaRPr lang="en-US" sz="1400" dirty="0"/>
        </a:p>
      </dgm:t>
    </dgm:pt>
    <dgm:pt modelId="{B95EC6B7-5345-4A5F-8D02-E181651C2073}" type="parTrans" cxnId="{21FABDFA-4065-477C-B0EA-21B94BBF5600}">
      <dgm:prSet/>
      <dgm:spPr/>
      <dgm:t>
        <a:bodyPr/>
        <a:lstStyle/>
        <a:p>
          <a:endParaRPr lang="en-US"/>
        </a:p>
      </dgm:t>
    </dgm:pt>
    <dgm:pt modelId="{A6D07BE3-DA4E-4D59-9F37-B6143718248B}" type="sibTrans" cxnId="{21FABDFA-4065-477C-B0EA-21B94BBF5600}">
      <dgm:prSet/>
      <dgm:spPr/>
      <dgm:t>
        <a:bodyPr/>
        <a:lstStyle/>
        <a:p>
          <a:endParaRPr lang="en-US"/>
        </a:p>
      </dgm:t>
    </dgm:pt>
    <dgm:pt modelId="{9DA0641B-4AC8-43C2-A063-E6890487817E}">
      <dgm:prSet phldrT="[Text]"/>
      <dgm:spPr/>
      <dgm:t>
        <a:bodyPr/>
        <a:lstStyle/>
        <a:p>
          <a:r>
            <a:rPr lang="en-US" dirty="0" smtClean="0"/>
            <a:t>YA</a:t>
          </a:r>
          <a:endParaRPr lang="en-US" dirty="0"/>
        </a:p>
      </dgm:t>
    </dgm:pt>
    <dgm:pt modelId="{ADB61660-C783-4147-9A27-F61F4D2309CE}" type="parTrans" cxnId="{BE7B5C3E-869F-472F-A6D2-3700C74ECD5B}">
      <dgm:prSet/>
      <dgm:spPr/>
      <dgm:t>
        <a:bodyPr/>
        <a:lstStyle/>
        <a:p>
          <a:endParaRPr lang="en-US"/>
        </a:p>
      </dgm:t>
    </dgm:pt>
    <dgm:pt modelId="{7DD728E3-477C-474F-9CC0-085A60995640}" type="sibTrans" cxnId="{BE7B5C3E-869F-472F-A6D2-3700C74ECD5B}">
      <dgm:prSet/>
      <dgm:spPr/>
      <dgm:t>
        <a:bodyPr/>
        <a:lstStyle/>
        <a:p>
          <a:endParaRPr lang="en-US"/>
        </a:p>
      </dgm:t>
    </dgm:pt>
    <dgm:pt modelId="{08E2490F-604D-4150-BE1F-2BDC0D6201E0}">
      <dgm:prSet phldrT="[Text]"/>
      <dgm:spPr/>
      <dgm:t>
        <a:bodyPr/>
        <a:lstStyle/>
        <a:p>
          <a:r>
            <a:rPr lang="en-US" dirty="0" smtClean="0"/>
            <a:t>YA</a:t>
          </a:r>
          <a:endParaRPr lang="en-US" dirty="0"/>
        </a:p>
      </dgm:t>
    </dgm:pt>
    <dgm:pt modelId="{29B4C210-D94F-4869-9150-496DEE4819DE}" type="parTrans" cxnId="{6FB9DE13-DFC0-4DCE-B5F0-8809858673A9}">
      <dgm:prSet/>
      <dgm:spPr/>
      <dgm:t>
        <a:bodyPr/>
        <a:lstStyle/>
        <a:p>
          <a:endParaRPr lang="en-US"/>
        </a:p>
      </dgm:t>
    </dgm:pt>
    <dgm:pt modelId="{019BEBE0-2942-4CC6-AF3C-2D592E598531}" type="sibTrans" cxnId="{6FB9DE13-DFC0-4DCE-B5F0-8809858673A9}">
      <dgm:prSet/>
      <dgm:spPr/>
      <dgm:t>
        <a:bodyPr/>
        <a:lstStyle/>
        <a:p>
          <a:endParaRPr lang="en-US"/>
        </a:p>
      </dgm:t>
    </dgm:pt>
    <dgm:pt modelId="{3F5177D1-EA53-4B08-9CC1-6FC2E433ACA6}">
      <dgm:prSet phldrT="[Text]"/>
      <dgm:spPr/>
      <dgm:t>
        <a:bodyPr/>
        <a:lstStyle/>
        <a:p>
          <a:r>
            <a:rPr lang="en-US" dirty="0" err="1" smtClean="0"/>
            <a:t>Tidak</a:t>
          </a:r>
          <a:endParaRPr lang="en-US" dirty="0"/>
        </a:p>
      </dgm:t>
    </dgm:pt>
    <dgm:pt modelId="{7F4A81AE-4444-48D4-9EDE-91CDBAFF07F0}" type="parTrans" cxnId="{D5A46ADD-B11C-48C2-B88B-50DF843AA6CA}">
      <dgm:prSet/>
      <dgm:spPr/>
      <dgm:t>
        <a:bodyPr/>
        <a:lstStyle/>
        <a:p>
          <a:endParaRPr lang="en-US"/>
        </a:p>
      </dgm:t>
    </dgm:pt>
    <dgm:pt modelId="{42C57E69-5F4F-4B19-9B18-81A19443A72A}" type="sibTrans" cxnId="{D5A46ADD-B11C-48C2-B88B-50DF843AA6CA}">
      <dgm:prSet/>
      <dgm:spPr/>
      <dgm:t>
        <a:bodyPr/>
        <a:lstStyle/>
        <a:p>
          <a:endParaRPr lang="en-US"/>
        </a:p>
      </dgm:t>
    </dgm:pt>
    <dgm:pt modelId="{C6CEF2A1-7ADD-42E9-80A3-EDC45727AF7D}">
      <dgm:prSet phldrT="[Text]" custT="1"/>
      <dgm:spPr/>
      <dgm:t>
        <a:bodyPr/>
        <a:lstStyle/>
        <a:p>
          <a:r>
            <a:rPr lang="en-US" sz="1400" dirty="0" smtClean="0"/>
            <a:t>PEMBINA</a:t>
          </a:r>
          <a:endParaRPr lang="en-US" sz="1400" dirty="0"/>
        </a:p>
      </dgm:t>
    </dgm:pt>
    <dgm:pt modelId="{8FE0CD59-6C68-4135-A60B-470608C17D5F}" type="parTrans" cxnId="{F132B194-34F0-41D2-930A-427C6E32E027}">
      <dgm:prSet/>
      <dgm:spPr/>
      <dgm:t>
        <a:bodyPr/>
        <a:lstStyle/>
        <a:p>
          <a:endParaRPr lang="en-US"/>
        </a:p>
      </dgm:t>
    </dgm:pt>
    <dgm:pt modelId="{970B3CFC-CD03-4F8E-A114-1E394D287ACB}" type="sibTrans" cxnId="{F132B194-34F0-41D2-930A-427C6E32E027}">
      <dgm:prSet/>
      <dgm:spPr/>
      <dgm:t>
        <a:bodyPr/>
        <a:lstStyle/>
        <a:p>
          <a:endParaRPr lang="en-US"/>
        </a:p>
      </dgm:t>
    </dgm:pt>
    <dgm:pt modelId="{7D3C6CB7-62E7-4DFC-87E8-30FFDFCEB450}">
      <dgm:prSet phldrT="[Text]"/>
      <dgm:spPr/>
      <dgm:t>
        <a:bodyPr/>
        <a:lstStyle/>
        <a:p>
          <a:r>
            <a:rPr lang="en-US" dirty="0" smtClean="0"/>
            <a:t>YA</a:t>
          </a:r>
          <a:endParaRPr lang="en-US" dirty="0"/>
        </a:p>
      </dgm:t>
    </dgm:pt>
    <dgm:pt modelId="{F2E85A95-AF3A-4730-8D6C-836F9C8DE925}" type="parTrans" cxnId="{6E4C58AE-BF11-4DD3-B513-B6D21A10D71A}">
      <dgm:prSet/>
      <dgm:spPr/>
      <dgm:t>
        <a:bodyPr/>
        <a:lstStyle/>
        <a:p>
          <a:endParaRPr lang="en-US"/>
        </a:p>
      </dgm:t>
    </dgm:pt>
    <dgm:pt modelId="{F67B5D78-9501-40F7-A34F-29D462A8142A}" type="sibTrans" cxnId="{6E4C58AE-BF11-4DD3-B513-B6D21A10D71A}">
      <dgm:prSet/>
      <dgm:spPr/>
      <dgm:t>
        <a:bodyPr/>
        <a:lstStyle/>
        <a:p>
          <a:endParaRPr lang="en-US"/>
        </a:p>
      </dgm:t>
    </dgm:pt>
    <dgm:pt modelId="{1C4BB0B6-7978-4061-B7E4-38830DE89700}">
      <dgm:prSet phldrT="[Text]"/>
      <dgm:spPr/>
      <dgm:t>
        <a:bodyPr/>
        <a:lstStyle/>
        <a:p>
          <a:r>
            <a:rPr lang="en-US" dirty="0" err="1" smtClean="0"/>
            <a:t>Tidak</a:t>
          </a:r>
          <a:endParaRPr lang="en-US" dirty="0"/>
        </a:p>
      </dgm:t>
    </dgm:pt>
    <dgm:pt modelId="{E5D759E5-F87D-462B-9F39-BD0EC54E5897}" type="parTrans" cxnId="{9A437BC6-6A96-41C5-AF6A-B57DF323F7A4}">
      <dgm:prSet/>
      <dgm:spPr/>
      <dgm:t>
        <a:bodyPr/>
        <a:lstStyle/>
        <a:p>
          <a:endParaRPr lang="en-US"/>
        </a:p>
      </dgm:t>
    </dgm:pt>
    <dgm:pt modelId="{C90294A3-8D40-4213-B867-388240A79020}" type="sibTrans" cxnId="{9A437BC6-6A96-41C5-AF6A-B57DF323F7A4}">
      <dgm:prSet/>
      <dgm:spPr/>
      <dgm:t>
        <a:bodyPr/>
        <a:lstStyle/>
        <a:p>
          <a:endParaRPr lang="en-US"/>
        </a:p>
      </dgm:t>
    </dgm:pt>
    <dgm:pt modelId="{B525821B-1FBA-4344-90D0-97C47C076139}">
      <dgm:prSet phldrT="[Text]"/>
      <dgm:spPr/>
      <dgm:t>
        <a:bodyPr/>
        <a:lstStyle/>
        <a:p>
          <a:r>
            <a:rPr lang="en-US" dirty="0" err="1" smtClean="0"/>
            <a:t>Tidak</a:t>
          </a:r>
          <a:endParaRPr lang="en-US" dirty="0"/>
        </a:p>
      </dgm:t>
    </dgm:pt>
    <dgm:pt modelId="{6F2ECCEC-BE5E-47DA-82B9-9030DBED8B60}" type="parTrans" cxnId="{F860D167-6C57-4A8D-94E7-AF7B5A452CEE}">
      <dgm:prSet/>
      <dgm:spPr/>
      <dgm:t>
        <a:bodyPr/>
        <a:lstStyle/>
        <a:p>
          <a:endParaRPr lang="en-US"/>
        </a:p>
      </dgm:t>
    </dgm:pt>
    <dgm:pt modelId="{3A0317EF-38C7-4CCD-86A5-47D01B4B2424}" type="sibTrans" cxnId="{F860D167-6C57-4A8D-94E7-AF7B5A452CEE}">
      <dgm:prSet/>
      <dgm:spPr/>
      <dgm:t>
        <a:bodyPr/>
        <a:lstStyle/>
        <a:p>
          <a:endParaRPr lang="en-US"/>
        </a:p>
      </dgm:t>
    </dgm:pt>
    <dgm:pt modelId="{79A04E62-DEE2-4877-B20B-8BC1AC07F924}">
      <dgm:prSet phldrT="[Text]"/>
      <dgm:spPr/>
      <dgm:t>
        <a:bodyPr/>
        <a:lstStyle/>
        <a:p>
          <a:r>
            <a:rPr lang="en-US" dirty="0" err="1" smtClean="0"/>
            <a:t>Ketua</a:t>
          </a:r>
          <a:r>
            <a:rPr lang="en-US" dirty="0" smtClean="0"/>
            <a:t> </a:t>
          </a:r>
          <a:r>
            <a:rPr lang="en-US" dirty="0" err="1" smtClean="0"/>
            <a:t>organisasi</a:t>
          </a:r>
          <a:endParaRPr lang="en-US" dirty="0"/>
        </a:p>
      </dgm:t>
    </dgm:pt>
    <dgm:pt modelId="{397E68DF-1B0D-4177-A6A2-0B01CBFFD1D3}" type="parTrans" cxnId="{B320DE5C-6FA9-46FC-9DBD-BF35988225E7}">
      <dgm:prSet/>
      <dgm:spPr/>
      <dgm:t>
        <a:bodyPr/>
        <a:lstStyle/>
        <a:p>
          <a:endParaRPr lang="en-US"/>
        </a:p>
      </dgm:t>
    </dgm:pt>
    <dgm:pt modelId="{76C0D039-4A18-41C0-9B63-223D4F9CBA82}" type="sibTrans" cxnId="{B320DE5C-6FA9-46FC-9DBD-BF35988225E7}">
      <dgm:prSet/>
      <dgm:spPr/>
      <dgm:t>
        <a:bodyPr/>
        <a:lstStyle/>
        <a:p>
          <a:endParaRPr lang="en-US"/>
        </a:p>
      </dgm:t>
    </dgm:pt>
    <dgm:pt modelId="{EA66F133-4B0E-49DA-9E41-F78926C3838D}">
      <dgm:prSet phldrT="[Text]"/>
      <dgm:spPr/>
      <dgm:t>
        <a:bodyPr/>
        <a:lstStyle/>
        <a:p>
          <a:r>
            <a:rPr lang="en-US" dirty="0" err="1" smtClean="0"/>
            <a:t>Ya</a:t>
          </a:r>
          <a:r>
            <a:rPr lang="en-US" dirty="0" smtClean="0"/>
            <a:t> </a:t>
          </a:r>
          <a:endParaRPr lang="en-US" dirty="0"/>
        </a:p>
      </dgm:t>
    </dgm:pt>
    <dgm:pt modelId="{CAF08500-BB68-4F25-86EF-6FC643CD34C1}" type="parTrans" cxnId="{2233F2B7-402D-4F9B-BDB2-31D2934AD132}">
      <dgm:prSet/>
      <dgm:spPr/>
      <dgm:t>
        <a:bodyPr/>
        <a:lstStyle/>
        <a:p>
          <a:endParaRPr lang="en-US"/>
        </a:p>
      </dgm:t>
    </dgm:pt>
    <dgm:pt modelId="{EA515588-E612-4875-A29C-0970A39B3F4D}" type="sibTrans" cxnId="{2233F2B7-402D-4F9B-BDB2-31D2934AD132}">
      <dgm:prSet/>
      <dgm:spPr/>
      <dgm:t>
        <a:bodyPr/>
        <a:lstStyle/>
        <a:p>
          <a:endParaRPr lang="en-US"/>
        </a:p>
      </dgm:t>
    </dgm:pt>
    <dgm:pt modelId="{549F08C8-146B-47B0-A88C-908DFE4A5F4A}">
      <dgm:prSet phldrT="[Text]"/>
      <dgm:spPr/>
      <dgm:t>
        <a:bodyPr/>
        <a:lstStyle/>
        <a:p>
          <a:r>
            <a:rPr lang="en-US" dirty="0" err="1" smtClean="0"/>
            <a:t>Tidak</a:t>
          </a:r>
          <a:endParaRPr lang="en-US" dirty="0"/>
        </a:p>
      </dgm:t>
    </dgm:pt>
    <dgm:pt modelId="{382FE5AB-41F1-4CB7-95F6-34CDCC5A302D}" type="parTrans" cxnId="{20619A74-2EEB-4AC9-9B0B-0623437AF1CE}">
      <dgm:prSet/>
      <dgm:spPr/>
      <dgm:t>
        <a:bodyPr/>
        <a:lstStyle/>
        <a:p>
          <a:endParaRPr lang="en-US"/>
        </a:p>
      </dgm:t>
    </dgm:pt>
    <dgm:pt modelId="{3CAF0841-9E9C-4817-998E-A9E042664952}" type="sibTrans" cxnId="{20619A74-2EEB-4AC9-9B0B-0623437AF1CE}">
      <dgm:prSet/>
      <dgm:spPr/>
      <dgm:t>
        <a:bodyPr/>
        <a:lstStyle/>
        <a:p>
          <a:endParaRPr lang="en-US"/>
        </a:p>
      </dgm:t>
    </dgm:pt>
    <dgm:pt modelId="{D23335AB-3F8C-4E5E-84A3-948EA56C9FD7}" type="pres">
      <dgm:prSet presAssocID="{A9976343-3808-4080-9CB2-78457A7B9E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94A794-4901-4847-B583-1B5F28CF9B17}" type="pres">
      <dgm:prSet presAssocID="{D456C684-F27D-45B5-BD1F-98E562D013EC}" presName="compNode" presStyleCnt="0"/>
      <dgm:spPr/>
    </dgm:pt>
    <dgm:pt modelId="{6B328258-E7A7-4B0B-B6F0-31F3C62D6BEC}" type="pres">
      <dgm:prSet presAssocID="{D456C684-F27D-45B5-BD1F-98E562D013EC}" presName="noGeometry" presStyleCnt="0"/>
      <dgm:spPr/>
    </dgm:pt>
    <dgm:pt modelId="{25DE6153-844E-40A6-B760-975810092802}" type="pres">
      <dgm:prSet presAssocID="{D456C684-F27D-45B5-BD1F-98E562D013EC}" presName="childTextVisible" presStyleLbl="bgAccFollowNode1" presStyleIdx="0" presStyleCnt="6" custScaleX="98871" custScaleY="104411" custLinFactNeighborX="19162" custLinFactNeighborY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C92C5-5792-4C7F-A98E-B894D5C73AC5}" type="pres">
      <dgm:prSet presAssocID="{D456C684-F27D-45B5-BD1F-98E562D013EC}" presName="childTextHidden" presStyleLbl="bgAccFollowNode1" presStyleIdx="0" presStyleCnt="6"/>
      <dgm:spPr/>
      <dgm:t>
        <a:bodyPr/>
        <a:lstStyle/>
        <a:p>
          <a:endParaRPr lang="en-US"/>
        </a:p>
      </dgm:t>
    </dgm:pt>
    <dgm:pt modelId="{A197AAB1-2355-4351-9AB0-AF52064F253B}" type="pres">
      <dgm:prSet presAssocID="{D456C684-F27D-45B5-BD1F-98E562D013EC}" presName="parentText" presStyleLbl="node1" presStyleIdx="0" presStyleCnt="6" custScaleX="152203" custScaleY="1541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F461A-8037-458E-9231-98B88EDBBA9D}" type="pres">
      <dgm:prSet presAssocID="{D456C684-F27D-45B5-BD1F-98E562D013EC}" presName="aSpace" presStyleCnt="0"/>
      <dgm:spPr/>
    </dgm:pt>
    <dgm:pt modelId="{6A462C12-561B-4D4A-9AEF-737BB64F6302}" type="pres">
      <dgm:prSet presAssocID="{79A04E62-DEE2-4877-B20B-8BC1AC07F924}" presName="compNode" presStyleCnt="0"/>
      <dgm:spPr/>
    </dgm:pt>
    <dgm:pt modelId="{2A3DE86D-311E-4BDD-B7C7-20B8DB8938B2}" type="pres">
      <dgm:prSet presAssocID="{79A04E62-DEE2-4877-B20B-8BC1AC07F924}" presName="noGeometry" presStyleCnt="0"/>
      <dgm:spPr/>
    </dgm:pt>
    <dgm:pt modelId="{C009D89D-D446-4541-BCFB-B387CD3416A3}" type="pres">
      <dgm:prSet presAssocID="{79A04E62-DEE2-4877-B20B-8BC1AC07F924}" presName="childTextVisible" presStyleLbl="bgAccFollowNode1" presStyleIdx="1" presStyleCnt="6" custLinFactNeighborX="7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FD0E07-8AF0-4310-A0CE-C63EE90A7A45}" type="pres">
      <dgm:prSet presAssocID="{79A04E62-DEE2-4877-B20B-8BC1AC07F924}" presName="childTextHidden" presStyleLbl="bgAccFollowNode1" presStyleIdx="1" presStyleCnt="6"/>
      <dgm:spPr/>
      <dgm:t>
        <a:bodyPr/>
        <a:lstStyle/>
        <a:p>
          <a:endParaRPr lang="en-US"/>
        </a:p>
      </dgm:t>
    </dgm:pt>
    <dgm:pt modelId="{B0D449BE-210A-44D6-A788-6AFC7DAE3C46}" type="pres">
      <dgm:prSet presAssocID="{79A04E62-DEE2-4877-B20B-8BC1AC07F924}" presName="parentText" presStyleLbl="node1" presStyleIdx="1" presStyleCnt="6" custScaleX="107994" custScaleY="154192" custLinFactNeighborX="151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24526-2250-4854-9CFF-A3EBCDF53E33}" type="pres">
      <dgm:prSet presAssocID="{79A04E62-DEE2-4877-B20B-8BC1AC07F924}" presName="aSpace" presStyleCnt="0"/>
      <dgm:spPr/>
    </dgm:pt>
    <dgm:pt modelId="{11923371-F207-4B84-BDA4-973C5B255538}" type="pres">
      <dgm:prSet presAssocID="{0D150AE7-1D17-4EC8-B511-7EABCBDA4178}" presName="compNode" presStyleCnt="0"/>
      <dgm:spPr/>
    </dgm:pt>
    <dgm:pt modelId="{9BD48913-E8DB-4C46-9212-53F4052D7DEE}" type="pres">
      <dgm:prSet presAssocID="{0D150AE7-1D17-4EC8-B511-7EABCBDA4178}" presName="noGeometry" presStyleCnt="0"/>
      <dgm:spPr/>
    </dgm:pt>
    <dgm:pt modelId="{1959AF2C-1EA0-4261-ABE2-213C49A0147E}" type="pres">
      <dgm:prSet presAssocID="{0D150AE7-1D17-4EC8-B511-7EABCBDA4178}" presName="childTextVisible" presStyleLbl="bgAccFollowNode1" presStyleIdx="2" presStyleCnt="6" custLinFactNeighborX="2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46450-142D-47D7-82C1-FCC3A1101AC7}" type="pres">
      <dgm:prSet presAssocID="{0D150AE7-1D17-4EC8-B511-7EABCBDA4178}" presName="childTextHidden" presStyleLbl="bgAccFollowNode1" presStyleIdx="2" presStyleCnt="6"/>
      <dgm:spPr/>
      <dgm:t>
        <a:bodyPr/>
        <a:lstStyle/>
        <a:p>
          <a:endParaRPr lang="en-US"/>
        </a:p>
      </dgm:t>
    </dgm:pt>
    <dgm:pt modelId="{BE74D50A-9417-4941-BB1B-2F14CB230FFA}" type="pres">
      <dgm:prSet presAssocID="{0D150AE7-1D17-4EC8-B511-7EABCBDA4178}" presName="parentText" presStyleLbl="node1" presStyleIdx="2" presStyleCnt="6" custScaleX="102561" custScaleY="135219" custLinFactNeighborX="56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60235-2FF5-44D5-BC85-468CCD6F8DC9}" type="pres">
      <dgm:prSet presAssocID="{0D150AE7-1D17-4EC8-B511-7EABCBDA4178}" presName="aSpace" presStyleCnt="0"/>
      <dgm:spPr/>
    </dgm:pt>
    <dgm:pt modelId="{1B5A9B08-FD17-4A66-ADFD-17A96AB8759B}" type="pres">
      <dgm:prSet presAssocID="{C6CEF2A1-7ADD-42E9-80A3-EDC45727AF7D}" presName="compNode" presStyleCnt="0"/>
      <dgm:spPr/>
    </dgm:pt>
    <dgm:pt modelId="{2F85548D-0ED3-4BA7-98FB-EFDA55A73A35}" type="pres">
      <dgm:prSet presAssocID="{C6CEF2A1-7ADD-42E9-80A3-EDC45727AF7D}" presName="noGeometry" presStyleCnt="0"/>
      <dgm:spPr/>
    </dgm:pt>
    <dgm:pt modelId="{0708C3F8-D1C6-4833-92C8-AB85FC27E451}" type="pres">
      <dgm:prSet presAssocID="{C6CEF2A1-7ADD-42E9-80A3-EDC45727AF7D}" presName="childTextVisible" presStyleLbl="bgAccFollowNode1" presStyleIdx="3" presStyleCnt="6" custLinFactNeighborX="6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066D3-4641-463E-A1FF-FB0505B2794D}" type="pres">
      <dgm:prSet presAssocID="{C6CEF2A1-7ADD-42E9-80A3-EDC45727AF7D}" presName="childTextHidden" presStyleLbl="bgAccFollowNode1" presStyleIdx="3" presStyleCnt="6"/>
      <dgm:spPr/>
      <dgm:t>
        <a:bodyPr/>
        <a:lstStyle/>
        <a:p>
          <a:endParaRPr lang="en-US"/>
        </a:p>
      </dgm:t>
    </dgm:pt>
    <dgm:pt modelId="{E2ED2AD6-06F8-4C7A-B535-3290CC5EFA74}" type="pres">
      <dgm:prSet presAssocID="{C6CEF2A1-7ADD-42E9-80A3-EDC45727AF7D}" presName="parentText" presStyleLbl="node1" presStyleIdx="3" presStyleCnt="6" custScaleX="122854" custScaleY="142884" custLinFactNeighborX="132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8C717-76E4-4836-B3CA-1A28898058F5}" type="pres">
      <dgm:prSet presAssocID="{C6CEF2A1-7ADD-42E9-80A3-EDC45727AF7D}" presName="aSpace" presStyleCnt="0"/>
      <dgm:spPr/>
    </dgm:pt>
    <dgm:pt modelId="{573B8124-AC6E-4C8C-AB75-89AC87231C7A}" type="pres">
      <dgm:prSet presAssocID="{18D9C48F-9781-47FB-A5CF-EA75A6822389}" presName="compNode" presStyleCnt="0"/>
      <dgm:spPr/>
    </dgm:pt>
    <dgm:pt modelId="{0640E702-954F-4FA2-B05A-916DF1FB73DF}" type="pres">
      <dgm:prSet presAssocID="{18D9C48F-9781-47FB-A5CF-EA75A6822389}" presName="noGeometry" presStyleCnt="0"/>
      <dgm:spPr/>
    </dgm:pt>
    <dgm:pt modelId="{46BCBFBC-0BBC-4A69-8CB8-35BB66CEFE49}" type="pres">
      <dgm:prSet presAssocID="{18D9C48F-9781-47FB-A5CF-EA75A6822389}" presName="childTextVisible" presStyleLbl="bgAccFollowNode1" presStyleIdx="4" presStyleCnt="6" custLinFactNeighborX="9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7996C-8E83-4D86-A65A-9F0896EE1D89}" type="pres">
      <dgm:prSet presAssocID="{18D9C48F-9781-47FB-A5CF-EA75A6822389}" presName="childTextHidden" presStyleLbl="bgAccFollowNode1" presStyleIdx="4" presStyleCnt="6"/>
      <dgm:spPr/>
      <dgm:t>
        <a:bodyPr/>
        <a:lstStyle/>
        <a:p>
          <a:endParaRPr lang="en-US"/>
        </a:p>
      </dgm:t>
    </dgm:pt>
    <dgm:pt modelId="{03D6416D-A7DC-4268-9086-91775AB9F77D}" type="pres">
      <dgm:prSet presAssocID="{18D9C48F-9781-47FB-A5CF-EA75A6822389}" presName="parentText" presStyleLbl="node1" presStyleIdx="4" presStyleCnt="6" custScaleX="121194" custScaleY="1569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EFC68-0EEC-4018-B599-F9A89F49F3C2}" type="pres">
      <dgm:prSet presAssocID="{18D9C48F-9781-47FB-A5CF-EA75A6822389}" presName="aSpace" presStyleCnt="0"/>
      <dgm:spPr/>
    </dgm:pt>
    <dgm:pt modelId="{7E4FE8E5-A1FD-4DB4-90BE-ADFDF702336F}" type="pres">
      <dgm:prSet presAssocID="{E340C411-D72D-4FB6-8539-8726DB1E8774}" presName="compNode" presStyleCnt="0"/>
      <dgm:spPr/>
    </dgm:pt>
    <dgm:pt modelId="{8A0B7E86-B9D7-40EE-AB22-52130C5478AA}" type="pres">
      <dgm:prSet presAssocID="{E340C411-D72D-4FB6-8539-8726DB1E8774}" presName="noGeometry" presStyleCnt="0"/>
      <dgm:spPr/>
    </dgm:pt>
    <dgm:pt modelId="{E4D0980F-6158-47E8-8CE3-073EEBDF72FC}" type="pres">
      <dgm:prSet presAssocID="{E340C411-D72D-4FB6-8539-8726DB1E8774}" presName="childTextVisible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C102D-4157-4F03-83DA-C2412104F920}" type="pres">
      <dgm:prSet presAssocID="{E340C411-D72D-4FB6-8539-8726DB1E8774}" presName="childTextHidden" presStyleLbl="bgAccFollowNode1" presStyleIdx="5" presStyleCnt="6"/>
      <dgm:spPr/>
      <dgm:t>
        <a:bodyPr/>
        <a:lstStyle/>
        <a:p>
          <a:endParaRPr lang="en-US"/>
        </a:p>
      </dgm:t>
    </dgm:pt>
    <dgm:pt modelId="{A1499F9A-ABEF-4ABB-A962-96D30CBEB168}" type="pres">
      <dgm:prSet presAssocID="{E340C411-D72D-4FB6-8539-8726DB1E8774}" presName="parentText" presStyleLbl="node1" presStyleIdx="5" presStyleCnt="6" custScaleX="118970" custScaleY="1514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A4E2F1-DC4D-490A-A9B9-69E4FD16916B}" type="presOf" srcId="{C6CEF2A1-7ADD-42E9-80A3-EDC45727AF7D}" destId="{E2ED2AD6-06F8-4C7A-B535-3290CC5EFA74}" srcOrd="0" destOrd="0" presId="urn:microsoft.com/office/officeart/2005/8/layout/hProcess6"/>
    <dgm:cxn modelId="{9A437BC6-6A96-41C5-AF6A-B57DF323F7A4}" srcId="{C6CEF2A1-7ADD-42E9-80A3-EDC45727AF7D}" destId="{1C4BB0B6-7978-4061-B7E4-38830DE89700}" srcOrd="1" destOrd="0" parTransId="{E5D759E5-F87D-462B-9F39-BD0EC54E5897}" sibTransId="{C90294A3-8D40-4213-B867-388240A79020}"/>
    <dgm:cxn modelId="{C0B28163-30A6-4B6D-B246-B732B9EDAF2D}" type="presOf" srcId="{9DA0641B-4AC8-43C2-A063-E6890487817E}" destId="{E4D0980F-6158-47E8-8CE3-073EEBDF72FC}" srcOrd="0" destOrd="0" presId="urn:microsoft.com/office/officeart/2005/8/layout/hProcess6"/>
    <dgm:cxn modelId="{BBB0AEF8-72BB-40DA-AD84-F96D6890E7A7}" type="presOf" srcId="{549F08C8-146B-47B0-A88C-908DFE4A5F4A}" destId="{C009D89D-D446-4541-BCFB-B387CD3416A3}" srcOrd="0" destOrd="1" presId="urn:microsoft.com/office/officeart/2005/8/layout/hProcess6"/>
    <dgm:cxn modelId="{867E7345-568E-47E4-B84B-B4E0C424723A}" type="presOf" srcId="{0A07119F-AA98-48A0-955D-9D49128B593F}" destId="{D7E46450-142D-47D7-82C1-FCC3A1101AC7}" srcOrd="1" destOrd="0" presId="urn:microsoft.com/office/officeart/2005/8/layout/hProcess6"/>
    <dgm:cxn modelId="{96BAC477-4EC1-42D1-AE9F-7E1B037A7C1F}" type="presOf" srcId="{E340C411-D72D-4FB6-8539-8726DB1E8774}" destId="{A1499F9A-ABEF-4ABB-A962-96D30CBEB168}" srcOrd="0" destOrd="0" presId="urn:microsoft.com/office/officeart/2005/8/layout/hProcess6"/>
    <dgm:cxn modelId="{FB5CC274-EE7B-4075-90D8-989AD738AD9A}" type="presOf" srcId="{B525821B-1FBA-4344-90D0-97C47C076139}" destId="{E4D0980F-6158-47E8-8CE3-073EEBDF72FC}" srcOrd="0" destOrd="1" presId="urn:microsoft.com/office/officeart/2005/8/layout/hProcess6"/>
    <dgm:cxn modelId="{B320DE5C-6FA9-46FC-9DBD-BF35988225E7}" srcId="{A9976343-3808-4080-9CB2-78457A7B9E9B}" destId="{79A04E62-DEE2-4877-B20B-8BC1AC07F924}" srcOrd="1" destOrd="0" parTransId="{397E68DF-1B0D-4177-A6A2-0B01CBFFD1D3}" sibTransId="{76C0D039-4A18-41C0-9B63-223D4F9CBA82}"/>
    <dgm:cxn modelId="{E6F0938F-B72E-44F9-A42D-DE1367D279C3}" type="presOf" srcId="{08E2490F-604D-4150-BE1F-2BDC0D6201E0}" destId="{46BCBFBC-0BBC-4A69-8CB8-35BB66CEFE49}" srcOrd="0" destOrd="0" presId="urn:microsoft.com/office/officeart/2005/8/layout/hProcess6"/>
    <dgm:cxn modelId="{F132B194-34F0-41D2-930A-427C6E32E027}" srcId="{A9976343-3808-4080-9CB2-78457A7B9E9B}" destId="{C6CEF2A1-7ADD-42E9-80A3-EDC45727AF7D}" srcOrd="3" destOrd="0" parTransId="{8FE0CD59-6C68-4135-A60B-470608C17D5F}" sibTransId="{970B3CFC-CD03-4F8E-A114-1E394D287ACB}"/>
    <dgm:cxn modelId="{FBBE2797-9CDA-43F0-A228-AEA9EF9E279A}" type="presOf" srcId="{40021FF1-B485-4C9E-919C-0441E664B14A}" destId="{928C92C5-5792-4C7F-A98E-B894D5C73AC5}" srcOrd="1" destOrd="1" presId="urn:microsoft.com/office/officeart/2005/8/layout/hProcess6"/>
    <dgm:cxn modelId="{F776C575-A124-49BF-B4DE-B9C033AD036E}" type="presOf" srcId="{3F5177D1-EA53-4B08-9CC1-6FC2E433ACA6}" destId="{DEF7996C-8E83-4D86-A65A-9F0896EE1D89}" srcOrd="1" destOrd="1" presId="urn:microsoft.com/office/officeart/2005/8/layout/hProcess6"/>
    <dgm:cxn modelId="{6E4C58AE-BF11-4DD3-B513-B6D21A10D71A}" srcId="{C6CEF2A1-7ADD-42E9-80A3-EDC45727AF7D}" destId="{7D3C6CB7-62E7-4DFC-87E8-30FFDFCEB450}" srcOrd="0" destOrd="0" parTransId="{F2E85A95-AF3A-4730-8D6C-836F9C8DE925}" sibTransId="{F67B5D78-9501-40F7-A34F-29D462A8142A}"/>
    <dgm:cxn modelId="{FD40813D-9745-400C-B16B-DF7A73951AA4}" type="presOf" srcId="{0A07119F-AA98-48A0-955D-9D49128B593F}" destId="{1959AF2C-1EA0-4261-ABE2-213C49A0147E}" srcOrd="0" destOrd="0" presId="urn:microsoft.com/office/officeart/2005/8/layout/hProcess6"/>
    <dgm:cxn modelId="{0FF2507F-2C5C-4693-A989-9EE6A333D309}" type="presOf" srcId="{40021FF1-B485-4C9E-919C-0441E664B14A}" destId="{25DE6153-844E-40A6-B760-975810092802}" srcOrd="0" destOrd="1" presId="urn:microsoft.com/office/officeart/2005/8/layout/hProcess6"/>
    <dgm:cxn modelId="{5B8D3FB6-EBE1-4377-B273-C1ACA09496AB}" type="presOf" srcId="{EA66F133-4B0E-49DA-9E41-F78926C3838D}" destId="{C009D89D-D446-4541-BCFB-B387CD3416A3}" srcOrd="0" destOrd="0" presId="urn:microsoft.com/office/officeart/2005/8/layout/hProcess6"/>
    <dgm:cxn modelId="{7F26664A-C9F2-45A8-A6E0-A453DDE907AB}" type="presOf" srcId="{0EE2F206-4A7D-4CC3-B75B-7E4065A4DE45}" destId="{1959AF2C-1EA0-4261-ABE2-213C49A0147E}" srcOrd="0" destOrd="1" presId="urn:microsoft.com/office/officeart/2005/8/layout/hProcess6"/>
    <dgm:cxn modelId="{7B5568B7-1EA9-4AB7-906B-555D00360D5D}" type="presOf" srcId="{E5C8F86B-7317-4D06-AAB4-8AAE27B945D6}" destId="{25DE6153-844E-40A6-B760-975810092802}" srcOrd="0" destOrd="0" presId="urn:microsoft.com/office/officeart/2005/8/layout/hProcess6"/>
    <dgm:cxn modelId="{376DCD28-20A2-447D-9825-39027CBB4E06}" type="presOf" srcId="{9DA0641B-4AC8-43C2-A063-E6890487817E}" destId="{578C102D-4157-4F03-83DA-C2412104F920}" srcOrd="1" destOrd="0" presId="urn:microsoft.com/office/officeart/2005/8/layout/hProcess6"/>
    <dgm:cxn modelId="{86F861BC-F717-4C31-AE83-3C85FFBF0CCA}" type="presOf" srcId="{1C4BB0B6-7978-4061-B7E4-38830DE89700}" destId="{BA0066D3-4641-463E-A1FF-FB0505B2794D}" srcOrd="1" destOrd="1" presId="urn:microsoft.com/office/officeart/2005/8/layout/hProcess6"/>
    <dgm:cxn modelId="{2233F2B7-402D-4F9B-BDB2-31D2934AD132}" srcId="{79A04E62-DEE2-4877-B20B-8BC1AC07F924}" destId="{EA66F133-4B0E-49DA-9E41-F78926C3838D}" srcOrd="0" destOrd="0" parTransId="{CAF08500-BB68-4F25-86EF-6FC643CD34C1}" sibTransId="{EA515588-E612-4875-A29C-0970A39B3F4D}"/>
    <dgm:cxn modelId="{DF8BADF7-78B9-44AF-9F6F-4838BF8A1680}" type="presOf" srcId="{7D3C6CB7-62E7-4DFC-87E8-30FFDFCEB450}" destId="{0708C3F8-D1C6-4833-92C8-AB85FC27E451}" srcOrd="0" destOrd="0" presId="urn:microsoft.com/office/officeart/2005/8/layout/hProcess6"/>
    <dgm:cxn modelId="{3FFBF029-916F-48C3-BF5F-25942C36E620}" type="presOf" srcId="{1C4BB0B6-7978-4061-B7E4-38830DE89700}" destId="{0708C3F8-D1C6-4833-92C8-AB85FC27E451}" srcOrd="0" destOrd="1" presId="urn:microsoft.com/office/officeart/2005/8/layout/hProcess6"/>
    <dgm:cxn modelId="{9ED1266F-890A-40AE-B5BC-EA6052A1BA3D}" type="presOf" srcId="{EA66F133-4B0E-49DA-9E41-F78926C3838D}" destId="{C9FD0E07-8AF0-4310-A0CE-C63EE90A7A45}" srcOrd="1" destOrd="0" presId="urn:microsoft.com/office/officeart/2005/8/layout/hProcess6"/>
    <dgm:cxn modelId="{CA8C97E3-8E4F-495F-A409-FE21ADDDEA17}" type="presOf" srcId="{549F08C8-146B-47B0-A88C-908DFE4A5F4A}" destId="{C9FD0E07-8AF0-4310-A0CE-C63EE90A7A45}" srcOrd="1" destOrd="1" presId="urn:microsoft.com/office/officeart/2005/8/layout/hProcess6"/>
    <dgm:cxn modelId="{AF5AF834-BD99-4271-9BE9-0B8747182F7B}" type="presOf" srcId="{7D3C6CB7-62E7-4DFC-87E8-30FFDFCEB450}" destId="{BA0066D3-4641-463E-A1FF-FB0505B2794D}" srcOrd="1" destOrd="0" presId="urn:microsoft.com/office/officeart/2005/8/layout/hProcess6"/>
    <dgm:cxn modelId="{422DE181-45BC-4A52-A3A3-654D27DDD2C9}" type="presOf" srcId="{3F5177D1-EA53-4B08-9CC1-6FC2E433ACA6}" destId="{46BCBFBC-0BBC-4A69-8CB8-35BB66CEFE49}" srcOrd="0" destOrd="1" presId="urn:microsoft.com/office/officeart/2005/8/layout/hProcess6"/>
    <dgm:cxn modelId="{158653F0-0CD2-4A9A-BA28-2BAF6C3B6962}" type="presOf" srcId="{E5C8F86B-7317-4D06-AAB4-8AAE27B945D6}" destId="{928C92C5-5792-4C7F-A98E-B894D5C73AC5}" srcOrd="1" destOrd="0" presId="urn:microsoft.com/office/officeart/2005/8/layout/hProcess6"/>
    <dgm:cxn modelId="{21FABDFA-4065-477C-B0EA-21B94BBF5600}" srcId="{A9976343-3808-4080-9CB2-78457A7B9E9B}" destId="{E340C411-D72D-4FB6-8539-8726DB1E8774}" srcOrd="5" destOrd="0" parTransId="{B95EC6B7-5345-4A5F-8D02-E181651C2073}" sibTransId="{A6D07BE3-DA4E-4D59-9F37-B6143718248B}"/>
    <dgm:cxn modelId="{BE7B5C3E-869F-472F-A6D2-3700C74ECD5B}" srcId="{E340C411-D72D-4FB6-8539-8726DB1E8774}" destId="{9DA0641B-4AC8-43C2-A063-E6890487817E}" srcOrd="0" destOrd="0" parTransId="{ADB61660-C783-4147-9A27-F61F4D2309CE}" sibTransId="{7DD728E3-477C-474F-9CC0-085A60995640}"/>
    <dgm:cxn modelId="{35C2488A-87B2-4863-9F08-8A33C5FAB686}" type="presOf" srcId="{79A04E62-DEE2-4877-B20B-8BC1AC07F924}" destId="{B0D449BE-210A-44D6-A788-6AFC7DAE3C46}" srcOrd="0" destOrd="0" presId="urn:microsoft.com/office/officeart/2005/8/layout/hProcess6"/>
    <dgm:cxn modelId="{F860D167-6C57-4A8D-94E7-AF7B5A452CEE}" srcId="{E340C411-D72D-4FB6-8539-8726DB1E8774}" destId="{B525821B-1FBA-4344-90D0-97C47C076139}" srcOrd="1" destOrd="0" parTransId="{6F2ECCEC-BE5E-47DA-82B9-9030DBED8B60}" sibTransId="{3A0317EF-38C7-4CCD-86A5-47D01B4B2424}"/>
    <dgm:cxn modelId="{09F2FF88-9038-4BB6-973B-BB3FB07B1451}" type="presOf" srcId="{B525821B-1FBA-4344-90D0-97C47C076139}" destId="{578C102D-4157-4F03-83DA-C2412104F920}" srcOrd="1" destOrd="1" presId="urn:microsoft.com/office/officeart/2005/8/layout/hProcess6"/>
    <dgm:cxn modelId="{A6A36E0D-D65F-4CFD-A9EE-D234DDB68CE1}" srcId="{A9976343-3808-4080-9CB2-78457A7B9E9B}" destId="{18D9C48F-9781-47FB-A5CF-EA75A6822389}" srcOrd="4" destOrd="0" parTransId="{1C36DD81-E0E5-4B01-ADA6-4A5A09E6026E}" sibTransId="{4818B111-BADF-4C96-BC2C-878C03E041B6}"/>
    <dgm:cxn modelId="{58FB438F-0540-42DD-992A-EBDC68E38CA2}" srcId="{0D150AE7-1D17-4EC8-B511-7EABCBDA4178}" destId="{0A07119F-AA98-48A0-955D-9D49128B593F}" srcOrd="0" destOrd="0" parTransId="{8CA20789-070C-46D8-9112-98482206E331}" sibTransId="{6BC5CA4A-5FC0-4BAD-A3EF-E8B9A818F326}"/>
    <dgm:cxn modelId="{D7FE9246-60EF-49CF-84E2-94D93C8A7C20}" type="presOf" srcId="{D456C684-F27D-45B5-BD1F-98E562D013EC}" destId="{A197AAB1-2355-4351-9AB0-AF52064F253B}" srcOrd="0" destOrd="0" presId="urn:microsoft.com/office/officeart/2005/8/layout/hProcess6"/>
    <dgm:cxn modelId="{52C98A86-2EA1-4BA2-BC2F-F3F01C54BBC6}" type="presOf" srcId="{08E2490F-604D-4150-BE1F-2BDC0D6201E0}" destId="{DEF7996C-8E83-4D86-A65A-9F0896EE1D89}" srcOrd="1" destOrd="0" presId="urn:microsoft.com/office/officeart/2005/8/layout/hProcess6"/>
    <dgm:cxn modelId="{20619A74-2EEB-4AC9-9B0B-0623437AF1CE}" srcId="{79A04E62-DEE2-4877-B20B-8BC1AC07F924}" destId="{549F08C8-146B-47B0-A88C-908DFE4A5F4A}" srcOrd="1" destOrd="0" parTransId="{382FE5AB-41F1-4CB7-95F6-34CDCC5A302D}" sibTransId="{3CAF0841-9E9C-4817-998E-A9E042664952}"/>
    <dgm:cxn modelId="{F6E38077-3C34-48E0-ACA5-032B74FB284C}" type="presOf" srcId="{0EE2F206-4A7D-4CC3-B75B-7E4065A4DE45}" destId="{D7E46450-142D-47D7-82C1-FCC3A1101AC7}" srcOrd="1" destOrd="1" presId="urn:microsoft.com/office/officeart/2005/8/layout/hProcess6"/>
    <dgm:cxn modelId="{2894E2BD-87A6-4F3E-8F61-D6EDFFFA41EC}" type="presOf" srcId="{0D150AE7-1D17-4EC8-B511-7EABCBDA4178}" destId="{BE74D50A-9417-4941-BB1B-2F14CB230FFA}" srcOrd="0" destOrd="0" presId="urn:microsoft.com/office/officeart/2005/8/layout/hProcess6"/>
    <dgm:cxn modelId="{6FB9DE13-DFC0-4DCE-B5F0-8809858673A9}" srcId="{18D9C48F-9781-47FB-A5CF-EA75A6822389}" destId="{08E2490F-604D-4150-BE1F-2BDC0D6201E0}" srcOrd="0" destOrd="0" parTransId="{29B4C210-D94F-4869-9150-496DEE4819DE}" sibTransId="{019BEBE0-2942-4CC6-AF3C-2D592E598531}"/>
    <dgm:cxn modelId="{59F7E08C-5860-4A14-9843-79ABF04B1B85}" srcId="{D456C684-F27D-45B5-BD1F-98E562D013EC}" destId="{E5C8F86B-7317-4D06-AAB4-8AAE27B945D6}" srcOrd="0" destOrd="0" parTransId="{498CF630-72AD-47C6-A600-0703168C577C}" sibTransId="{D9BE5B3C-C191-4CEE-B544-0D65DB086338}"/>
    <dgm:cxn modelId="{73F70BEF-EE64-4A0D-AB9B-4994ABC3CE27}" srcId="{0D150AE7-1D17-4EC8-B511-7EABCBDA4178}" destId="{0EE2F206-4A7D-4CC3-B75B-7E4065A4DE45}" srcOrd="1" destOrd="0" parTransId="{D4DA9C45-2712-4F87-8E35-C1558A26DC1D}" sibTransId="{690BFE07-4CE2-49A0-A5DB-8E7E7ECC3E81}"/>
    <dgm:cxn modelId="{25665B29-1367-4710-AA50-B872382FB1CA}" srcId="{A9976343-3808-4080-9CB2-78457A7B9E9B}" destId="{D456C684-F27D-45B5-BD1F-98E562D013EC}" srcOrd="0" destOrd="0" parTransId="{C0152670-D745-4415-B842-FEE51B9BA018}" sibTransId="{C2F79DCA-ABC0-42CE-B937-E884D4598734}"/>
    <dgm:cxn modelId="{4BC25601-33CB-438A-B9D4-D916F14FB6F7}" srcId="{D456C684-F27D-45B5-BD1F-98E562D013EC}" destId="{40021FF1-B485-4C9E-919C-0441E664B14A}" srcOrd="1" destOrd="0" parTransId="{A88762A8-B2D8-42E0-ABBA-7C0385EA8136}" sibTransId="{E455D710-5CF8-41F7-9586-DE8F15CCD936}"/>
    <dgm:cxn modelId="{1F1B1AC3-8CE8-42A7-B3CC-97D5219DBF34}" srcId="{A9976343-3808-4080-9CB2-78457A7B9E9B}" destId="{0D150AE7-1D17-4EC8-B511-7EABCBDA4178}" srcOrd="2" destOrd="0" parTransId="{E657E3AF-E7A3-415E-BF33-0DD9757D4C69}" sibTransId="{EE2FB0EF-B409-48B0-B765-F1D3BDFF4365}"/>
    <dgm:cxn modelId="{99AE6E88-83BC-41C6-A169-3EF71FED86FA}" type="presOf" srcId="{A9976343-3808-4080-9CB2-78457A7B9E9B}" destId="{D23335AB-3F8C-4E5E-84A3-948EA56C9FD7}" srcOrd="0" destOrd="0" presId="urn:microsoft.com/office/officeart/2005/8/layout/hProcess6"/>
    <dgm:cxn modelId="{D5A46ADD-B11C-48C2-B88B-50DF843AA6CA}" srcId="{18D9C48F-9781-47FB-A5CF-EA75A6822389}" destId="{3F5177D1-EA53-4B08-9CC1-6FC2E433ACA6}" srcOrd="1" destOrd="0" parTransId="{7F4A81AE-4444-48D4-9EDE-91CDBAFF07F0}" sibTransId="{42C57E69-5F4F-4B19-9B18-81A19443A72A}"/>
    <dgm:cxn modelId="{DF338BD0-7607-4E57-AF26-E50AA26B0FDF}" type="presOf" srcId="{18D9C48F-9781-47FB-A5CF-EA75A6822389}" destId="{03D6416D-A7DC-4268-9086-91775AB9F77D}" srcOrd="0" destOrd="0" presId="urn:microsoft.com/office/officeart/2005/8/layout/hProcess6"/>
    <dgm:cxn modelId="{64F84E6E-7DB4-4A11-B122-E04C27C82326}" type="presParOf" srcId="{D23335AB-3F8C-4E5E-84A3-948EA56C9FD7}" destId="{C794A794-4901-4847-B583-1B5F28CF9B17}" srcOrd="0" destOrd="0" presId="urn:microsoft.com/office/officeart/2005/8/layout/hProcess6"/>
    <dgm:cxn modelId="{E5499469-9B44-4B8D-ADE9-D0AEAEEB4DDE}" type="presParOf" srcId="{C794A794-4901-4847-B583-1B5F28CF9B17}" destId="{6B328258-E7A7-4B0B-B6F0-31F3C62D6BEC}" srcOrd="0" destOrd="0" presId="urn:microsoft.com/office/officeart/2005/8/layout/hProcess6"/>
    <dgm:cxn modelId="{7B5FD55D-CDDF-4BDD-9E11-ABCD06C1EA83}" type="presParOf" srcId="{C794A794-4901-4847-B583-1B5F28CF9B17}" destId="{25DE6153-844E-40A6-B760-975810092802}" srcOrd="1" destOrd="0" presId="urn:microsoft.com/office/officeart/2005/8/layout/hProcess6"/>
    <dgm:cxn modelId="{D681FC75-708B-4318-9684-940F6E399A7C}" type="presParOf" srcId="{C794A794-4901-4847-B583-1B5F28CF9B17}" destId="{928C92C5-5792-4C7F-A98E-B894D5C73AC5}" srcOrd="2" destOrd="0" presId="urn:microsoft.com/office/officeart/2005/8/layout/hProcess6"/>
    <dgm:cxn modelId="{D791E4D3-ECD3-41E9-9287-2A81430F52A7}" type="presParOf" srcId="{C794A794-4901-4847-B583-1B5F28CF9B17}" destId="{A197AAB1-2355-4351-9AB0-AF52064F253B}" srcOrd="3" destOrd="0" presId="urn:microsoft.com/office/officeart/2005/8/layout/hProcess6"/>
    <dgm:cxn modelId="{D4501834-7E63-4053-B053-C3AD9683E72E}" type="presParOf" srcId="{D23335AB-3F8C-4E5E-84A3-948EA56C9FD7}" destId="{A2AF461A-8037-458E-9231-98B88EDBBA9D}" srcOrd="1" destOrd="0" presId="urn:microsoft.com/office/officeart/2005/8/layout/hProcess6"/>
    <dgm:cxn modelId="{E95C1911-0927-4C62-9CAF-3FC9C4536E47}" type="presParOf" srcId="{D23335AB-3F8C-4E5E-84A3-948EA56C9FD7}" destId="{6A462C12-561B-4D4A-9AEF-737BB64F6302}" srcOrd="2" destOrd="0" presId="urn:microsoft.com/office/officeart/2005/8/layout/hProcess6"/>
    <dgm:cxn modelId="{295D9FD6-BE33-4109-B701-5E6052DD90D9}" type="presParOf" srcId="{6A462C12-561B-4D4A-9AEF-737BB64F6302}" destId="{2A3DE86D-311E-4BDD-B7C7-20B8DB8938B2}" srcOrd="0" destOrd="0" presId="urn:microsoft.com/office/officeart/2005/8/layout/hProcess6"/>
    <dgm:cxn modelId="{9C02B8BB-C20B-404A-BFA4-372376A9F86F}" type="presParOf" srcId="{6A462C12-561B-4D4A-9AEF-737BB64F6302}" destId="{C009D89D-D446-4541-BCFB-B387CD3416A3}" srcOrd="1" destOrd="0" presId="urn:microsoft.com/office/officeart/2005/8/layout/hProcess6"/>
    <dgm:cxn modelId="{A0CC1DF3-7F24-4AAA-8A12-AFD4F47F9A99}" type="presParOf" srcId="{6A462C12-561B-4D4A-9AEF-737BB64F6302}" destId="{C9FD0E07-8AF0-4310-A0CE-C63EE90A7A45}" srcOrd="2" destOrd="0" presId="urn:microsoft.com/office/officeart/2005/8/layout/hProcess6"/>
    <dgm:cxn modelId="{B7B390E2-E3FA-40CB-942E-256FF26EBA48}" type="presParOf" srcId="{6A462C12-561B-4D4A-9AEF-737BB64F6302}" destId="{B0D449BE-210A-44D6-A788-6AFC7DAE3C46}" srcOrd="3" destOrd="0" presId="urn:microsoft.com/office/officeart/2005/8/layout/hProcess6"/>
    <dgm:cxn modelId="{5055BD15-21A6-43B0-9C19-2FB798103FC8}" type="presParOf" srcId="{D23335AB-3F8C-4E5E-84A3-948EA56C9FD7}" destId="{4C324526-2250-4854-9CFF-A3EBCDF53E33}" srcOrd="3" destOrd="0" presId="urn:microsoft.com/office/officeart/2005/8/layout/hProcess6"/>
    <dgm:cxn modelId="{37FF9034-6329-47CD-B683-34EE10137B12}" type="presParOf" srcId="{D23335AB-3F8C-4E5E-84A3-948EA56C9FD7}" destId="{11923371-F207-4B84-BDA4-973C5B255538}" srcOrd="4" destOrd="0" presId="urn:microsoft.com/office/officeart/2005/8/layout/hProcess6"/>
    <dgm:cxn modelId="{7BF8C847-FDC1-426F-A8AA-0E51BBD0D731}" type="presParOf" srcId="{11923371-F207-4B84-BDA4-973C5B255538}" destId="{9BD48913-E8DB-4C46-9212-53F4052D7DEE}" srcOrd="0" destOrd="0" presId="urn:microsoft.com/office/officeart/2005/8/layout/hProcess6"/>
    <dgm:cxn modelId="{08E54EE0-CD1F-4CB4-B705-7D5521689042}" type="presParOf" srcId="{11923371-F207-4B84-BDA4-973C5B255538}" destId="{1959AF2C-1EA0-4261-ABE2-213C49A0147E}" srcOrd="1" destOrd="0" presId="urn:microsoft.com/office/officeart/2005/8/layout/hProcess6"/>
    <dgm:cxn modelId="{593B18C8-F7B3-4209-9EBF-9CA3B8BA358E}" type="presParOf" srcId="{11923371-F207-4B84-BDA4-973C5B255538}" destId="{D7E46450-142D-47D7-82C1-FCC3A1101AC7}" srcOrd="2" destOrd="0" presId="urn:microsoft.com/office/officeart/2005/8/layout/hProcess6"/>
    <dgm:cxn modelId="{2B9A6408-24E2-4B67-8BD1-1FD514262F4C}" type="presParOf" srcId="{11923371-F207-4B84-BDA4-973C5B255538}" destId="{BE74D50A-9417-4941-BB1B-2F14CB230FFA}" srcOrd="3" destOrd="0" presId="urn:microsoft.com/office/officeart/2005/8/layout/hProcess6"/>
    <dgm:cxn modelId="{E2737751-B906-4F6D-A5D9-DF01206ACE51}" type="presParOf" srcId="{D23335AB-3F8C-4E5E-84A3-948EA56C9FD7}" destId="{4E960235-2FF5-44D5-BC85-468CCD6F8DC9}" srcOrd="5" destOrd="0" presId="urn:microsoft.com/office/officeart/2005/8/layout/hProcess6"/>
    <dgm:cxn modelId="{D910AB47-B8FF-4D9D-BF96-7B3129B42620}" type="presParOf" srcId="{D23335AB-3F8C-4E5E-84A3-948EA56C9FD7}" destId="{1B5A9B08-FD17-4A66-ADFD-17A96AB8759B}" srcOrd="6" destOrd="0" presId="urn:microsoft.com/office/officeart/2005/8/layout/hProcess6"/>
    <dgm:cxn modelId="{96C98629-2BD5-4A45-A68C-255934EDE868}" type="presParOf" srcId="{1B5A9B08-FD17-4A66-ADFD-17A96AB8759B}" destId="{2F85548D-0ED3-4BA7-98FB-EFDA55A73A35}" srcOrd="0" destOrd="0" presId="urn:microsoft.com/office/officeart/2005/8/layout/hProcess6"/>
    <dgm:cxn modelId="{50551FFA-D855-4BEE-A763-6A36B366DB1E}" type="presParOf" srcId="{1B5A9B08-FD17-4A66-ADFD-17A96AB8759B}" destId="{0708C3F8-D1C6-4833-92C8-AB85FC27E451}" srcOrd="1" destOrd="0" presId="urn:microsoft.com/office/officeart/2005/8/layout/hProcess6"/>
    <dgm:cxn modelId="{41F06B55-A4A4-48B1-B2F6-811C9928FCD6}" type="presParOf" srcId="{1B5A9B08-FD17-4A66-ADFD-17A96AB8759B}" destId="{BA0066D3-4641-463E-A1FF-FB0505B2794D}" srcOrd="2" destOrd="0" presId="urn:microsoft.com/office/officeart/2005/8/layout/hProcess6"/>
    <dgm:cxn modelId="{C7E40343-B82A-4C98-BA35-B4D956DF3293}" type="presParOf" srcId="{1B5A9B08-FD17-4A66-ADFD-17A96AB8759B}" destId="{E2ED2AD6-06F8-4C7A-B535-3290CC5EFA74}" srcOrd="3" destOrd="0" presId="urn:microsoft.com/office/officeart/2005/8/layout/hProcess6"/>
    <dgm:cxn modelId="{363786BC-0CC5-42A0-B0E7-32EF3E173A39}" type="presParOf" srcId="{D23335AB-3F8C-4E5E-84A3-948EA56C9FD7}" destId="{06A8C717-76E4-4836-B3CA-1A28898058F5}" srcOrd="7" destOrd="0" presId="urn:microsoft.com/office/officeart/2005/8/layout/hProcess6"/>
    <dgm:cxn modelId="{1449A8EB-EBFA-4B8A-BB0D-30A4FE4C9AD8}" type="presParOf" srcId="{D23335AB-3F8C-4E5E-84A3-948EA56C9FD7}" destId="{573B8124-AC6E-4C8C-AB75-89AC87231C7A}" srcOrd="8" destOrd="0" presId="urn:microsoft.com/office/officeart/2005/8/layout/hProcess6"/>
    <dgm:cxn modelId="{85EEE8C3-324F-418C-A5DA-0AD5F0F01AA7}" type="presParOf" srcId="{573B8124-AC6E-4C8C-AB75-89AC87231C7A}" destId="{0640E702-954F-4FA2-B05A-916DF1FB73DF}" srcOrd="0" destOrd="0" presId="urn:microsoft.com/office/officeart/2005/8/layout/hProcess6"/>
    <dgm:cxn modelId="{E69A2B40-5532-4F15-8A54-2A56A9162098}" type="presParOf" srcId="{573B8124-AC6E-4C8C-AB75-89AC87231C7A}" destId="{46BCBFBC-0BBC-4A69-8CB8-35BB66CEFE49}" srcOrd="1" destOrd="0" presId="urn:microsoft.com/office/officeart/2005/8/layout/hProcess6"/>
    <dgm:cxn modelId="{C2DA596F-5DF5-4A3B-88E8-DC1A52E1EF64}" type="presParOf" srcId="{573B8124-AC6E-4C8C-AB75-89AC87231C7A}" destId="{DEF7996C-8E83-4D86-A65A-9F0896EE1D89}" srcOrd="2" destOrd="0" presId="urn:microsoft.com/office/officeart/2005/8/layout/hProcess6"/>
    <dgm:cxn modelId="{09691C1F-221C-43CD-9B17-3CB2B01FAC96}" type="presParOf" srcId="{573B8124-AC6E-4C8C-AB75-89AC87231C7A}" destId="{03D6416D-A7DC-4268-9086-91775AB9F77D}" srcOrd="3" destOrd="0" presId="urn:microsoft.com/office/officeart/2005/8/layout/hProcess6"/>
    <dgm:cxn modelId="{6EB7F4FF-6C4E-4861-841C-B549590E6548}" type="presParOf" srcId="{D23335AB-3F8C-4E5E-84A3-948EA56C9FD7}" destId="{F32EFC68-0EEC-4018-B599-F9A89F49F3C2}" srcOrd="9" destOrd="0" presId="urn:microsoft.com/office/officeart/2005/8/layout/hProcess6"/>
    <dgm:cxn modelId="{90A91AB6-351A-48D6-ACA5-55881F8670B7}" type="presParOf" srcId="{D23335AB-3F8C-4E5E-84A3-948EA56C9FD7}" destId="{7E4FE8E5-A1FD-4DB4-90BE-ADFDF702336F}" srcOrd="10" destOrd="0" presId="urn:microsoft.com/office/officeart/2005/8/layout/hProcess6"/>
    <dgm:cxn modelId="{03D736C3-F13A-4B40-9E0D-106A114D4439}" type="presParOf" srcId="{7E4FE8E5-A1FD-4DB4-90BE-ADFDF702336F}" destId="{8A0B7E86-B9D7-40EE-AB22-52130C5478AA}" srcOrd="0" destOrd="0" presId="urn:microsoft.com/office/officeart/2005/8/layout/hProcess6"/>
    <dgm:cxn modelId="{0CC31545-EEF5-495C-9CE1-4F2D0943717C}" type="presParOf" srcId="{7E4FE8E5-A1FD-4DB4-90BE-ADFDF702336F}" destId="{E4D0980F-6158-47E8-8CE3-073EEBDF72FC}" srcOrd="1" destOrd="0" presId="urn:microsoft.com/office/officeart/2005/8/layout/hProcess6"/>
    <dgm:cxn modelId="{EA1BFB51-9442-4E06-9A9B-621861AEEA94}" type="presParOf" srcId="{7E4FE8E5-A1FD-4DB4-90BE-ADFDF702336F}" destId="{578C102D-4157-4F03-83DA-C2412104F920}" srcOrd="2" destOrd="0" presId="urn:microsoft.com/office/officeart/2005/8/layout/hProcess6"/>
    <dgm:cxn modelId="{B976185C-E358-482A-AB69-20BC9C514B01}" type="presParOf" srcId="{7E4FE8E5-A1FD-4DB4-90BE-ADFDF702336F}" destId="{A1499F9A-ABEF-4ABB-A962-96D30CBEB16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E6153-844E-40A6-B760-975810092802}">
      <dsp:nvSpPr>
        <dsp:cNvPr id="0" name=""/>
        <dsp:cNvSpPr/>
      </dsp:nvSpPr>
      <dsp:spPr>
        <a:xfrm>
          <a:off x="650100" y="1324010"/>
          <a:ext cx="1112437" cy="102689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Proposal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Pelaksana</a:t>
          </a:r>
          <a:endParaRPr lang="en-US" sz="700" kern="1200" dirty="0"/>
        </a:p>
      </dsp:txBody>
      <dsp:txXfrm>
        <a:off x="928209" y="1478045"/>
        <a:ext cx="542313" cy="718827"/>
      </dsp:txXfrm>
    </dsp:sp>
    <dsp:sp modelId="{A197AAB1-2355-4351-9AB0-AF52064F253B}">
      <dsp:nvSpPr>
        <dsp:cNvPr id="0" name=""/>
        <dsp:cNvSpPr/>
      </dsp:nvSpPr>
      <dsp:spPr>
        <a:xfrm>
          <a:off x="24" y="1403730"/>
          <a:ext cx="856248" cy="86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ORMAWA</a:t>
          </a:r>
          <a:endParaRPr lang="en-US" sz="1400" kern="1200" dirty="0"/>
        </a:p>
      </dsp:txBody>
      <dsp:txXfrm>
        <a:off x="125419" y="1530763"/>
        <a:ext cx="605458" cy="613372"/>
      </dsp:txXfrm>
    </dsp:sp>
    <dsp:sp modelId="{C009D89D-D446-4541-BCFB-B387CD3416A3}">
      <dsp:nvSpPr>
        <dsp:cNvPr id="0" name=""/>
        <dsp:cNvSpPr/>
      </dsp:nvSpPr>
      <dsp:spPr>
        <a:xfrm>
          <a:off x="2012622" y="1345692"/>
          <a:ext cx="1125140" cy="98351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Ya</a:t>
          </a:r>
          <a:r>
            <a:rPr lang="en-US" sz="700" kern="1200" dirty="0" smtClean="0"/>
            <a:t> 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Tidak</a:t>
          </a:r>
          <a:endParaRPr lang="en-US" sz="700" kern="1200" dirty="0"/>
        </a:p>
      </dsp:txBody>
      <dsp:txXfrm>
        <a:off x="2293908" y="1493219"/>
        <a:ext cx="548506" cy="688460"/>
      </dsp:txXfrm>
    </dsp:sp>
    <dsp:sp modelId="{B0D449BE-210A-44D6-A788-6AFC7DAE3C46}">
      <dsp:nvSpPr>
        <dsp:cNvPr id="0" name=""/>
        <dsp:cNvSpPr/>
      </dsp:nvSpPr>
      <dsp:spPr>
        <a:xfrm>
          <a:off x="1708851" y="1403730"/>
          <a:ext cx="607542" cy="867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Ketua</a:t>
          </a:r>
          <a:r>
            <a:rPr lang="en-US" sz="700" kern="1200" dirty="0" smtClean="0"/>
            <a:t> </a:t>
          </a:r>
          <a:r>
            <a:rPr lang="en-US" sz="700" kern="1200" dirty="0" err="1" smtClean="0"/>
            <a:t>organisasi</a:t>
          </a:r>
          <a:endParaRPr lang="en-US" sz="700" kern="1200" dirty="0"/>
        </a:p>
      </dsp:txBody>
      <dsp:txXfrm>
        <a:off x="1797823" y="1530763"/>
        <a:ext cx="429598" cy="613372"/>
      </dsp:txXfrm>
    </dsp:sp>
    <dsp:sp modelId="{1959AF2C-1EA0-4261-ABE2-213C49A0147E}">
      <dsp:nvSpPr>
        <dsp:cNvPr id="0" name=""/>
        <dsp:cNvSpPr/>
      </dsp:nvSpPr>
      <dsp:spPr>
        <a:xfrm>
          <a:off x="3443298" y="1345692"/>
          <a:ext cx="1125140" cy="98351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YA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Tidak</a:t>
          </a:r>
          <a:endParaRPr lang="en-US" sz="700" kern="1200" dirty="0"/>
        </a:p>
      </dsp:txBody>
      <dsp:txXfrm>
        <a:off x="3724583" y="1493219"/>
        <a:ext cx="548506" cy="688460"/>
      </dsp:txXfrm>
    </dsp:sp>
    <dsp:sp modelId="{BE74D50A-9417-4941-BB1B-2F14CB230FFA}">
      <dsp:nvSpPr>
        <dsp:cNvPr id="0" name=""/>
        <dsp:cNvSpPr/>
      </dsp:nvSpPr>
      <dsp:spPr>
        <a:xfrm>
          <a:off x="3154809" y="1457098"/>
          <a:ext cx="576977" cy="7607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BEM</a:t>
          </a:r>
          <a:endParaRPr lang="en-US" sz="1400" kern="1200" dirty="0"/>
        </a:p>
      </dsp:txBody>
      <dsp:txXfrm>
        <a:off x="3239305" y="1568500"/>
        <a:ext cx="407985" cy="537897"/>
      </dsp:txXfrm>
    </dsp:sp>
    <dsp:sp modelId="{0708C3F8-D1C6-4833-92C8-AB85FC27E451}">
      <dsp:nvSpPr>
        <dsp:cNvPr id="0" name=""/>
        <dsp:cNvSpPr/>
      </dsp:nvSpPr>
      <dsp:spPr>
        <a:xfrm>
          <a:off x="5026950" y="1345692"/>
          <a:ext cx="1125140" cy="98351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YA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Tidak</a:t>
          </a:r>
          <a:endParaRPr lang="en-US" sz="700" kern="1200" dirty="0"/>
        </a:p>
      </dsp:txBody>
      <dsp:txXfrm>
        <a:off x="5308235" y="1493219"/>
        <a:ext cx="548506" cy="688460"/>
      </dsp:txXfrm>
    </dsp:sp>
    <dsp:sp modelId="{E2ED2AD6-06F8-4C7A-B535-3290CC5EFA74}">
      <dsp:nvSpPr>
        <dsp:cNvPr id="0" name=""/>
        <dsp:cNvSpPr/>
      </dsp:nvSpPr>
      <dsp:spPr>
        <a:xfrm>
          <a:off x="4681380" y="1435538"/>
          <a:ext cx="691140" cy="803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PEMBINA</a:t>
          </a:r>
          <a:endParaRPr lang="en-US" sz="1400" kern="1200" dirty="0"/>
        </a:p>
      </dsp:txBody>
      <dsp:txXfrm>
        <a:off x="4782595" y="1553255"/>
        <a:ext cx="488710" cy="568388"/>
      </dsp:txXfrm>
    </dsp:sp>
    <dsp:sp modelId="{46BCBFBC-0BBC-4A69-8CB8-35BB66CEFE49}">
      <dsp:nvSpPr>
        <dsp:cNvPr id="0" name=""/>
        <dsp:cNvSpPr/>
      </dsp:nvSpPr>
      <dsp:spPr>
        <a:xfrm>
          <a:off x="6595278" y="1345692"/>
          <a:ext cx="1125140" cy="98351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YA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Tidak</a:t>
          </a:r>
          <a:endParaRPr lang="en-US" sz="700" kern="1200" dirty="0"/>
        </a:p>
      </dsp:txBody>
      <dsp:txXfrm>
        <a:off x="6876563" y="1493219"/>
        <a:ext cx="548506" cy="688460"/>
      </dsp:txXfrm>
    </dsp:sp>
    <dsp:sp modelId="{03D6416D-A7DC-4268-9086-91775AB9F77D}">
      <dsp:nvSpPr>
        <dsp:cNvPr id="0" name=""/>
        <dsp:cNvSpPr/>
      </dsp:nvSpPr>
      <dsp:spPr>
        <a:xfrm>
          <a:off x="6147826" y="1395854"/>
          <a:ext cx="681801" cy="8831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K. </a:t>
          </a:r>
          <a:r>
            <a:rPr lang="en-US" sz="1400" kern="1200" dirty="0" err="1" smtClean="0"/>
            <a:t>Mahasiswaan</a:t>
          </a:r>
          <a:endParaRPr lang="en-US" sz="1400" kern="1200" dirty="0"/>
        </a:p>
      </dsp:txBody>
      <dsp:txXfrm>
        <a:off x="6247673" y="1525194"/>
        <a:ext cx="482107" cy="624510"/>
      </dsp:txXfrm>
    </dsp:sp>
    <dsp:sp modelId="{E4D0980F-6158-47E8-8CE3-073EEBDF72FC}">
      <dsp:nvSpPr>
        <dsp:cNvPr id="0" name=""/>
        <dsp:cNvSpPr/>
      </dsp:nvSpPr>
      <dsp:spPr>
        <a:xfrm>
          <a:off x="8018834" y="1345692"/>
          <a:ext cx="1125140" cy="98351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YA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err="1" smtClean="0"/>
            <a:t>Tidak</a:t>
          </a:r>
          <a:endParaRPr lang="en-US" sz="700" kern="1200" dirty="0"/>
        </a:p>
      </dsp:txBody>
      <dsp:txXfrm>
        <a:off x="8300119" y="1493219"/>
        <a:ext cx="548506" cy="688460"/>
      </dsp:txXfrm>
    </dsp:sp>
    <dsp:sp modelId="{A1499F9A-ABEF-4ABB-A962-96D30CBEB168}">
      <dsp:nvSpPr>
        <dsp:cNvPr id="0" name=""/>
        <dsp:cNvSpPr/>
      </dsp:nvSpPr>
      <dsp:spPr>
        <a:xfrm>
          <a:off x="7684189" y="1411369"/>
          <a:ext cx="669289" cy="852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WR-III</a:t>
          </a:r>
          <a:endParaRPr lang="en-US" sz="1400" kern="1200" dirty="0"/>
        </a:p>
      </dsp:txBody>
      <dsp:txXfrm>
        <a:off x="7782204" y="1536165"/>
        <a:ext cx="473259" cy="602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63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894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13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67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ctrTitle"/>
          </p:nvPr>
        </p:nvSpPr>
        <p:spPr>
          <a:xfrm>
            <a:off x="453728" y="2263876"/>
            <a:ext cx="8203575" cy="1399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libri"/>
              <a:buNone/>
              <a:defRPr sz="3600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1"/>
          </p:nvPr>
        </p:nvSpPr>
        <p:spPr>
          <a:xfrm>
            <a:off x="461104" y="1362975"/>
            <a:ext cx="8188953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5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libri"/>
              <a:buNone/>
              <a:defRPr sz="3600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6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2114888" y="391788"/>
            <a:ext cx="6284320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2114888" y="1155313"/>
            <a:ext cx="6284320" cy="351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Calibri"/>
              <a:buNone/>
              <a:defRPr sz="3600">
                <a:solidFill>
                  <a:srgbClr val="0000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536879" y="1043461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536879" y="1515858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572000" y="1043461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572000" y="1515858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posal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cnb8v7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6dd8tcf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8kdv3cu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6dd8tcf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90000" y="2263875"/>
            <a:ext cx="4941000" cy="141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ell MT"/>
              <a:buNone/>
            </a:pPr>
            <a:r>
              <a:rPr lang="en-US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Workshop {SOSIALISASI} PROPOSAL ORMAWA</a:t>
            </a:r>
            <a:endParaRPr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75014" y="130631"/>
            <a:ext cx="8253351" cy="70064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Bell MT"/>
                <a:ea typeface="Bell MT"/>
                <a:cs typeface="Bell MT"/>
                <a:sym typeface="Bell MT"/>
              </a:rPr>
              <a:t>Institut Teknologi dan Bisnis Asia Malang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ctrTitle"/>
          </p:nvPr>
        </p:nvSpPr>
        <p:spPr>
          <a:xfrm>
            <a:off x="190004" y="2263876"/>
            <a:ext cx="4762006" cy="1399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ll MT"/>
              <a:buNone/>
            </a:pPr>
            <a:r>
              <a:rPr lang="en-US" b="1" u="sng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Contoh Proposal</a:t>
            </a:r>
            <a:endParaRPr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SOP LPJ</a:t>
            </a:r>
            <a:endParaRPr sz="2500" b="1">
              <a:solidFill>
                <a:srgbClr val="F2F2F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308758" y="689466"/>
            <a:ext cx="8502600" cy="3631723"/>
          </a:xfrm>
          <a:prstGeom prst="rect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/>
            </a:pP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Setelah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kegiatan</a:t>
            </a:r>
            <a:r>
              <a:rPr lang="en-US" sz="2300" dirty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selesai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proses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pembuatan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LPJ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segera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dilakukan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ditunggu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maksimal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14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hari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setelah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kegiatan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/>
            </a:pP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Proses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pembuatan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LPJ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wajib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dikonsultasikan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Pembina </a:t>
            </a:r>
            <a:r>
              <a:rPr lang="en-US" sz="2300" dirty="0" err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ormawa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setalah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disetujui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oleh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Pembina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ormawa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barulah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dikonsultasikan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koordinator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ormawa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Calibri"/>
              <a:buAutoNum type="arabicPeriod"/>
            </a:pPr>
            <a:r>
              <a:rPr lang="en-US" sz="2300" dirty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LPJ 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di print 1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laporan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sebagai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arsip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ormawa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minta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TTD.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Calibri"/>
              <a:buAutoNum type="arabicPeriod"/>
            </a:pP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Kemahasiswaan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hanya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akan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mengambik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softfile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lengkap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dari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hasil</a:t>
            </a:r>
            <a:r>
              <a:rPr lang="en-US" sz="2300" dirty="0" smtClean="0">
                <a:solidFill>
                  <a:schemeClr val="tx1"/>
                </a:solidFill>
                <a:latin typeface="Bell MT"/>
                <a:ea typeface="Bell MT"/>
                <a:cs typeface="Bell MT"/>
                <a:sym typeface="Bell MT"/>
              </a:rPr>
              <a:t> LPJ, </a:t>
            </a:r>
            <a:r>
              <a:rPr lang="en-US" sz="23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link </a:t>
            </a:r>
            <a:r>
              <a:rPr lang="en-US" sz="23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penyetoran</a:t>
            </a:r>
            <a:r>
              <a:rPr lang="en-US" sz="23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menyusu</a:t>
            </a:r>
            <a:r>
              <a:rPr lang="en-US" sz="2300" dirty="0" err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l</a:t>
            </a:r>
            <a:endParaRPr lang="en-US" sz="2300" dirty="0" smtClean="0">
              <a:solidFill>
                <a:srgbClr val="FF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Calibri"/>
              <a:buAutoNum type="arabicPeriod"/>
            </a:pPr>
            <a:r>
              <a:rPr lang="en-US" sz="23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Terkait</a:t>
            </a:r>
            <a:r>
              <a:rPr lang="en-US" sz="23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dengan</a:t>
            </a:r>
            <a:r>
              <a:rPr lang="en-US" sz="2300" dirty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keuangan</a:t>
            </a:r>
            <a:r>
              <a:rPr lang="en-US" sz="2300" dirty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Kwitansi</a:t>
            </a:r>
            <a:r>
              <a:rPr lang="en-US" sz="23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harus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ada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tanda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tangan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yang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menerima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jelas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yang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memberikan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siapa</a:t>
            </a:r>
            <a:r>
              <a:rPr lang="en-US" sz="23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(</a:t>
            </a:r>
            <a:r>
              <a:rPr lang="en-US" sz="23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kwitansi</a:t>
            </a:r>
            <a:r>
              <a:rPr lang="en-US" sz="23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Asli</a:t>
            </a:r>
            <a:r>
              <a:rPr lang="en-US" sz="23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)</a:t>
            </a:r>
            <a:endParaRPr sz="2300" dirty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SOP LPJ</a:t>
            </a:r>
            <a:endParaRPr sz="2500" b="1">
              <a:solidFill>
                <a:srgbClr val="F2F2F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308758" y="689466"/>
            <a:ext cx="8502734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rabicPeriod" startAt="4"/>
            </a:pP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Terkait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dengan</a:t>
            </a:r>
            <a:r>
              <a:rPr lang="en-US" sz="23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keuangan</a:t>
            </a:r>
            <a:endParaRPr sz="2300" dirty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lphaLcPeriod"/>
            </a:pP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Kwitansi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harus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ada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tanda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tangan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penerima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fee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dan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jelas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yang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memberikan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siapa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dirty="0"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lphaLcPeriod"/>
            </a:pP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Nota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wajib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asli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dengan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ketentuan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ada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tanggal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dan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stempel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sebagai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bukti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3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transaksi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>
            <a:spLocks noGrp="1"/>
          </p:cNvSpPr>
          <p:nvPr>
            <p:ph type="ctrTitle"/>
          </p:nvPr>
        </p:nvSpPr>
        <p:spPr>
          <a:xfrm>
            <a:off x="190004" y="2263876"/>
            <a:ext cx="4762006" cy="1399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ll MT"/>
              <a:buNone/>
            </a:pPr>
            <a:r>
              <a:rPr lang="en-US" b="1" u="sng" dirty="0" smtClean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LPJ</a:t>
            </a:r>
            <a:endParaRPr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ctrTitle"/>
          </p:nvPr>
        </p:nvSpPr>
        <p:spPr>
          <a:xfrm>
            <a:off x="46049" y="2263876"/>
            <a:ext cx="5098273" cy="1399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ll MT"/>
              <a:buNone/>
            </a:pPr>
            <a:r>
              <a:rPr lang="en-US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Jika Kata-Kata Sudah Tidak Bermakna, Maka Tunjukkan dengan Tindakan Nyata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190004" y="2263876"/>
            <a:ext cx="4762006" cy="1399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ll MT"/>
              <a:buNone/>
            </a:pPr>
            <a:r>
              <a:rPr lang="en-US" b="1" dirty="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Surat, Proposal, </a:t>
            </a:r>
            <a:r>
              <a:rPr lang="en-US" b="1" dirty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LPJ</a:t>
            </a:r>
            <a:endParaRPr b="1" dirty="0">
              <a:solidFill>
                <a:srgbClr val="FF000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75014" y="130631"/>
            <a:ext cx="8253351" cy="70064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Bell MT"/>
                <a:ea typeface="Bell MT"/>
                <a:cs typeface="Bell MT"/>
                <a:sym typeface="Bell MT"/>
              </a:rPr>
              <a:t>Institut Teknologi dan Bisnis Asia Malang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2F2F2"/>
                </a:solidFill>
                <a:highlight>
                  <a:srgbClr val="FF0000"/>
                </a:highlight>
                <a:latin typeface="Bell MT"/>
                <a:ea typeface="Bell MT"/>
                <a:cs typeface="Bell MT"/>
                <a:sym typeface="Bell MT"/>
              </a:rPr>
              <a:t>SOP Peminjaman Fasilitas</a:t>
            </a:r>
            <a:endParaRPr sz="2500" b="1">
              <a:solidFill>
                <a:srgbClr val="F2F2F2"/>
              </a:solidFill>
              <a:highlight>
                <a:srgbClr val="FF0000"/>
              </a:highlight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08758" y="665716"/>
            <a:ext cx="85026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Sebelum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mengajukan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surat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bagian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fasilitas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wajib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memastikan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bahwa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ruangan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tersedia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dengan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ketentuan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:</a:t>
            </a:r>
            <a:endParaRPr dirty="0"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lphaLcPeriod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Ruang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Kelas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Bagian</a:t>
            </a:r>
            <a:r>
              <a:rPr lang="en-US" sz="1900" b="0" i="0" u="none" strike="noStrike" cap="none" dirty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BAA</a:t>
            </a:r>
            <a:endParaRPr dirty="0">
              <a:solidFill>
                <a:srgbClr val="FF0000"/>
              </a:solidFill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US" sz="19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Surat 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acara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dibuat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mengetahui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ketua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pelaksana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ketua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umum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sekretaris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, Pembina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masing-masing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dari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setiap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ormawa</a:t>
            </a:r>
            <a:r>
              <a:rPr lang="en-US" sz="1900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 dirty="0"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US" sz="1900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Tembusan</a:t>
            </a:r>
            <a:endParaRPr sz="1900" dirty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lphaLcPeriod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Bagian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Kemahasiswaan</a:t>
            </a:r>
            <a:endParaRPr sz="1900" b="0" i="0" u="none" strike="noStrike" cap="none" dirty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lphaLcPeriod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Bagian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BAA</a:t>
            </a:r>
            <a:endParaRPr dirty="0"/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lphaLcPeriod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Bagian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Security</a:t>
            </a: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lphaLcPeriod"/>
            </a:pPr>
            <a:r>
              <a:rPr lang="en-US" sz="1900" dirty="0" err="1" smtClean="0">
                <a:solidFill>
                  <a:srgbClr val="FF0000"/>
                </a:solidFill>
                <a:latin typeface="Bell MT"/>
                <a:sym typeface="Bell MT"/>
              </a:rPr>
              <a:t>Ketua</a:t>
            </a:r>
            <a:r>
              <a:rPr lang="en-US" sz="19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Bell MT"/>
                <a:sym typeface="Bell MT"/>
              </a:rPr>
              <a:t>Satgas</a:t>
            </a:r>
            <a:r>
              <a:rPr lang="en-US" sz="19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  <a:latin typeface="Bell MT"/>
                <a:sym typeface="Bell MT"/>
              </a:rPr>
              <a:t>Covid</a:t>
            </a:r>
            <a:endParaRPr dirty="0" smtClean="0">
              <a:solidFill>
                <a:srgbClr val="FF0000"/>
              </a:solidFill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lphaLcPeriod"/>
            </a:pPr>
            <a:r>
              <a:rPr lang="en-US" sz="1900" b="0" i="0" u="none" strike="noStrike" cap="none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Bagian</a:t>
            </a:r>
            <a:r>
              <a:rPr lang="en-US" sz="1900" b="0" i="0" u="none" strike="noStrike" cap="none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Umum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(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jika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ada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)</a:t>
            </a:r>
            <a:endParaRPr sz="1900" b="0" i="0" u="none" strike="noStrike" cap="none" dirty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914400" marR="0" lvl="1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lphaLcPeriod"/>
            </a:pP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Bagian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Teknisi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(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Jika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ada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)</a:t>
            </a:r>
            <a:endParaRPr sz="1900" b="0" i="0" u="none" strike="noStrike" cap="none" dirty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ctrTitle"/>
          </p:nvPr>
        </p:nvSpPr>
        <p:spPr>
          <a:xfrm>
            <a:off x="190004" y="2263876"/>
            <a:ext cx="4762006" cy="13998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ll MT"/>
              <a:buNone/>
            </a:pPr>
            <a:r>
              <a:rPr lang="en-US" b="1" u="sng" dirty="0" err="1">
                <a:solidFill>
                  <a:schemeClr val="hlink"/>
                </a:solidFill>
                <a:latin typeface="Bell MT"/>
                <a:ea typeface="Bell MT"/>
                <a:cs typeface="Bell MT"/>
                <a:sym typeface="Bell MT"/>
                <a:hlinkClick r:id="rId3"/>
              </a:rPr>
              <a:t>Contoh</a:t>
            </a:r>
            <a:r>
              <a:rPr lang="en-US" b="1" u="sng" dirty="0">
                <a:solidFill>
                  <a:schemeClr val="hlink"/>
                </a:solidFill>
                <a:latin typeface="Bell MT"/>
                <a:ea typeface="Bell MT"/>
                <a:cs typeface="Bell MT"/>
                <a:sym typeface="Bell MT"/>
                <a:hlinkClick r:id="rId3"/>
              </a:rPr>
              <a:t> Surat</a:t>
            </a:r>
            <a:endParaRPr b="1" dirty="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SOP </a:t>
            </a:r>
            <a:r>
              <a:rPr lang="en-US" sz="2500" b="1" dirty="0" smtClean="0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Proposal </a:t>
            </a:r>
            <a:r>
              <a:rPr lang="en-US" sz="2500" b="1" dirty="0" err="1" smtClean="0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Kegiatan</a:t>
            </a:r>
            <a:endParaRPr sz="2500" b="1" dirty="0">
              <a:solidFill>
                <a:srgbClr val="F2F2F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308758" y="736965"/>
            <a:ext cx="8656566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 indent="-457200" algn="just">
              <a:buSzPts val="2400"/>
              <a:buFont typeface="+mj-lt"/>
              <a:buAutoNum type="arabicPeriod"/>
            </a:pPr>
            <a:r>
              <a:rPr lang="en-US" sz="2400" dirty="0" err="1" smtClean="0">
                <a:latin typeface="Bell MT"/>
                <a:sym typeface="Bell MT"/>
              </a:rPr>
              <a:t>Menimbang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dan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Mengevaluasi</a:t>
            </a:r>
            <a:r>
              <a:rPr lang="en-US" sz="2400" dirty="0" smtClean="0">
                <a:latin typeface="Bell MT"/>
                <a:sym typeface="Bell MT"/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Pengajuan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Proposal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Kegaiatan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Sesuai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dengan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PROKER.</a:t>
            </a:r>
          </a:p>
          <a:p>
            <a:pPr marL="457200" lvl="2" indent="-457200" algn="just">
              <a:buSzPts val="2400"/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Ormawa</a:t>
            </a:r>
            <a:r>
              <a:rPr lang="en-US" sz="2400" dirty="0" smtClean="0">
                <a:solidFill>
                  <a:schemeClr val="tx1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harus</a:t>
            </a:r>
            <a:r>
              <a:rPr lang="en-US" sz="2400" dirty="0" smtClean="0">
                <a:solidFill>
                  <a:schemeClr val="tx1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berkordinasi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Pembina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masing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masing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merencanakan</a:t>
            </a:r>
            <a:r>
              <a:rPr lang="en-US" sz="2400" dirty="0" smtClean="0">
                <a:solidFill>
                  <a:schemeClr val="tx1"/>
                </a:solidFill>
                <a:latin typeface="Bell MT"/>
                <a:sym typeface="Bell MT"/>
              </a:rPr>
              <a:t> / </a:t>
            </a: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melaksanakan</a:t>
            </a:r>
            <a:r>
              <a:rPr lang="en-US" sz="2400" dirty="0" smtClean="0">
                <a:solidFill>
                  <a:schemeClr val="tx1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kegiatan</a:t>
            </a:r>
            <a:endParaRPr lang="en-US" sz="2400" dirty="0" smtClean="0">
              <a:solidFill>
                <a:schemeClr val="tx1"/>
              </a:solidFill>
              <a:latin typeface="Bell MT"/>
              <a:sym typeface="Bell MT"/>
            </a:endParaRPr>
          </a:p>
          <a:p>
            <a:pPr marL="457200" lvl="2" indent="-457200" algn="just">
              <a:buSzPts val="2400"/>
              <a:buFont typeface="+mj-lt"/>
              <a:buAutoNum type="arabicPeriod"/>
            </a:pPr>
            <a:r>
              <a:rPr lang="en-US" sz="2400" dirty="0" err="1" smtClean="0">
                <a:latin typeface="Bell MT"/>
                <a:sym typeface="Bell MT"/>
              </a:rPr>
              <a:t>Penyusunan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Kegiatan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Bersifat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Proporsional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Akuntable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/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Ditail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/ Balances).</a:t>
            </a:r>
          </a:p>
          <a:p>
            <a:pPr marL="457200" lvl="2" indent="-457200" algn="just">
              <a:buSzPts val="2400"/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Pengajuan</a:t>
            </a:r>
            <a:r>
              <a:rPr lang="en-US" sz="2400" dirty="0" smtClean="0">
                <a:solidFill>
                  <a:schemeClr val="tx1"/>
                </a:solidFill>
                <a:latin typeface="Bell MT"/>
                <a:sym typeface="Bell MT"/>
              </a:rPr>
              <a:t> Proposal </a:t>
            </a:r>
            <a:r>
              <a:rPr lang="en-US" sz="2400" dirty="0" err="1" smtClean="0">
                <a:solidFill>
                  <a:schemeClr val="tx1"/>
                </a:solidFill>
                <a:latin typeface="Bell MT"/>
                <a:sym typeface="Bell MT"/>
              </a:rPr>
              <a:t>kegiatan</a:t>
            </a:r>
            <a:r>
              <a:rPr lang="en-US" sz="2400" dirty="0" smtClean="0">
                <a:solidFill>
                  <a:schemeClr val="tx1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maksimal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14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hari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sebulum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sym typeface="Bell MT"/>
              </a:rPr>
              <a:t>acar</a:t>
            </a:r>
            <a:endParaRPr lang="en-US" sz="2400" dirty="0">
              <a:solidFill>
                <a:srgbClr val="FF0000"/>
              </a:solidFill>
              <a:latin typeface="Bell MT"/>
              <a:sym typeface="Bell MT"/>
            </a:endParaRPr>
          </a:p>
          <a:p>
            <a:pPr marL="457200" lvl="2" indent="-457200" algn="just">
              <a:buSzPts val="2400"/>
              <a:buFont typeface="+mj-lt"/>
              <a:buAutoNum type="arabicPeriod"/>
            </a:pPr>
            <a:r>
              <a:rPr lang="en-US" sz="2400" dirty="0" err="1" smtClean="0">
                <a:latin typeface="Bell MT"/>
                <a:sym typeface="Bell MT"/>
              </a:rPr>
              <a:t>Wajib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dilaksanakan</a:t>
            </a:r>
            <a:r>
              <a:rPr lang="en-US" sz="2400" dirty="0" smtClean="0">
                <a:latin typeface="Bell MT"/>
                <a:sym typeface="Bell MT"/>
              </a:rPr>
              <a:t> Online By </a:t>
            </a:r>
            <a:r>
              <a:rPr lang="en-US" sz="2400" dirty="0">
                <a:latin typeface="Bell MT"/>
                <a:sym typeface="Bell MT"/>
              </a:rPr>
              <a:t>: </a:t>
            </a:r>
            <a:r>
              <a:rPr lang="en-US" sz="2400" dirty="0">
                <a:latin typeface="Bell MT"/>
                <a:sym typeface="Bell MT"/>
                <a:hlinkClick r:id="rId3"/>
              </a:rPr>
              <a:t>https://</a:t>
            </a:r>
            <a:r>
              <a:rPr lang="en-US" sz="2400" dirty="0" smtClean="0">
                <a:latin typeface="Bell MT"/>
                <a:sym typeface="Bell MT"/>
                <a:hlinkClick r:id="rId3"/>
              </a:rPr>
              <a:t>tinyurl.com/6dd8tcfu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</a:p>
          <a:p>
            <a:pPr marL="457200" lvl="2" indent="-457200" algn="just">
              <a:buSzPts val="2400"/>
              <a:buFont typeface="+mj-lt"/>
              <a:buAutoNum type="arabicPeriod"/>
            </a:pPr>
            <a:r>
              <a:rPr lang="en-US" sz="2400" dirty="0" err="1" smtClean="0">
                <a:latin typeface="Bell MT"/>
                <a:sym typeface="Bell MT"/>
              </a:rPr>
              <a:t>Ormawa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melihat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>
                <a:latin typeface="Bell MT"/>
                <a:sym typeface="Bell MT"/>
              </a:rPr>
              <a:t>p</a:t>
            </a:r>
            <a:r>
              <a:rPr lang="en-US" sz="2400" dirty="0" smtClean="0">
                <a:latin typeface="Bell MT"/>
                <a:sym typeface="Bell MT"/>
              </a:rPr>
              <a:t>roses </a:t>
            </a:r>
            <a:r>
              <a:rPr lang="en-US" sz="2400" dirty="0" err="1" smtClean="0">
                <a:latin typeface="Bell MT"/>
                <a:sym typeface="Bell MT"/>
              </a:rPr>
              <a:t>ajuan</a:t>
            </a:r>
            <a:r>
              <a:rPr lang="en-US" sz="2400" dirty="0">
                <a:latin typeface="Bell MT"/>
                <a:sym typeface="Bell MT"/>
              </a:rPr>
              <a:t> </a:t>
            </a:r>
            <a:r>
              <a:rPr lang="en-US" sz="2400" dirty="0" smtClean="0">
                <a:latin typeface="Bell MT"/>
                <a:sym typeface="Bell MT"/>
              </a:rPr>
              <a:t>di: </a:t>
            </a:r>
            <a:r>
              <a:rPr lang="en-US" sz="2400" dirty="0">
                <a:latin typeface="Bell MT"/>
                <a:sym typeface="Bell MT"/>
                <a:hlinkClick r:id="rId4"/>
              </a:rPr>
              <a:t>https://</a:t>
            </a:r>
            <a:r>
              <a:rPr lang="en-US" sz="2400" dirty="0" smtClean="0">
                <a:latin typeface="Bell MT"/>
                <a:sym typeface="Bell MT"/>
                <a:hlinkClick r:id="rId4"/>
              </a:rPr>
              <a:t>tinyurl.com/8kdv3cud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</a:p>
          <a:p>
            <a:pPr marL="457200" lvl="2" indent="-457200" algn="just">
              <a:buSzPts val="2400"/>
              <a:buFont typeface="+mj-lt"/>
              <a:buAutoNum type="arabicPeriod"/>
            </a:pPr>
            <a:endParaRPr lang="en-US" sz="2400" dirty="0" smtClean="0">
              <a:latin typeface="Bell MT"/>
              <a:sym typeface="Bell MT"/>
            </a:endParaRPr>
          </a:p>
          <a:p>
            <a:pPr marL="457200" lvl="2" indent="-457200" algn="just">
              <a:buSzPts val="2400"/>
              <a:buFont typeface="+mj-lt"/>
              <a:buAutoNum type="arabicPeriod"/>
            </a:pPr>
            <a:endParaRPr lang="en-US" sz="2400" dirty="0" smtClean="0">
              <a:latin typeface="Bell MT"/>
              <a:sym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4485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SOP </a:t>
            </a:r>
            <a:r>
              <a:rPr lang="en-US" sz="2500" b="1" dirty="0" smtClean="0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Proposal </a:t>
            </a:r>
            <a:r>
              <a:rPr lang="en-US" sz="2500" b="1" dirty="0" err="1" smtClean="0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Kegiatan</a:t>
            </a:r>
            <a:endParaRPr sz="2500" b="1" dirty="0">
              <a:solidFill>
                <a:srgbClr val="F2F2F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308758" y="736966"/>
            <a:ext cx="8502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62415070"/>
              </p:ext>
            </p:extLst>
          </p:nvPr>
        </p:nvGraphicFramePr>
        <p:xfrm>
          <a:off x="0" y="539749"/>
          <a:ext cx="9144000" cy="367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309648" y="3032220"/>
            <a:ext cx="388882" cy="515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788980" y="3032221"/>
            <a:ext cx="388882" cy="5150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278821" y="3032222"/>
            <a:ext cx="388882" cy="5150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810701" y="3079523"/>
            <a:ext cx="388882" cy="515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318937" y="3116313"/>
            <a:ext cx="388882" cy="5150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30471" y="3079522"/>
            <a:ext cx="388882" cy="515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SOP Proposal</a:t>
            </a:r>
            <a:endParaRPr sz="2500" b="1">
              <a:solidFill>
                <a:srgbClr val="F2F2F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308758" y="736966"/>
            <a:ext cx="8502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Ketua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Pelaksana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Kegiatan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Submated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Proposal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  <a:hlinkClick r:id="rId3"/>
              </a:rPr>
              <a:t>ke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  <a:hlinkClick r:id="rId3"/>
              </a:rPr>
              <a:t> link</a:t>
            </a:r>
            <a:endParaRPr lang="en-US" sz="2400" dirty="0" smtClean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Pengajuan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di proses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oleh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Ketua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UKM / HIMAPRO / BEM /BPM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Masing</a:t>
            </a:r>
            <a:r>
              <a:rPr lang="en-US" sz="2400" dirty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Masing</a:t>
            </a:r>
            <a:r>
              <a:rPr lang="en-US" sz="2400" dirty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lewan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pesan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di email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terdaftar</a:t>
            </a:r>
            <a:endParaRPr lang="en-US" sz="2400" dirty="0" smtClean="0"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Ketua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BEM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akan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menvalidasi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kembali</a:t>
            </a:r>
            <a:endParaRPr lang="en-US" sz="2400" dirty="0" smtClean="0"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Kemudian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PEMBINA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titiap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Ormawa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juga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menvalidasi</a:t>
            </a:r>
            <a:endParaRPr lang="en-US" sz="2400" dirty="0" smtClean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Kemahasiswaan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akan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menvalidasi</a:t>
            </a:r>
            <a:endParaRPr lang="en-US" sz="2400" dirty="0" smtClean="0">
              <a:solidFill>
                <a:srgbClr val="000000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Terakhir</a:t>
            </a:r>
            <a:r>
              <a:rPr lang="en-US" sz="2400" dirty="0" smtClean="0">
                <a:solidFill>
                  <a:srgbClr val="FF0000"/>
                </a:solidFill>
                <a:latin typeface="Bell MT"/>
                <a:ea typeface="Bell MT"/>
                <a:cs typeface="Bell MT"/>
                <a:sym typeface="Bell MT"/>
              </a:rPr>
              <a:t> WR-III </a:t>
            </a:r>
            <a:r>
              <a:rPr lang="en-US" sz="2400" dirty="0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Akan </a:t>
            </a:r>
            <a:r>
              <a:rPr lang="en-US" sz="2400" dirty="0" err="1" smtClean="0">
                <a:solidFill>
                  <a:srgbClr val="000000"/>
                </a:solidFill>
                <a:latin typeface="Bell MT"/>
                <a:ea typeface="Bell MT"/>
                <a:cs typeface="Bell MT"/>
                <a:sym typeface="Bell MT"/>
              </a:rPr>
              <a:t>menvalidasi</a:t>
            </a:r>
            <a:r>
              <a:rPr lang="en-US" sz="2400" dirty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apabila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meyetujui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akan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mengeluarkan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lembar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“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Persetujuan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Kegiatan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Kemahasiswaan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(LOA / ACC)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akan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di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kirim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via email. LOA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wajib</a:t>
            </a:r>
            <a:r>
              <a:rPr lang="en-US" sz="2400" dirty="0" smtClean="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ea typeface="Bell MT"/>
                <a:cs typeface="Bell MT"/>
                <a:sym typeface="Bell MT"/>
              </a:rPr>
              <a:t>diprint</a:t>
            </a:r>
            <a:r>
              <a:rPr lang="en-US" sz="2400" dirty="0">
                <a:latin typeface="Bell MT"/>
                <a:ea typeface="Bell MT"/>
                <a:cs typeface="Bell MT"/>
                <a:sym typeface="Bell MT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7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SOP Proposal</a:t>
            </a:r>
            <a:endParaRPr sz="2500" b="1">
              <a:solidFill>
                <a:srgbClr val="F2F2F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308758" y="736965"/>
            <a:ext cx="865656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>
              <a:buSzPts val="2400"/>
            </a:pPr>
            <a:r>
              <a:rPr lang="en-US" sz="2400" dirty="0" smtClean="0">
                <a:latin typeface="Bell MT"/>
                <a:sym typeface="Bell MT"/>
              </a:rPr>
              <a:t>(1- </a:t>
            </a:r>
            <a:r>
              <a:rPr lang="en-US" sz="2400" dirty="0" err="1" smtClean="0">
                <a:latin typeface="Bell MT"/>
                <a:sym typeface="Bell MT"/>
              </a:rPr>
              <a:t>lembar</a:t>
            </a:r>
            <a:r>
              <a:rPr lang="en-US" sz="2400" dirty="0" smtClean="0">
                <a:latin typeface="Bell MT"/>
                <a:sym typeface="Bell MT"/>
              </a:rPr>
              <a:t>) </a:t>
            </a:r>
            <a:r>
              <a:rPr lang="en-US" sz="2400" dirty="0" err="1" smtClean="0">
                <a:latin typeface="Bell MT"/>
                <a:sym typeface="Bell MT"/>
              </a:rPr>
              <a:t>diserahkan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ke</a:t>
            </a:r>
            <a:r>
              <a:rPr lang="en-US" sz="2400" dirty="0" smtClean="0">
                <a:latin typeface="Bell MT"/>
                <a:sym typeface="Bell MT"/>
              </a:rPr>
              <a:t> bag </a:t>
            </a:r>
            <a:r>
              <a:rPr lang="en-US" sz="2400" dirty="0" err="1" smtClean="0">
                <a:latin typeface="Bell MT"/>
                <a:sym typeface="Bell MT"/>
              </a:rPr>
              <a:t>kemahasiswaan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untuk</a:t>
            </a:r>
            <a:r>
              <a:rPr lang="en-US" sz="2400" dirty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lampiran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disposisi</a:t>
            </a:r>
            <a:r>
              <a:rPr lang="en-US" sz="2400" dirty="0" smtClean="0">
                <a:latin typeface="Bell MT"/>
                <a:sym typeface="Bell MT"/>
              </a:rPr>
              <a:t> </a:t>
            </a:r>
            <a:r>
              <a:rPr lang="en-US" sz="2400" dirty="0" err="1" smtClean="0">
                <a:latin typeface="Bell MT"/>
                <a:sym typeface="Bell MT"/>
              </a:rPr>
              <a:t>keuangan</a:t>
            </a:r>
            <a:r>
              <a:rPr lang="en-US" sz="2400" dirty="0" smtClean="0">
                <a:latin typeface="Bell MT"/>
                <a:sym typeface="Bell MT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4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308758" y="130631"/>
            <a:ext cx="8502734" cy="52251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2F2F2"/>
                </a:solidFill>
                <a:latin typeface="Bell MT"/>
                <a:ea typeface="Bell MT"/>
                <a:cs typeface="Bell MT"/>
                <a:sym typeface="Bell MT"/>
              </a:rPr>
              <a:t>SOP Proposal</a:t>
            </a:r>
            <a:endParaRPr sz="2500" b="1" dirty="0">
              <a:solidFill>
                <a:srgbClr val="F2F2F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5" b="14177"/>
          <a:stretch/>
        </p:blipFill>
        <p:spPr>
          <a:xfrm>
            <a:off x="661002" y="653143"/>
            <a:ext cx="2314575" cy="3794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" b="10498"/>
          <a:stretch/>
        </p:blipFill>
        <p:spPr>
          <a:xfrm>
            <a:off x="6126381" y="624051"/>
            <a:ext cx="2314575" cy="4519449"/>
          </a:xfrm>
          <a:prstGeom prst="rect">
            <a:avLst/>
          </a:prstGeom>
        </p:spPr>
      </p:pic>
      <p:sp>
        <p:nvSpPr>
          <p:cNvPr id="6" name="Google Shape;120;p5"/>
          <p:cNvSpPr txBox="1"/>
          <p:nvPr/>
        </p:nvSpPr>
        <p:spPr>
          <a:xfrm>
            <a:off x="3079532" y="1024226"/>
            <a:ext cx="2848302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2" indent="-342900" algn="just">
              <a:buSzPct val="80000"/>
              <a:buFont typeface="+mj-lt"/>
              <a:buAutoNum type="arabicPeriod"/>
            </a:pP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mail notification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pPr marL="342900" lvl="2" indent="-342900" algn="just">
              <a:buSzPct val="80000"/>
              <a:buFont typeface="+mj-lt"/>
              <a:buAutoNum type="arabicPeriod"/>
            </a:pPr>
            <a:r>
              <a:rPr lang="en-US" dirty="0" err="1" smtClean="0"/>
              <a:t>Gambar</a:t>
            </a:r>
            <a:r>
              <a:rPr lang="en-US" dirty="0" smtClean="0"/>
              <a:t> 1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proposal, </a:t>
            </a:r>
            <a:r>
              <a:rPr lang="en-US" dirty="0" err="1" smtClean="0"/>
              <a:t>persetujuan</a:t>
            </a:r>
            <a:r>
              <a:rPr lang="en-US" dirty="0" smtClean="0"/>
              <a:t> di </a:t>
            </a:r>
            <a:r>
              <a:rPr lang="en-US" dirty="0" err="1" smtClean="0"/>
              <a:t>gambar</a:t>
            </a:r>
            <a:r>
              <a:rPr lang="en-US" dirty="0" smtClean="0"/>
              <a:t> 2</a:t>
            </a:r>
          </a:p>
          <a:p>
            <a:pPr marL="342900" lvl="2" indent="-342900" algn="just">
              <a:buSzPct val="80000"/>
              <a:buFont typeface="+mj-lt"/>
              <a:buAutoNum type="arabicPeriod"/>
            </a:pPr>
            <a:r>
              <a:rPr lang="en-US" dirty="0" err="1" smtClean="0"/>
              <a:t>Gamabr</a:t>
            </a:r>
            <a:r>
              <a:rPr lang="en-US" dirty="0" smtClean="0"/>
              <a:t> 2. </a:t>
            </a:r>
            <a:r>
              <a:rPr lang="en-US" b="1" dirty="0" smtClean="0">
                <a:solidFill>
                  <a:srgbClr val="FF0000"/>
                </a:solidFill>
              </a:rPr>
              <a:t>ID-Prop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nama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Kegiatan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jangan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dirubah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lvl="2" indent="-342900" algn="just">
              <a:buSzPct val="8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Mail </a:t>
            </a:r>
            <a:r>
              <a:rPr lang="en-US" dirty="0" err="1" smtClean="0">
                <a:solidFill>
                  <a:schemeClr val="tx1"/>
                </a:solidFill>
              </a:rPr>
              <a:t>notif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ke:KT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Ormawa</a:t>
            </a:r>
            <a:r>
              <a:rPr lang="en-US" dirty="0" smtClean="0">
                <a:solidFill>
                  <a:schemeClr val="tx1"/>
                </a:solidFill>
              </a:rPr>
              <a:t>, BEM, Pembina, </a:t>
            </a:r>
            <a:r>
              <a:rPr lang="en-US" dirty="0" err="1" smtClean="0">
                <a:solidFill>
                  <a:schemeClr val="tx1"/>
                </a:solidFill>
              </a:rPr>
              <a:t>Kemahasisswaan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WR-3</a:t>
            </a:r>
          </a:p>
          <a:p>
            <a:pPr marL="342900" lvl="2" indent="-342900" algn="just">
              <a:buSzPct val="8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Mail </a:t>
            </a:r>
            <a:r>
              <a:rPr lang="en-US" dirty="0" err="1" smtClean="0">
                <a:solidFill>
                  <a:schemeClr val="tx1"/>
                </a:solidFill>
              </a:rPr>
              <a:t>notif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per-3 jam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apabila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ajuan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email </a:t>
            </a:r>
            <a:r>
              <a:rPr lang="en-US" dirty="0" err="1" smtClean="0">
                <a:solidFill>
                  <a:schemeClr val="tx1"/>
                </a:solidFill>
              </a:rPr>
              <a:t>penjelasan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No. 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8676" y="2228193"/>
            <a:ext cx="378372" cy="105103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8437038" y="2161377"/>
            <a:ext cx="378372" cy="10510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78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454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Bell MT</vt:lpstr>
      <vt:lpstr>Arial</vt:lpstr>
      <vt:lpstr>Calibri</vt:lpstr>
      <vt:lpstr>Office Theme</vt:lpstr>
      <vt:lpstr>Workshop {SOSIALISASI} PROPOSAL ORMAWA</vt:lpstr>
      <vt:lpstr>Surat, Proposal, LPJ</vt:lpstr>
      <vt:lpstr>PowerPoint Presentation</vt:lpstr>
      <vt:lpstr>Contoh Surat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Proposal</vt:lpstr>
      <vt:lpstr>PowerPoint Presentation</vt:lpstr>
      <vt:lpstr>PowerPoint Presentation</vt:lpstr>
      <vt:lpstr>LPJ</vt:lpstr>
      <vt:lpstr>Jika Kata-Kata Sudah Tidak Bermakna, Maka Tunjukkan dengan Tindakan Nyata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{SOSIALISASI} PROPOSAL ORMAWA</dc:title>
  <cp:lastModifiedBy>Hp</cp:lastModifiedBy>
  <cp:revision>14</cp:revision>
  <dcterms:created xsi:type="dcterms:W3CDTF">2017-08-01T15:40:51Z</dcterms:created>
  <dcterms:modified xsi:type="dcterms:W3CDTF">2021-10-22T08:06:53Z</dcterms:modified>
</cp:coreProperties>
</file>