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A38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F77E-3F38-4C86-A4BB-E430C7A3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5831-FEAC-4274-B553-BCF6E336A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AD1F-F875-48E2-A456-44FA29F3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20CF-43FE-4ECA-ABA8-CE30650B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B19C-F3CE-401C-A79A-B228E5D7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2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40FE-8E2B-43ED-A8F5-CEE93F2D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C72D-62F0-41A3-9D19-1CC5A822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E5D7-ACE9-4D1D-AA34-B7C3360F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0222-830D-4D0F-9C3B-7B08E66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3597-7C99-4FDB-AE06-6BC8DA6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5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FEE79-56DE-49EB-AB12-7544FF797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CEE65-E508-459F-9564-FD3DE382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5876-EE0E-4770-BF2A-B1FBA0B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66CF-A028-4AF2-89AD-5BBCC266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AFA7-7A89-4118-8308-DE2C2D4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2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427-19FA-49B8-A534-7CFD81A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7F13-CE9F-4B53-B65E-60971559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AFE8-2A1E-4AA9-8503-83F96C37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E1D6-2C99-495A-BC85-AE66622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344F-6208-4ACB-AEE6-2ABD8A1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1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68FA-1D9E-4BD1-94AF-618DC930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39D9-E833-4F29-8E28-8BE625F9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E99D-71B8-432F-A229-8203DB0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FD4B-0D17-4B9F-B2E8-FC99193C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3E7E-4B13-44CA-8DAF-B14DF05E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7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FEA7-4AE0-418C-A7CC-EDD88C6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9CC2-F65B-4CBD-8A35-BEF6180AB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604C-8FEC-44CB-B3B9-BA1E1F41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502F-4773-4E08-B263-3EC903A6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3166-FA05-487F-9F84-0FAB1843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CBB0-F86F-406A-A4E4-9F382D5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27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F46E-5298-4C57-9463-7C895120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4822-8BE0-4288-AFC6-16112B82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9C26F-9F21-4163-9D5C-D5F704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D3CB7-4937-4B9D-B926-9AC356761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6357B-4560-4DB1-B1E5-9B6D202C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9F302-415C-4902-9A94-752CA36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1D821-61E1-41EF-AFEF-92A1F05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7E20F-C926-4355-833B-238359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0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C8A-0EC7-4F72-A00D-D69906B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E147-8AAE-49A4-A7CD-65FA87B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B735-452E-484D-AA69-8CB38E4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9E69-E1AD-4ABB-B00B-852A7816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45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EB81-3D2F-4D9C-9CE9-31DDE3C4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9B428-A591-40A2-A0E2-1D28BC3E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2D17-AC97-47FE-B4FF-2BC98EA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763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6D9-05C0-4C2D-BF4B-2E7D14D9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DA4F-0D4D-4B9C-9D15-CE4EA166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25A2-5B2F-4874-AE0B-48262B3C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1A56-2FA2-4DAB-ABC7-D6988637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D0C2-13F4-4006-AA2A-5A254849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B611-435D-4F99-9F91-CEFAE0BC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6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DB2-AB58-4D25-B50F-CD60365D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642F-22BA-43CD-A9B4-ED22DD91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9CC0A-F6B3-4900-9233-750CAF36D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B1665-2918-405D-B173-C29AA16F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A200-02D9-4690-ADC7-D5501CA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B43E-754C-499A-AD48-65AC3CBC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1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0E380-3D64-4B4C-9E15-570A00E1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4FCB-8908-4591-B0D3-61B05849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B672-F60B-47D6-8BF8-464C3D98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EF63-4EC6-4349-BE0D-E1F16C70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7B3A-01C1-443A-BECB-F22316B5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4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3020808-B4E5-4C77-B10F-C0B0CF16CADF}"/>
              </a:ext>
            </a:extLst>
          </p:cNvPr>
          <p:cNvSpPr txBox="1"/>
          <p:nvPr/>
        </p:nvSpPr>
        <p:spPr>
          <a:xfrm rot="20047163">
            <a:off x="490585" y="2459503"/>
            <a:ext cx="10664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MATERI KESEKRETARIATAN </a:t>
            </a:r>
          </a:p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HIMAPRO TI SAKTI</a:t>
            </a:r>
            <a:endParaRPr lang="en-ID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98C3E7E-6EC9-4157-B897-394A3CC5A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5" y="100679"/>
            <a:ext cx="1440000" cy="144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05EF1EB-00C7-4793-BCAB-4CB82731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16" y="-696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 FASILITAS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4DC049-698C-4074-91E9-F9D24889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67" y="1638753"/>
            <a:ext cx="10058400" cy="42481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AB8F259-5B11-40A2-AD17-23EED7AD9171}"/>
              </a:ext>
            </a:extLst>
          </p:cNvPr>
          <p:cNvGrpSpPr/>
          <p:nvPr/>
        </p:nvGrpSpPr>
        <p:grpSpPr>
          <a:xfrm>
            <a:off x="76883" y="2913292"/>
            <a:ext cx="10939684" cy="3909191"/>
            <a:chOff x="76883" y="2913292"/>
            <a:chExt cx="10939684" cy="39091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123011-4FA7-4DE3-B604-500D26527D8B}"/>
                </a:ext>
              </a:extLst>
            </p:cNvPr>
            <p:cNvSpPr/>
            <p:nvPr/>
          </p:nvSpPr>
          <p:spPr>
            <a:xfrm>
              <a:off x="7852228" y="3492501"/>
              <a:ext cx="2980872" cy="270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5587F4-129B-4E8B-ACBD-4DCD32AD707A}"/>
                </a:ext>
              </a:extLst>
            </p:cNvPr>
            <p:cNvSpPr/>
            <p:nvPr/>
          </p:nvSpPr>
          <p:spPr>
            <a:xfrm>
              <a:off x="2605314" y="3762828"/>
              <a:ext cx="5136606" cy="270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27688C-B140-41BF-A5E3-76A2D61E6014}"/>
                </a:ext>
              </a:extLst>
            </p:cNvPr>
            <p:cNvSpPr/>
            <p:nvPr/>
          </p:nvSpPr>
          <p:spPr>
            <a:xfrm>
              <a:off x="2605314" y="4090488"/>
              <a:ext cx="305526" cy="270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4BD4FD-23BC-48F4-B966-3FC2EE362D3F}"/>
                </a:ext>
              </a:extLst>
            </p:cNvPr>
            <p:cNvSpPr/>
            <p:nvPr/>
          </p:nvSpPr>
          <p:spPr>
            <a:xfrm>
              <a:off x="2605314" y="4390707"/>
              <a:ext cx="2461986" cy="270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9B0BBD-AB2E-40D2-A6CF-1665A1E8D153}"/>
                </a:ext>
              </a:extLst>
            </p:cNvPr>
            <p:cNvSpPr/>
            <p:nvPr/>
          </p:nvSpPr>
          <p:spPr>
            <a:xfrm>
              <a:off x="1007152" y="5219246"/>
              <a:ext cx="6384247" cy="3306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2585BC-4184-456C-AD2A-39F9C3A8A537}"/>
                </a:ext>
              </a:extLst>
            </p:cNvPr>
            <p:cNvSpPr/>
            <p:nvPr/>
          </p:nvSpPr>
          <p:spPr>
            <a:xfrm>
              <a:off x="8819467" y="4168684"/>
              <a:ext cx="2197100" cy="7143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Tanggal</a:t>
              </a:r>
              <a:r>
                <a:rPr lang="en-US" sz="2000" dirty="0"/>
                <a:t> </a:t>
              </a:r>
              <a:r>
                <a:rPr lang="en-US" sz="2000" dirty="0" err="1"/>
                <a:t>pembuatan</a:t>
              </a:r>
              <a:r>
                <a:rPr lang="en-US" sz="2000" dirty="0"/>
                <a:t> </a:t>
              </a:r>
              <a:r>
                <a:rPr lang="en-US" sz="2000" dirty="0" err="1"/>
                <a:t>surat</a:t>
              </a:r>
              <a:endParaRPr lang="en-ID" sz="2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1908-CE0A-4941-B934-30C443962092}"/>
                </a:ext>
              </a:extLst>
            </p:cNvPr>
            <p:cNvSpPr/>
            <p:nvPr/>
          </p:nvSpPr>
          <p:spPr>
            <a:xfrm>
              <a:off x="76883" y="2913292"/>
              <a:ext cx="2197100" cy="7143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Nomor</a:t>
              </a:r>
              <a:r>
                <a:rPr lang="en-US" sz="2000" dirty="0"/>
                <a:t> Surat</a:t>
              </a:r>
              <a:endParaRPr lang="en-ID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3F9381-82B1-40BE-923B-5502B46086FB}"/>
                </a:ext>
              </a:extLst>
            </p:cNvPr>
            <p:cNvSpPr/>
            <p:nvPr/>
          </p:nvSpPr>
          <p:spPr>
            <a:xfrm>
              <a:off x="5544820" y="4269014"/>
              <a:ext cx="2197100" cy="7143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Berapa</a:t>
              </a:r>
              <a:r>
                <a:rPr lang="en-US" sz="2000" dirty="0"/>
                <a:t> Lampiran</a:t>
              </a:r>
              <a:endParaRPr lang="en-ID" sz="2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8B1B20-68DB-4EAF-9627-6E0C07452DEA}"/>
                </a:ext>
              </a:extLst>
            </p:cNvPr>
            <p:cNvSpPr/>
            <p:nvPr/>
          </p:nvSpPr>
          <p:spPr>
            <a:xfrm>
              <a:off x="4508500" y="6108110"/>
              <a:ext cx="2197100" cy="7143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Perihal</a:t>
              </a:r>
              <a:r>
                <a:rPr lang="en-US" sz="2000" dirty="0"/>
                <a:t> / </a:t>
              </a:r>
              <a:r>
                <a:rPr lang="en-US" sz="2000" dirty="0" err="1"/>
                <a:t>tujuan</a:t>
              </a:r>
              <a:endParaRPr lang="en-ID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0D420A-DC1F-481A-81A5-A17AB776C446}"/>
                </a:ext>
              </a:extLst>
            </p:cNvPr>
            <p:cNvSpPr/>
            <p:nvPr/>
          </p:nvSpPr>
          <p:spPr>
            <a:xfrm>
              <a:off x="713740" y="6004829"/>
              <a:ext cx="2197100" cy="7143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Penerima</a:t>
              </a:r>
              <a:r>
                <a:rPr lang="en-US" sz="2000" dirty="0"/>
                <a:t> / </a:t>
              </a:r>
              <a:r>
                <a:rPr lang="en-US" sz="2000" dirty="0" err="1"/>
                <a:t>bersankutan</a:t>
              </a:r>
              <a:endParaRPr lang="en-ID" sz="20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829265-09B5-4AFF-B49F-0B3A4A081181}"/>
                </a:ext>
              </a:extLst>
            </p:cNvPr>
            <p:cNvCxnSpPr>
              <a:stCxn id="26" idx="2"/>
              <a:endCxn id="33" idx="0"/>
            </p:cNvCxnSpPr>
            <p:nvPr/>
          </p:nvCxnSpPr>
          <p:spPr>
            <a:xfrm>
              <a:off x="9342664" y="3762829"/>
              <a:ext cx="575353" cy="4058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6F783A-3447-433D-A4C4-82FD64DD1FE9}"/>
                </a:ext>
              </a:extLst>
            </p:cNvPr>
            <p:cNvCxnSpPr>
              <a:stCxn id="28" idx="0"/>
              <a:endCxn id="34" idx="3"/>
            </p:cNvCxnSpPr>
            <p:nvPr/>
          </p:nvCxnSpPr>
          <p:spPr>
            <a:xfrm flipH="1" flipV="1">
              <a:off x="2273983" y="3270479"/>
              <a:ext cx="2899634" cy="492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76DF1B-D0F5-459C-B3D9-98E732483119}"/>
                </a:ext>
              </a:extLst>
            </p:cNvPr>
            <p:cNvCxnSpPr>
              <a:stCxn id="32" idx="2"/>
              <a:endCxn id="37" idx="0"/>
            </p:cNvCxnSpPr>
            <p:nvPr/>
          </p:nvCxnSpPr>
          <p:spPr>
            <a:xfrm flipH="1">
              <a:off x="1812290" y="5549899"/>
              <a:ext cx="2386986" cy="4549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3C5929-11F3-4958-87BC-1E1E927C8527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3792124" y="4690926"/>
              <a:ext cx="1814926" cy="1417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0D7AF53-3D1B-4554-97E5-041C7E6FE833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2910840" y="4225652"/>
              <a:ext cx="2633980" cy="4005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1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NOMOR SURAT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A5D2109-63A7-4B32-BFE7-3A8E74E8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46835"/>
              </p:ext>
            </p:extLst>
          </p:nvPr>
        </p:nvGraphicFramePr>
        <p:xfrm>
          <a:off x="1191677" y="1011498"/>
          <a:ext cx="9273123" cy="55187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{775DCB02-9BB8-47FD-8907-85C794F793BA}</a:tableStyleId>
              </a:tblPr>
              <a:tblGrid>
                <a:gridCol w="738723">
                  <a:extLst>
                    <a:ext uri="{9D8B030D-6E8A-4147-A177-3AD203B41FA5}">
                      <a16:colId xmlns:a16="http://schemas.microsoft.com/office/drawing/2014/main" val="3832382072"/>
                    </a:ext>
                  </a:extLst>
                </a:gridCol>
                <a:gridCol w="1840762">
                  <a:extLst>
                    <a:ext uri="{9D8B030D-6E8A-4147-A177-3AD203B41FA5}">
                      <a16:colId xmlns:a16="http://schemas.microsoft.com/office/drawing/2014/main" val="32101561"/>
                    </a:ext>
                  </a:extLst>
                </a:gridCol>
                <a:gridCol w="1262196">
                  <a:extLst>
                    <a:ext uri="{9D8B030D-6E8A-4147-A177-3AD203B41FA5}">
                      <a16:colId xmlns:a16="http://schemas.microsoft.com/office/drawing/2014/main" val="398137376"/>
                    </a:ext>
                  </a:extLst>
                </a:gridCol>
                <a:gridCol w="1113935">
                  <a:extLst>
                    <a:ext uri="{9D8B030D-6E8A-4147-A177-3AD203B41FA5}">
                      <a16:colId xmlns:a16="http://schemas.microsoft.com/office/drawing/2014/main" val="594108695"/>
                    </a:ext>
                  </a:extLst>
                </a:gridCol>
                <a:gridCol w="1861236">
                  <a:extLst>
                    <a:ext uri="{9D8B030D-6E8A-4147-A177-3AD203B41FA5}">
                      <a16:colId xmlns:a16="http://schemas.microsoft.com/office/drawing/2014/main" val="3943906702"/>
                    </a:ext>
                  </a:extLst>
                </a:gridCol>
                <a:gridCol w="722256">
                  <a:extLst>
                    <a:ext uri="{9D8B030D-6E8A-4147-A177-3AD203B41FA5}">
                      <a16:colId xmlns:a16="http://schemas.microsoft.com/office/drawing/2014/main" val="1736606957"/>
                    </a:ext>
                  </a:extLst>
                </a:gridCol>
                <a:gridCol w="1597854">
                  <a:extLst>
                    <a:ext uri="{9D8B030D-6E8A-4147-A177-3AD203B41FA5}">
                      <a16:colId xmlns:a16="http://schemas.microsoft.com/office/drawing/2014/main" val="289645756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383602328"/>
                    </a:ext>
                  </a:extLst>
                </a:gridCol>
                <a:gridCol w="110761">
                  <a:extLst>
                    <a:ext uri="{9D8B030D-6E8A-4147-A177-3AD203B41FA5}">
                      <a16:colId xmlns:a16="http://schemas.microsoft.com/office/drawing/2014/main" val="1467670140"/>
                    </a:ext>
                  </a:extLst>
                </a:gridCol>
              </a:tblGrid>
              <a:tr h="6160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Keterangan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477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Kode Surat 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7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Waktu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4060902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Undangan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T-01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7795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4090114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Ijin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T-02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3686388"/>
                  </a:ext>
                </a:extLst>
              </a:tr>
              <a:tr h="40777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Peminjaman</a:t>
                      </a:r>
                      <a:r>
                        <a:rPr lang="ms-MY" sz="20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Fasilitas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T-03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782864215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Peminjaman</a:t>
                      </a:r>
                      <a:r>
                        <a:rPr lang="ms-MY" sz="2000" b="1" spc="-1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Ruang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T-04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0014743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Sponsor</a:t>
                      </a:r>
                      <a:r>
                        <a:rPr lang="ms-MY" sz="2000" b="1" spc="-1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ms-MY" sz="20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Kerjasama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T-05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5189568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Peringatan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T-06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0069303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Keterangan</a:t>
                      </a:r>
                      <a:r>
                        <a:rPr lang="ms-MY" sz="2000" b="1" spc="-1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Aktif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T-07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658690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Perintah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T-08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5858970"/>
                  </a:ext>
                </a:extLst>
              </a:tr>
              <a:tr h="37043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Pemberitahuan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T-09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627354"/>
                  </a:ext>
                </a:extLst>
              </a:tr>
              <a:tr h="577723">
                <a:tc gridSpan="9">
                  <a:txBody>
                    <a:bodyPr/>
                    <a:lstStyle/>
                    <a:p>
                      <a:pPr marR="127635" algn="ctr">
                        <a:lnSpc>
                          <a:spcPts val="16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Nomor Urut Surat/Kode Surat/HIMAPRO-TI/FTD/ITB-ASIA/Bulan keluarnya surat(Romawi)/Tahun</a:t>
                      </a:r>
                      <a:r>
                        <a:rPr lang="ms-MY" sz="2000" b="1" spc="-28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Keluar</a:t>
                      </a:r>
                      <a:r>
                        <a:rPr lang="ms-MY" sz="20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surat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127635" algn="ctr">
                        <a:lnSpc>
                          <a:spcPts val="16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</a:pP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1697641454"/>
                  </a:ext>
                </a:extLst>
              </a:tr>
              <a:tr h="95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ms-MY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774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</a:t>
                      </a:r>
                      <a:r>
                        <a:rPr lang="ms-MY" sz="2000" b="1" spc="-5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ms-MY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endParaRPr lang="id-ID" sz="17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ms-MY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009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024/T-01/HIMAPRO-TI/FTD/ITB-ASIA/XII/2020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ms-MY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10096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024/S-01/HIMAPRO-TI/ITB-ASIA/XII/2020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361" marR="85361" marT="42680" marB="4268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id-ID" sz="17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949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 FASILITAS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6F35C-A1E8-4263-8C2D-F2BD806B8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0"/>
          <a:stretch/>
        </p:blipFill>
        <p:spPr>
          <a:xfrm>
            <a:off x="771525" y="1783739"/>
            <a:ext cx="10648950" cy="35718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F1464-4E39-49AD-8F51-0D9EF5D94F15}"/>
              </a:ext>
            </a:extLst>
          </p:cNvPr>
          <p:cNvGrpSpPr/>
          <p:nvPr/>
        </p:nvGrpSpPr>
        <p:grpSpPr>
          <a:xfrm>
            <a:off x="1059766" y="887249"/>
            <a:ext cx="9927102" cy="5434749"/>
            <a:chOff x="1059766" y="887249"/>
            <a:chExt cx="9927102" cy="5434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8BF9D-2203-4FE3-896E-08CED34E2554}"/>
                </a:ext>
              </a:extLst>
            </p:cNvPr>
            <p:cNvSpPr/>
            <p:nvPr/>
          </p:nvSpPr>
          <p:spPr>
            <a:xfrm>
              <a:off x="1059766" y="1983545"/>
              <a:ext cx="9927102" cy="862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EBB9D8-C3C3-43BE-B060-26329679565D}"/>
                </a:ext>
              </a:extLst>
            </p:cNvPr>
            <p:cNvSpPr/>
            <p:nvPr/>
          </p:nvSpPr>
          <p:spPr>
            <a:xfrm>
              <a:off x="1059766" y="4217963"/>
              <a:ext cx="9927102" cy="862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F0BBE4-361B-4D61-A0EC-42138E0DBAF6}"/>
                </a:ext>
              </a:extLst>
            </p:cNvPr>
            <p:cNvSpPr/>
            <p:nvPr/>
          </p:nvSpPr>
          <p:spPr>
            <a:xfrm>
              <a:off x="2504049" y="3080262"/>
              <a:ext cx="4839286" cy="862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ED499B-90B5-4E7E-B9F5-61EA68290BFF}"/>
                </a:ext>
              </a:extLst>
            </p:cNvPr>
            <p:cNvSpPr/>
            <p:nvPr/>
          </p:nvSpPr>
          <p:spPr>
            <a:xfrm>
              <a:off x="8299939" y="887249"/>
              <a:ext cx="2447778" cy="6442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Isi / </a:t>
              </a:r>
              <a:r>
                <a:rPr lang="en-US" dirty="0" err="1"/>
                <a:t>maksud</a:t>
              </a:r>
              <a:r>
                <a:rPr lang="en-US" dirty="0"/>
                <a:t> </a:t>
              </a:r>
              <a:r>
                <a:rPr lang="en-US" dirty="0" err="1"/>
                <a:t>surat</a:t>
              </a:r>
              <a:endParaRPr lang="en-ID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F3CFFB-93CB-4995-B42A-59AF3A355441}"/>
                </a:ext>
              </a:extLst>
            </p:cNvPr>
            <p:cNvSpPr/>
            <p:nvPr/>
          </p:nvSpPr>
          <p:spPr>
            <a:xfrm>
              <a:off x="8464062" y="3138593"/>
              <a:ext cx="2447778" cy="6442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Tgl</a:t>
              </a:r>
              <a:r>
                <a:rPr lang="en-US" dirty="0"/>
                <a:t>, </a:t>
              </a:r>
              <a:r>
                <a:rPr lang="en-US" dirty="0" err="1"/>
                <a:t>waktu</a:t>
              </a:r>
              <a:r>
                <a:rPr lang="en-US" dirty="0"/>
                <a:t> dan </a:t>
              </a:r>
              <a:r>
                <a:rPr lang="en-US" dirty="0" err="1"/>
                <a:t>tempat</a:t>
              </a:r>
              <a:endParaRPr lang="en-ID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844FDA-AE31-4958-99E4-7073D9437FF3}"/>
                </a:ext>
              </a:extLst>
            </p:cNvPr>
            <p:cNvSpPr/>
            <p:nvPr/>
          </p:nvSpPr>
          <p:spPr>
            <a:xfrm>
              <a:off x="6508653" y="5677742"/>
              <a:ext cx="2447778" cy="6442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Penutup</a:t>
              </a:r>
              <a:endParaRPr lang="en-ID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6388A2-2769-4498-B708-437F79DABE11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6023317" y="1531505"/>
              <a:ext cx="3500511" cy="452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46AD48-BFE8-441E-99C4-9E07E58325BE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7343335" y="3460721"/>
              <a:ext cx="1120727" cy="50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9AA84E-BFA7-45C2-A7A1-463731020DE9}"/>
                </a:ext>
              </a:extLst>
            </p:cNvPr>
            <p:cNvCxnSpPr>
              <a:stCxn id="23" idx="2"/>
              <a:endCxn id="29" idx="0"/>
            </p:cNvCxnSpPr>
            <p:nvPr/>
          </p:nvCxnSpPr>
          <p:spPr>
            <a:xfrm>
              <a:off x="6023317" y="5079986"/>
              <a:ext cx="1709225" cy="5977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6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 FASILITAS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0FBF0-0870-465F-A2AF-847A0C41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96" y="1011115"/>
            <a:ext cx="7672607" cy="54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 FASILITAS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FF2C2-B894-426E-BD65-B58FFC36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33" y="1164285"/>
            <a:ext cx="8860545" cy="1805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3222E-160B-4268-9839-2AF4DBD0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033" y="3275444"/>
            <a:ext cx="8860545" cy="34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 FASILITAS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4EED-0BDE-4AA1-8828-D22D47FB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24" y="1438420"/>
            <a:ext cx="10333820" cy="47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PERTANYAAN ???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B791C-4CF5-45B9-A693-DB89296AB6C9}"/>
              </a:ext>
            </a:extLst>
          </p:cNvPr>
          <p:cNvSpPr txBox="1"/>
          <p:nvPr/>
        </p:nvSpPr>
        <p:spPr>
          <a:xfrm>
            <a:off x="790136" y="859097"/>
            <a:ext cx="100724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Buatlah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berisi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Tanggal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dibuat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29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Januari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2022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nomor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urut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Lampiran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sebanyak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ruangan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dikirim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fasilitas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kampus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Isi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keperluan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OSPRO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Hari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Sabtu</a:t>
            </a: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Tanggal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08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Febuari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2022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Waktu jam 8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pagi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sampai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jam 1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siang</a:t>
            </a: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Ruang Harvard dan Ruang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Barkeley</a:t>
            </a: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Buat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penutup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Tuliskan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tanda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tangan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ketua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umum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ketua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pelaksana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pembina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kemahasiswaan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satgas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covid,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usah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pakai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nim</a:t>
            </a: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tembuasan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kebagian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keamanan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baa,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teknisi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kemahasiswaan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satgas</a:t>
            </a:r>
            <a:r>
              <a:rPr lang="en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covid-19</a:t>
            </a:r>
          </a:p>
          <a:p>
            <a:pPr marL="457200" indent="-457200">
              <a:buFont typeface="+mj-lt"/>
              <a:buAutoNum type="arabicPeriod"/>
            </a:pPr>
            <a:endParaRPr lang="en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3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JAWABAN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9DC17-FE18-4118-809E-008F62DC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6" y="841512"/>
            <a:ext cx="10072467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JAWABAN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FC245-1214-4BAB-805F-FDEFDFDE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36" y="1144024"/>
            <a:ext cx="10072467" cy="51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3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059767" y="151211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JAWABAN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43F3E-0E79-4535-A03B-05095966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76" y="2223281"/>
            <a:ext cx="10128035" cy="24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C54D2-E8C7-4A11-948C-607BC402CBD4}"/>
              </a:ext>
            </a:extLst>
          </p:cNvPr>
          <p:cNvSpPr txBox="1"/>
          <p:nvPr/>
        </p:nvSpPr>
        <p:spPr>
          <a:xfrm>
            <a:off x="2941451" y="171450"/>
            <a:ext cx="6309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SEKRETARIS HIMAPRO TI SAKTI 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2021/2022</a:t>
            </a:r>
            <a:endParaRPr lang="en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F6C6A1-45F9-4D4A-A86B-9CADA7C844A9}"/>
              </a:ext>
            </a:extLst>
          </p:cNvPr>
          <p:cNvSpPr/>
          <p:nvPr/>
        </p:nvSpPr>
        <p:spPr>
          <a:xfrm>
            <a:off x="2112776" y="1924050"/>
            <a:ext cx="2762250" cy="27622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F33CD-9276-4FA1-BBAB-3E252C2BD8F1}"/>
              </a:ext>
            </a:extLst>
          </p:cNvPr>
          <p:cNvSpPr txBox="1"/>
          <p:nvPr/>
        </p:nvSpPr>
        <p:spPr>
          <a:xfrm>
            <a:off x="2395970" y="4686300"/>
            <a:ext cx="21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SEKRETARIS 1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62CD-407B-4F36-80F0-B6C8B0B14338}"/>
              </a:ext>
            </a:extLst>
          </p:cNvPr>
          <p:cNvSpPr txBox="1"/>
          <p:nvPr/>
        </p:nvSpPr>
        <p:spPr>
          <a:xfrm>
            <a:off x="1444396" y="5209580"/>
            <a:ext cx="4099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JUNIARGO PONCO RISMA WIRANDI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19201183</a:t>
            </a:r>
            <a:endParaRPr lang="en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8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228579" y="2721114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ADA PERTANYAAN ???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B25D5F-CFBD-4BFA-83FA-CD491F51C542}"/>
              </a:ext>
            </a:extLst>
          </p:cNvPr>
          <p:cNvSpPr txBox="1"/>
          <p:nvPr/>
        </p:nvSpPr>
        <p:spPr>
          <a:xfrm>
            <a:off x="1228579" y="2721114"/>
            <a:ext cx="1007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TERIMA KASIN</a:t>
            </a:r>
            <a:endParaRPr lang="en-ID" sz="7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947B7-E8AF-48A2-B9CC-97B3394EA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14769" r="75345" b="12410"/>
          <a:stretch/>
        </p:blipFill>
        <p:spPr>
          <a:xfrm>
            <a:off x="10597695" y="2602523"/>
            <a:ext cx="1594305" cy="4255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BF5E9-6F88-46E6-9E55-9E93E91CFAF0}"/>
              </a:ext>
            </a:extLst>
          </p:cNvPr>
          <p:cNvSpPr txBox="1"/>
          <p:nvPr/>
        </p:nvSpPr>
        <p:spPr>
          <a:xfrm>
            <a:off x="2743199" y="2166424"/>
            <a:ext cx="10072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APA ADA YANG PERNAH MENJADI SEKRETARIS ?</a:t>
            </a:r>
            <a:endParaRPr lang="en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9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0E7798-33EC-43E2-8CCB-2073FF74B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 t="24619" r="4116" b="23879"/>
          <a:stretch/>
        </p:blipFill>
        <p:spPr>
          <a:xfrm>
            <a:off x="-3987897" y="-222739"/>
            <a:ext cx="6577372" cy="4192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73C80-05DF-413D-B4ED-7BDFC9A4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 t="24619" r="4116" b="23879"/>
          <a:stretch/>
        </p:blipFill>
        <p:spPr>
          <a:xfrm>
            <a:off x="8903314" y="2907032"/>
            <a:ext cx="6577372" cy="419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CD2AE-6573-4BD4-BBE1-3CBA635BE3C2}"/>
              </a:ext>
            </a:extLst>
          </p:cNvPr>
          <p:cNvSpPr txBox="1"/>
          <p:nvPr/>
        </p:nvSpPr>
        <p:spPr>
          <a:xfrm>
            <a:off x="1268910" y="247650"/>
            <a:ext cx="965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ANGGARAN RUMAH TANGGA </a:t>
            </a:r>
            <a:r>
              <a:rPr lang="en-ID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Himapro</a:t>
            </a:r>
            <a:r>
              <a:rPr lang="en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TI Sakti PERIODE 2021-2022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21197-E35F-4B45-98C1-EEBE54A65832}"/>
              </a:ext>
            </a:extLst>
          </p:cNvPr>
          <p:cNvSpPr txBox="1"/>
          <p:nvPr/>
        </p:nvSpPr>
        <p:spPr>
          <a:xfrm>
            <a:off x="4842575" y="933860"/>
            <a:ext cx="2506851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BAB VII</a:t>
            </a:r>
            <a:r>
              <a:rPr lang="en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SEK</a:t>
            </a:r>
            <a:r>
              <a:rPr lang="en-US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</a:t>
            </a: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TARIS</a:t>
            </a:r>
            <a:endParaRPr lang="en-ID" sz="2400" b="1" dirty="0">
              <a:solidFill>
                <a:srgbClr val="0000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6AD13-A953-469A-8218-A87DA7005189}"/>
              </a:ext>
            </a:extLst>
          </p:cNvPr>
          <p:cNvSpPr txBox="1"/>
          <p:nvPr/>
        </p:nvSpPr>
        <p:spPr>
          <a:xfrm>
            <a:off x="371475" y="2143292"/>
            <a:ext cx="11449050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Pasal 24</a:t>
            </a:r>
            <a:endParaRPr lang="en-ID" sz="2400" b="1" dirty="0">
              <a:solidFill>
                <a:srgbClr val="0000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Kewajiban</a:t>
            </a:r>
            <a:r>
              <a:rPr lang="en-US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Sekretaris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Membantu Ketua </a:t>
            </a:r>
            <a:r>
              <a:rPr lang="en-US" sz="2400" dirty="0" err="1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Umum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Himapro TI Sakti dalam penyelenggaraan kegiatan organisasi sesuai bidang tugasnya.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Bertanggungjawab kepada Ketua Umum Himapro TI Sakti.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Membuat laporan berkala kepada Ketua Umum Himapro TI Sakti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Menjalankan program kerja yang sudah disepakati saat rapat pengurus.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Mentaati dan melaksanakan AD/ART </a:t>
            </a:r>
            <a:r>
              <a:rPr lang="en-US" sz="2400" dirty="0" err="1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Himapro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TI Sakti </a:t>
            </a: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yang berlaku.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3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0E7798-33EC-43E2-8CCB-2073FF74B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 t="24619" r="4116" b="23879"/>
          <a:stretch/>
        </p:blipFill>
        <p:spPr>
          <a:xfrm>
            <a:off x="-3987897" y="-222739"/>
            <a:ext cx="6577372" cy="4192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73C80-05DF-413D-B4ED-7BDFC9A4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 t="24619" r="4116" b="23879"/>
          <a:stretch/>
        </p:blipFill>
        <p:spPr>
          <a:xfrm>
            <a:off x="8903314" y="2907032"/>
            <a:ext cx="6577372" cy="419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CD2AE-6573-4BD4-BBE1-3CBA635BE3C2}"/>
              </a:ext>
            </a:extLst>
          </p:cNvPr>
          <p:cNvSpPr txBox="1"/>
          <p:nvPr/>
        </p:nvSpPr>
        <p:spPr>
          <a:xfrm>
            <a:off x="1268910" y="247650"/>
            <a:ext cx="965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ANGGARAN RUMAH TANGGA </a:t>
            </a:r>
            <a:r>
              <a:rPr lang="en-ID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Himapro</a:t>
            </a:r>
            <a:r>
              <a:rPr lang="en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TI Sakti PERIODE 2021-2022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21197-E35F-4B45-98C1-EEBE54A65832}"/>
              </a:ext>
            </a:extLst>
          </p:cNvPr>
          <p:cNvSpPr txBox="1"/>
          <p:nvPr/>
        </p:nvSpPr>
        <p:spPr>
          <a:xfrm>
            <a:off x="4842575" y="933860"/>
            <a:ext cx="2506851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BAB VII</a:t>
            </a:r>
            <a:r>
              <a:rPr lang="en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SEK</a:t>
            </a:r>
            <a:r>
              <a:rPr lang="en-US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</a:t>
            </a: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TARIS</a:t>
            </a:r>
            <a:endParaRPr lang="en-ID" sz="2400" b="1" dirty="0">
              <a:solidFill>
                <a:srgbClr val="0000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6AD13-A953-469A-8218-A87DA7005189}"/>
              </a:ext>
            </a:extLst>
          </p:cNvPr>
          <p:cNvSpPr txBox="1"/>
          <p:nvPr/>
        </p:nvSpPr>
        <p:spPr>
          <a:xfrm>
            <a:off x="371475" y="2005119"/>
            <a:ext cx="11449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Pasal 25</a:t>
            </a:r>
            <a:endParaRPr lang="en-ID" sz="2400" b="1" dirty="0">
              <a:solidFill>
                <a:srgbClr val="0000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id-ID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Hak</a:t>
            </a:r>
            <a:r>
              <a:rPr lang="en-US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Sekretaris</a:t>
            </a:r>
            <a:r>
              <a:rPr lang="en-US" sz="2400" b="1" dirty="0">
                <a:solidFill>
                  <a:srgbClr val="0000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</a:t>
            </a:r>
            <a:endParaRPr lang="en-ID" sz="2400" b="1" dirty="0">
              <a:solidFill>
                <a:srgbClr val="0000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Menyusun dan melaksanakan rencana dan program kerja di bidangnya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Membantu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sekretaris</a:t>
            </a:r>
            <a:r>
              <a:rPr lang="en-US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acara.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Mempunyai hak yang sama untuk menyampaikan aspirasi.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id-ID" sz="2400" dirty="0">
                <a:solidFill>
                  <a:srgbClr val="00000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Mendapat surat aktif berorganisasi.</a:t>
            </a:r>
            <a:endParaRPr lang="en-ID" sz="2400" dirty="0">
              <a:solidFill>
                <a:srgbClr val="00000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104D5-71D1-4FBF-830A-A19B0C390D0C}"/>
              </a:ext>
            </a:extLst>
          </p:cNvPr>
          <p:cNvSpPr txBox="1"/>
          <p:nvPr/>
        </p:nvSpPr>
        <p:spPr>
          <a:xfrm>
            <a:off x="1059767" y="295423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TUGAS SEKRETARIS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E9C42-C8E2-484C-AD5C-03FE304B55AD}"/>
              </a:ext>
            </a:extLst>
          </p:cNvPr>
          <p:cNvSpPr txBox="1"/>
          <p:nvPr/>
        </p:nvSpPr>
        <p:spPr>
          <a:xfrm>
            <a:off x="711199" y="1292017"/>
            <a:ext cx="10929258" cy="40318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Tulis menulis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encana program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trategi pelaksanaan program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ampai evaluasi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Kegiatan kearsipan dan agenda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Arsip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masuk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keluar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Proposal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LPJ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endParaRPr lang="id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1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104D5-71D1-4FBF-830A-A19B0C390D0C}"/>
              </a:ext>
            </a:extLst>
          </p:cNvPr>
          <p:cNvSpPr txBox="1"/>
          <p:nvPr/>
        </p:nvSpPr>
        <p:spPr>
          <a:xfrm>
            <a:off x="1059767" y="295423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TUGAS SEKRETARIS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E9C42-C8E2-484C-AD5C-03FE304B55AD}"/>
              </a:ext>
            </a:extLst>
          </p:cNvPr>
          <p:cNvSpPr txBox="1"/>
          <p:nvPr/>
        </p:nvSpPr>
        <p:spPr>
          <a:xfrm>
            <a:off x="631371" y="1408654"/>
            <a:ext cx="10929258" cy="45243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Pemilikan dan pemeliharaan buku induk organisasi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Buku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notulensi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Buku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agenda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Buku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absensi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Buku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masuk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keluar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Buku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tamu</a:t>
            </a:r>
            <a:endParaRPr lang="id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pengiriman dan penerimaan surat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data-data lain yang berkaitan langsung dengan kegiatan tulis menulis </a:t>
            </a:r>
          </a:p>
        </p:txBody>
      </p:sp>
    </p:spTree>
    <p:extLst>
      <p:ext uri="{BB962C8B-B14F-4D97-AF65-F5344CB8AC3E}">
        <p14:creationId xmlns:p14="http://schemas.microsoft.com/office/powerpoint/2010/main" val="95670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104D5-71D1-4FBF-830A-A19B0C390D0C}"/>
              </a:ext>
            </a:extLst>
          </p:cNvPr>
          <p:cNvSpPr txBox="1"/>
          <p:nvPr/>
        </p:nvSpPr>
        <p:spPr>
          <a:xfrm>
            <a:off x="1059767" y="295423"/>
            <a:ext cx="1007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TUGAS SEKRETARIS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E9C42-C8E2-484C-AD5C-03FE304B55AD}"/>
              </a:ext>
            </a:extLst>
          </p:cNvPr>
          <p:cNvSpPr txBox="1"/>
          <p:nvPr/>
        </p:nvSpPr>
        <p:spPr>
          <a:xfrm>
            <a:off x="202976" y="3429000"/>
            <a:ext cx="10929258" cy="30469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–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menyurat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perizinan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peminjaman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undangan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sponsor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Surat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peringatan</a:t>
            </a:r>
            <a:endParaRPr lang="id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5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53D5-F4DE-4254-A1C3-76BD48F76CF4}"/>
              </a:ext>
            </a:extLst>
          </p:cNvPr>
          <p:cNvSpPr txBox="1"/>
          <p:nvPr/>
        </p:nvSpPr>
        <p:spPr>
          <a:xfrm>
            <a:off x="1059766" y="2705725"/>
            <a:ext cx="10072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STANDARD OPERATION PROCEDURES</a:t>
            </a:r>
          </a:p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DALAM SURAT MENYURAT</a:t>
            </a:r>
            <a:endParaRPr lang="en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2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472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JUNIARGO</dc:creator>
  <cp:lastModifiedBy>JUNIARGO</cp:lastModifiedBy>
  <cp:revision>5</cp:revision>
  <dcterms:created xsi:type="dcterms:W3CDTF">2022-01-04T05:30:08Z</dcterms:created>
  <dcterms:modified xsi:type="dcterms:W3CDTF">2022-01-04T16:16:49Z</dcterms:modified>
</cp:coreProperties>
</file>