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13"/>
  </p:notesMasterIdLst>
  <p:sldIdLst>
    <p:sldId id="256" r:id="rId2"/>
    <p:sldId id="257" r:id="rId3"/>
    <p:sldId id="266" r:id="rId4"/>
    <p:sldId id="265" r:id="rId5"/>
    <p:sldId id="269" r:id="rId6"/>
    <p:sldId id="270" r:id="rId7"/>
    <p:sldId id="271" r:id="rId8"/>
    <p:sldId id="274" r:id="rId9"/>
    <p:sldId id="273" r:id="rId10"/>
    <p:sldId id="272" r:id="rId11"/>
    <p:sldId id="264" r:id="rId12"/>
  </p:sldIdLst>
  <p:sldSz cx="9144000" cy="5143500" type="screen16x9"/>
  <p:notesSz cx="6858000" cy="9144000"/>
  <p:embeddedFontLst>
    <p:embeddedFont>
      <p:font typeface="Advent Pro" panose="020B0604020202020204" charset="0"/>
      <p:regular r:id="rId14"/>
      <p:bold r:id="rId15"/>
    </p:embeddedFont>
    <p:embeddedFont>
      <p:font typeface="Advent Pro Light" panose="020B0604020202020204" charset="0"/>
      <p:regular r:id="rId16"/>
      <p:bold r:id="rId17"/>
    </p:embeddedFont>
    <p:embeddedFont>
      <p:font typeface="Anton" pitchFamily="2" charset="0"/>
      <p:regular r:id="rId18"/>
    </p:embeddedFont>
    <p:embeddedFont>
      <p:font typeface="Josefin Slab" pitchFamily="2" charset="0"/>
      <p:regular r:id="rId19"/>
      <p:bold r:id="rId20"/>
      <p:italic r:id="rId21"/>
      <p:boldItalic r:id="rId22"/>
    </p:embeddedFont>
    <p:embeddedFont>
      <p:font typeface="Livvic" panose="020B060402020202020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Roboto Condensed Light" panose="02000000000000000000" pitchFamily="2" charset="0"/>
      <p:regular r:id="rId31"/>
      <p:italic r:id="rId32"/>
    </p:embeddedFont>
    <p:embeddedFont>
      <p:font typeface="Ubuntu"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18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theme" Target="theme/theme1.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JD</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JD</a:t>
            </a:r>
          </a:p>
        </p:txBody>
      </p:sp>
    </p:spTree>
    <p:extLst>
      <p:ext uri="{BB962C8B-B14F-4D97-AF65-F5344CB8AC3E}">
        <p14:creationId xmlns:p14="http://schemas.microsoft.com/office/powerpoint/2010/main" val="2203996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9e7d0784fe_0_1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9e7d0784fe_0_1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JD</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ec3dd9f614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ec3dd9f614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JD</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JD</a:t>
            </a:r>
          </a:p>
        </p:txBody>
      </p:sp>
    </p:spTree>
    <p:extLst>
      <p:ext uri="{BB962C8B-B14F-4D97-AF65-F5344CB8AC3E}">
        <p14:creationId xmlns:p14="http://schemas.microsoft.com/office/powerpoint/2010/main" val="771583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JD</a:t>
            </a:r>
          </a:p>
        </p:txBody>
      </p:sp>
    </p:spTree>
    <p:extLst>
      <p:ext uri="{BB962C8B-B14F-4D97-AF65-F5344CB8AC3E}">
        <p14:creationId xmlns:p14="http://schemas.microsoft.com/office/powerpoint/2010/main" val="2989530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Arrun</a:t>
            </a:r>
          </a:p>
        </p:txBody>
      </p:sp>
    </p:spTree>
    <p:extLst>
      <p:ext uri="{BB962C8B-B14F-4D97-AF65-F5344CB8AC3E}">
        <p14:creationId xmlns:p14="http://schemas.microsoft.com/office/powerpoint/2010/main" val="599861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Arrun</a:t>
            </a:r>
          </a:p>
        </p:txBody>
      </p:sp>
    </p:spTree>
    <p:extLst>
      <p:ext uri="{BB962C8B-B14F-4D97-AF65-F5344CB8AC3E}">
        <p14:creationId xmlns:p14="http://schemas.microsoft.com/office/powerpoint/2010/main" val="1668379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Arrun</a:t>
            </a:r>
          </a:p>
        </p:txBody>
      </p:sp>
    </p:spTree>
    <p:extLst>
      <p:ext uri="{BB962C8B-B14F-4D97-AF65-F5344CB8AC3E}">
        <p14:creationId xmlns:p14="http://schemas.microsoft.com/office/powerpoint/2010/main" val="2860416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Arrun</a:t>
            </a:r>
          </a:p>
        </p:txBody>
      </p:sp>
    </p:spTree>
    <p:extLst>
      <p:ext uri="{BB962C8B-B14F-4D97-AF65-F5344CB8AC3E}">
        <p14:creationId xmlns:p14="http://schemas.microsoft.com/office/powerpoint/2010/main" val="4107612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JD</a:t>
            </a:r>
          </a:p>
        </p:txBody>
      </p:sp>
    </p:spTree>
    <p:extLst>
      <p:ext uri="{BB962C8B-B14F-4D97-AF65-F5344CB8AC3E}">
        <p14:creationId xmlns:p14="http://schemas.microsoft.com/office/powerpoint/2010/main" val="2875148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218258" y="0"/>
            <a:ext cx="5925780" cy="4511204"/>
          </a:xfrm>
          <a:custGeom>
            <a:avLst/>
            <a:gdLst/>
            <a:ahLst/>
            <a:cxnLst/>
            <a:rect l="l" t="t" r="r" b="b"/>
            <a:pathLst>
              <a:path w="65471" h="29229" extrusionOk="0">
                <a:moveTo>
                  <a:pt x="0" y="1"/>
                </a:moveTo>
                <a:lnTo>
                  <a:pt x="0" y="29228"/>
                </a:lnTo>
                <a:lnTo>
                  <a:pt x="65471" y="29228"/>
                </a:lnTo>
                <a:lnTo>
                  <a:pt x="654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3014474" y="4198424"/>
            <a:ext cx="6129578" cy="945126"/>
          </a:xfrm>
          <a:custGeom>
            <a:avLst/>
            <a:gdLst/>
            <a:ahLst/>
            <a:cxnLst/>
            <a:rect l="l" t="t" r="r" b="b"/>
            <a:pathLst>
              <a:path w="29564" h="46535" extrusionOk="0">
                <a:moveTo>
                  <a:pt x="0" y="0"/>
                </a:moveTo>
                <a:lnTo>
                  <a:pt x="0" y="46534"/>
                </a:lnTo>
                <a:lnTo>
                  <a:pt x="29563" y="46534"/>
                </a:lnTo>
                <a:lnTo>
                  <a:pt x="29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0"/>
            <a:ext cx="3421887" cy="5143501"/>
          </a:xfrm>
          <a:custGeom>
            <a:avLst/>
            <a:gdLst/>
            <a:ahLst/>
            <a:cxnLst/>
            <a:rect l="l" t="t" r="r" b="b"/>
            <a:pathLst>
              <a:path w="36436" h="101907" extrusionOk="0">
                <a:moveTo>
                  <a:pt x="0" y="0"/>
                </a:moveTo>
                <a:lnTo>
                  <a:pt x="0" y="101906"/>
                </a:lnTo>
                <a:lnTo>
                  <a:pt x="36435" y="101906"/>
                </a:lnTo>
                <a:lnTo>
                  <a:pt x="36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725175" y="1648925"/>
            <a:ext cx="5048700" cy="4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3600"/>
              <a:buNone/>
              <a:defRPr sz="3600" b="0">
                <a:solidFill>
                  <a:schemeClr val="lt1"/>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13" name="Google Shape;13;p2"/>
          <p:cNvSpPr txBox="1">
            <a:spLocks noGrp="1"/>
          </p:cNvSpPr>
          <p:nvPr>
            <p:ph type="subTitle" idx="1"/>
          </p:nvPr>
        </p:nvSpPr>
        <p:spPr>
          <a:xfrm>
            <a:off x="4813218" y="1942050"/>
            <a:ext cx="2872500" cy="3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Font typeface="Josefin Slab"/>
              <a:buNone/>
              <a:defRPr sz="1400">
                <a:solidFill>
                  <a:schemeClr val="lt1"/>
                </a:solidFill>
                <a:latin typeface="Josefin Slab"/>
                <a:ea typeface="Josefin Slab"/>
                <a:cs typeface="Josefin Slab"/>
                <a:sym typeface="Josefin Slab"/>
              </a:defRPr>
            </a:lvl2pPr>
            <a:lvl3pPr lvl="2" algn="ctr" rtl="0">
              <a:lnSpc>
                <a:spcPct val="100000"/>
              </a:lnSpc>
              <a:spcBef>
                <a:spcPts val="0"/>
              </a:spcBef>
              <a:spcAft>
                <a:spcPts val="0"/>
              </a:spcAft>
              <a:buClr>
                <a:schemeClr val="lt1"/>
              </a:buClr>
              <a:buSzPts val="1400"/>
              <a:buFont typeface="Josefin Slab"/>
              <a:buNone/>
              <a:defRPr sz="1400">
                <a:solidFill>
                  <a:schemeClr val="lt1"/>
                </a:solidFill>
                <a:latin typeface="Josefin Slab"/>
                <a:ea typeface="Josefin Slab"/>
                <a:cs typeface="Josefin Slab"/>
                <a:sym typeface="Josefin Slab"/>
              </a:defRPr>
            </a:lvl3pPr>
            <a:lvl4pPr lvl="3" algn="ctr" rtl="0">
              <a:lnSpc>
                <a:spcPct val="100000"/>
              </a:lnSpc>
              <a:spcBef>
                <a:spcPts val="0"/>
              </a:spcBef>
              <a:spcAft>
                <a:spcPts val="0"/>
              </a:spcAft>
              <a:buClr>
                <a:schemeClr val="lt1"/>
              </a:buClr>
              <a:buSzPts val="1400"/>
              <a:buFont typeface="Josefin Slab"/>
              <a:buNone/>
              <a:defRPr sz="1400">
                <a:solidFill>
                  <a:schemeClr val="lt1"/>
                </a:solidFill>
                <a:latin typeface="Josefin Slab"/>
                <a:ea typeface="Josefin Slab"/>
                <a:cs typeface="Josefin Slab"/>
                <a:sym typeface="Josefin Slab"/>
              </a:defRPr>
            </a:lvl4pPr>
            <a:lvl5pPr lvl="4" algn="ctr" rtl="0">
              <a:lnSpc>
                <a:spcPct val="100000"/>
              </a:lnSpc>
              <a:spcBef>
                <a:spcPts val="0"/>
              </a:spcBef>
              <a:spcAft>
                <a:spcPts val="0"/>
              </a:spcAft>
              <a:buClr>
                <a:schemeClr val="lt1"/>
              </a:buClr>
              <a:buSzPts val="1400"/>
              <a:buFont typeface="Josefin Slab"/>
              <a:buNone/>
              <a:defRPr sz="1400">
                <a:solidFill>
                  <a:schemeClr val="lt1"/>
                </a:solidFill>
                <a:latin typeface="Josefin Slab"/>
                <a:ea typeface="Josefin Slab"/>
                <a:cs typeface="Josefin Slab"/>
                <a:sym typeface="Josefin Slab"/>
              </a:defRPr>
            </a:lvl5pPr>
            <a:lvl6pPr lvl="5" algn="ctr" rtl="0">
              <a:lnSpc>
                <a:spcPct val="100000"/>
              </a:lnSpc>
              <a:spcBef>
                <a:spcPts val="0"/>
              </a:spcBef>
              <a:spcAft>
                <a:spcPts val="0"/>
              </a:spcAft>
              <a:buClr>
                <a:schemeClr val="lt1"/>
              </a:buClr>
              <a:buSzPts val="1400"/>
              <a:buFont typeface="Josefin Slab"/>
              <a:buNone/>
              <a:defRPr sz="1400">
                <a:solidFill>
                  <a:schemeClr val="lt1"/>
                </a:solidFill>
                <a:latin typeface="Josefin Slab"/>
                <a:ea typeface="Josefin Slab"/>
                <a:cs typeface="Josefin Slab"/>
                <a:sym typeface="Josefin Slab"/>
              </a:defRPr>
            </a:lvl6pPr>
            <a:lvl7pPr lvl="6" algn="ctr" rtl="0">
              <a:lnSpc>
                <a:spcPct val="100000"/>
              </a:lnSpc>
              <a:spcBef>
                <a:spcPts val="0"/>
              </a:spcBef>
              <a:spcAft>
                <a:spcPts val="0"/>
              </a:spcAft>
              <a:buClr>
                <a:schemeClr val="lt1"/>
              </a:buClr>
              <a:buSzPts val="1400"/>
              <a:buFont typeface="Josefin Slab"/>
              <a:buNone/>
              <a:defRPr sz="1400">
                <a:solidFill>
                  <a:schemeClr val="lt1"/>
                </a:solidFill>
                <a:latin typeface="Josefin Slab"/>
                <a:ea typeface="Josefin Slab"/>
                <a:cs typeface="Josefin Slab"/>
                <a:sym typeface="Josefin Slab"/>
              </a:defRPr>
            </a:lvl7pPr>
            <a:lvl8pPr lvl="7" algn="ctr" rtl="0">
              <a:lnSpc>
                <a:spcPct val="100000"/>
              </a:lnSpc>
              <a:spcBef>
                <a:spcPts val="0"/>
              </a:spcBef>
              <a:spcAft>
                <a:spcPts val="0"/>
              </a:spcAft>
              <a:buClr>
                <a:schemeClr val="lt1"/>
              </a:buClr>
              <a:buSzPts val="1400"/>
              <a:buFont typeface="Josefin Slab"/>
              <a:buNone/>
              <a:defRPr sz="1400">
                <a:solidFill>
                  <a:schemeClr val="lt1"/>
                </a:solidFill>
                <a:latin typeface="Josefin Slab"/>
                <a:ea typeface="Josefin Slab"/>
                <a:cs typeface="Josefin Slab"/>
                <a:sym typeface="Josefin Slab"/>
              </a:defRPr>
            </a:lvl8pPr>
            <a:lvl9pPr lvl="8" algn="ctr" rtl="0">
              <a:lnSpc>
                <a:spcPct val="100000"/>
              </a:lnSpc>
              <a:spcBef>
                <a:spcPts val="0"/>
              </a:spcBef>
              <a:spcAft>
                <a:spcPts val="0"/>
              </a:spcAft>
              <a:buClr>
                <a:schemeClr val="lt1"/>
              </a:buClr>
              <a:buSzPts val="1400"/>
              <a:buFont typeface="Josefin Slab"/>
              <a:buNone/>
              <a:defRPr sz="1400">
                <a:solidFill>
                  <a:schemeClr val="lt1"/>
                </a:solidFill>
                <a:latin typeface="Josefin Slab"/>
                <a:ea typeface="Josefin Slab"/>
                <a:cs typeface="Josefin Slab"/>
                <a:sym typeface="Josefin Slab"/>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2">
  <p:cSld name="CUSTOM_25">
    <p:spTree>
      <p:nvGrpSpPr>
        <p:cNvPr id="1" name="Shape 90"/>
        <p:cNvGrpSpPr/>
        <p:nvPr/>
      </p:nvGrpSpPr>
      <p:grpSpPr>
        <a:xfrm>
          <a:off x="0" y="0"/>
          <a:ext cx="0" cy="0"/>
          <a:chOff x="0" y="0"/>
          <a:chExt cx="0" cy="0"/>
        </a:xfrm>
      </p:grpSpPr>
      <p:sp>
        <p:nvSpPr>
          <p:cNvPr id="91" name="Google Shape;91;p14"/>
          <p:cNvSpPr/>
          <p:nvPr/>
        </p:nvSpPr>
        <p:spPr>
          <a:xfrm rot="-5400000" flipH="1">
            <a:off x="4861200" y="-859800"/>
            <a:ext cx="3423000" cy="51426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CBF4A"/>
              </a:solidFill>
            </a:endParaRPr>
          </a:p>
        </p:txBody>
      </p:sp>
      <p:sp>
        <p:nvSpPr>
          <p:cNvPr id="92" name="Google Shape;92;p14"/>
          <p:cNvSpPr txBox="1">
            <a:spLocks noGrp="1"/>
          </p:cNvSpPr>
          <p:nvPr>
            <p:ph type="title"/>
          </p:nvPr>
        </p:nvSpPr>
        <p:spPr>
          <a:xfrm>
            <a:off x="728350" y="1068400"/>
            <a:ext cx="7717500" cy="48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14"/>
          <p:cNvSpPr txBox="1">
            <a:spLocks noGrp="1"/>
          </p:cNvSpPr>
          <p:nvPr>
            <p:ph type="title" idx="2" hasCustomPrompt="1"/>
          </p:nvPr>
        </p:nvSpPr>
        <p:spPr>
          <a:xfrm>
            <a:off x="713225" y="2625550"/>
            <a:ext cx="17427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4" name="Google Shape;94;p14"/>
          <p:cNvSpPr txBox="1">
            <a:spLocks noGrp="1"/>
          </p:cNvSpPr>
          <p:nvPr>
            <p:ph type="subTitle" idx="1"/>
          </p:nvPr>
        </p:nvSpPr>
        <p:spPr>
          <a:xfrm>
            <a:off x="713600" y="3528075"/>
            <a:ext cx="17427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95" name="Google Shape;95;p14"/>
          <p:cNvSpPr txBox="1">
            <a:spLocks noGrp="1"/>
          </p:cNvSpPr>
          <p:nvPr>
            <p:ph type="subTitle" idx="3"/>
          </p:nvPr>
        </p:nvSpPr>
        <p:spPr>
          <a:xfrm>
            <a:off x="713625" y="3230025"/>
            <a:ext cx="17427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1600">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6" name="Google Shape;96;p14"/>
          <p:cNvSpPr txBox="1">
            <a:spLocks noGrp="1"/>
          </p:cNvSpPr>
          <p:nvPr>
            <p:ph type="title" idx="4" hasCustomPrompt="1"/>
          </p:nvPr>
        </p:nvSpPr>
        <p:spPr>
          <a:xfrm>
            <a:off x="2709858" y="2625550"/>
            <a:ext cx="17427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 name="Google Shape;97;p14"/>
          <p:cNvSpPr txBox="1">
            <a:spLocks noGrp="1"/>
          </p:cNvSpPr>
          <p:nvPr>
            <p:ph type="subTitle" idx="5"/>
          </p:nvPr>
        </p:nvSpPr>
        <p:spPr>
          <a:xfrm>
            <a:off x="2710100" y="3528075"/>
            <a:ext cx="17427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98" name="Google Shape;98;p14"/>
          <p:cNvSpPr txBox="1">
            <a:spLocks noGrp="1"/>
          </p:cNvSpPr>
          <p:nvPr>
            <p:ph type="subTitle" idx="6"/>
          </p:nvPr>
        </p:nvSpPr>
        <p:spPr>
          <a:xfrm>
            <a:off x="2710126" y="3230025"/>
            <a:ext cx="17427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1600">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9" name="Google Shape;99;p14"/>
          <p:cNvSpPr txBox="1">
            <a:spLocks noGrp="1"/>
          </p:cNvSpPr>
          <p:nvPr>
            <p:ph type="title" idx="7" hasCustomPrompt="1"/>
          </p:nvPr>
        </p:nvSpPr>
        <p:spPr>
          <a:xfrm>
            <a:off x="4706492" y="2625550"/>
            <a:ext cx="17427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0" name="Google Shape;100;p14"/>
          <p:cNvSpPr txBox="1">
            <a:spLocks noGrp="1"/>
          </p:cNvSpPr>
          <p:nvPr>
            <p:ph type="subTitle" idx="8"/>
          </p:nvPr>
        </p:nvSpPr>
        <p:spPr>
          <a:xfrm>
            <a:off x="4706600" y="3528075"/>
            <a:ext cx="17427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1" name="Google Shape;101;p14"/>
          <p:cNvSpPr txBox="1">
            <a:spLocks noGrp="1"/>
          </p:cNvSpPr>
          <p:nvPr>
            <p:ph type="subTitle" idx="9"/>
          </p:nvPr>
        </p:nvSpPr>
        <p:spPr>
          <a:xfrm>
            <a:off x="4706638" y="3230025"/>
            <a:ext cx="17427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1600">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2" name="Google Shape;102;p14"/>
          <p:cNvSpPr txBox="1">
            <a:spLocks noGrp="1"/>
          </p:cNvSpPr>
          <p:nvPr>
            <p:ph type="title" idx="13" hasCustomPrompt="1"/>
          </p:nvPr>
        </p:nvSpPr>
        <p:spPr>
          <a:xfrm>
            <a:off x="6703125" y="2625550"/>
            <a:ext cx="17427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3" name="Google Shape;103;p14"/>
          <p:cNvSpPr txBox="1">
            <a:spLocks noGrp="1"/>
          </p:cNvSpPr>
          <p:nvPr>
            <p:ph type="subTitle" idx="14"/>
          </p:nvPr>
        </p:nvSpPr>
        <p:spPr>
          <a:xfrm>
            <a:off x="6703101" y="3528075"/>
            <a:ext cx="17427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4" name="Google Shape;104;p14"/>
          <p:cNvSpPr txBox="1">
            <a:spLocks noGrp="1"/>
          </p:cNvSpPr>
          <p:nvPr>
            <p:ph type="subTitle" idx="15"/>
          </p:nvPr>
        </p:nvSpPr>
        <p:spPr>
          <a:xfrm>
            <a:off x="6703149" y="3230025"/>
            <a:ext cx="17427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1600">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5" name="Google Shape;105;p14"/>
          <p:cNvSpPr/>
          <p:nvPr/>
        </p:nvSpPr>
        <p:spPr>
          <a:xfrm rot="5400000">
            <a:off x="4188425" y="184050"/>
            <a:ext cx="771000" cy="914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15">
    <p:bg>
      <p:bgPr>
        <a:solidFill>
          <a:schemeClr val="accent1"/>
        </a:solidFill>
        <a:effectLst/>
      </p:bgPr>
    </p:bg>
    <p:spTree>
      <p:nvGrpSpPr>
        <p:cNvPr id="1" name="Shape 106"/>
        <p:cNvGrpSpPr/>
        <p:nvPr/>
      </p:nvGrpSpPr>
      <p:grpSpPr>
        <a:xfrm>
          <a:off x="0" y="0"/>
          <a:ext cx="0" cy="0"/>
          <a:chOff x="0" y="0"/>
          <a:chExt cx="0" cy="0"/>
        </a:xfrm>
      </p:grpSpPr>
      <p:sp>
        <p:nvSpPr>
          <p:cNvPr id="107" name="Google Shape;107;p15"/>
          <p:cNvSpPr/>
          <p:nvPr/>
        </p:nvSpPr>
        <p:spPr>
          <a:xfrm>
            <a:off x="3420000" y="0"/>
            <a:ext cx="5724130" cy="5143500"/>
          </a:xfrm>
          <a:custGeom>
            <a:avLst/>
            <a:gdLst/>
            <a:ahLst/>
            <a:cxnLst/>
            <a:rect l="l" t="t" r="r" b="b"/>
            <a:pathLst>
              <a:path w="65471" h="29229" extrusionOk="0">
                <a:moveTo>
                  <a:pt x="0" y="1"/>
                </a:moveTo>
                <a:lnTo>
                  <a:pt x="0" y="29228"/>
                </a:lnTo>
                <a:lnTo>
                  <a:pt x="65471" y="29228"/>
                </a:lnTo>
                <a:lnTo>
                  <a:pt x="65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549025" y="0"/>
            <a:ext cx="771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txBox="1">
            <a:spLocks noGrp="1"/>
          </p:cNvSpPr>
          <p:nvPr>
            <p:ph type="subTitle" idx="1"/>
          </p:nvPr>
        </p:nvSpPr>
        <p:spPr>
          <a:xfrm>
            <a:off x="5115400" y="1679550"/>
            <a:ext cx="3130500" cy="1784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3"/>
              </a:buClr>
              <a:buSzPts val="1400"/>
              <a:buNone/>
              <a:defRPr>
                <a:solidFill>
                  <a:schemeClr val="accent3"/>
                </a:solidFill>
              </a:defRPr>
            </a:lvl1pPr>
            <a:lvl2pPr lvl="1" algn="r" rtl="0">
              <a:lnSpc>
                <a:spcPct val="100000"/>
              </a:lnSpc>
              <a:spcBef>
                <a:spcPts val="0"/>
              </a:spcBef>
              <a:spcAft>
                <a:spcPts val="0"/>
              </a:spcAft>
              <a:buClr>
                <a:schemeClr val="accent1"/>
              </a:buClr>
              <a:buSzPts val="1400"/>
              <a:buNone/>
              <a:defRPr>
                <a:solidFill>
                  <a:schemeClr val="accent1"/>
                </a:solidFill>
              </a:defRPr>
            </a:lvl2pPr>
            <a:lvl3pPr lvl="2" algn="r" rtl="0">
              <a:lnSpc>
                <a:spcPct val="100000"/>
              </a:lnSpc>
              <a:spcBef>
                <a:spcPts val="0"/>
              </a:spcBef>
              <a:spcAft>
                <a:spcPts val="0"/>
              </a:spcAft>
              <a:buClr>
                <a:schemeClr val="accent1"/>
              </a:buClr>
              <a:buSzPts val="1400"/>
              <a:buNone/>
              <a:defRPr>
                <a:solidFill>
                  <a:schemeClr val="accent1"/>
                </a:solidFill>
              </a:defRPr>
            </a:lvl3pPr>
            <a:lvl4pPr lvl="3" algn="r" rtl="0">
              <a:lnSpc>
                <a:spcPct val="100000"/>
              </a:lnSpc>
              <a:spcBef>
                <a:spcPts val="0"/>
              </a:spcBef>
              <a:spcAft>
                <a:spcPts val="0"/>
              </a:spcAft>
              <a:buClr>
                <a:schemeClr val="accent1"/>
              </a:buClr>
              <a:buSzPts val="1400"/>
              <a:buNone/>
              <a:defRPr>
                <a:solidFill>
                  <a:schemeClr val="accent1"/>
                </a:solidFill>
              </a:defRPr>
            </a:lvl4pPr>
            <a:lvl5pPr lvl="4" algn="r" rtl="0">
              <a:lnSpc>
                <a:spcPct val="100000"/>
              </a:lnSpc>
              <a:spcBef>
                <a:spcPts val="0"/>
              </a:spcBef>
              <a:spcAft>
                <a:spcPts val="0"/>
              </a:spcAft>
              <a:buClr>
                <a:schemeClr val="accent1"/>
              </a:buClr>
              <a:buSzPts val="1400"/>
              <a:buNone/>
              <a:defRPr>
                <a:solidFill>
                  <a:schemeClr val="accent1"/>
                </a:solidFill>
              </a:defRPr>
            </a:lvl5pPr>
            <a:lvl6pPr lvl="5" algn="r" rtl="0">
              <a:lnSpc>
                <a:spcPct val="100000"/>
              </a:lnSpc>
              <a:spcBef>
                <a:spcPts val="0"/>
              </a:spcBef>
              <a:spcAft>
                <a:spcPts val="0"/>
              </a:spcAft>
              <a:buClr>
                <a:schemeClr val="accent1"/>
              </a:buClr>
              <a:buSzPts val="1400"/>
              <a:buNone/>
              <a:defRPr>
                <a:solidFill>
                  <a:schemeClr val="accent1"/>
                </a:solidFill>
              </a:defRPr>
            </a:lvl6pPr>
            <a:lvl7pPr lvl="6" algn="r" rtl="0">
              <a:lnSpc>
                <a:spcPct val="100000"/>
              </a:lnSpc>
              <a:spcBef>
                <a:spcPts val="0"/>
              </a:spcBef>
              <a:spcAft>
                <a:spcPts val="0"/>
              </a:spcAft>
              <a:buClr>
                <a:schemeClr val="accent1"/>
              </a:buClr>
              <a:buSzPts val="1400"/>
              <a:buNone/>
              <a:defRPr>
                <a:solidFill>
                  <a:schemeClr val="accent1"/>
                </a:solidFill>
              </a:defRPr>
            </a:lvl7pPr>
            <a:lvl8pPr lvl="7" algn="r" rtl="0">
              <a:lnSpc>
                <a:spcPct val="100000"/>
              </a:lnSpc>
              <a:spcBef>
                <a:spcPts val="0"/>
              </a:spcBef>
              <a:spcAft>
                <a:spcPts val="0"/>
              </a:spcAft>
              <a:buClr>
                <a:schemeClr val="accent1"/>
              </a:buClr>
              <a:buSzPts val="1400"/>
              <a:buNone/>
              <a:defRPr>
                <a:solidFill>
                  <a:schemeClr val="accent1"/>
                </a:solidFill>
              </a:defRPr>
            </a:lvl8pPr>
            <a:lvl9pPr lvl="8" algn="r"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110" name="Google Shape;110;p15"/>
          <p:cNvSpPr txBox="1">
            <a:spLocks noGrp="1"/>
          </p:cNvSpPr>
          <p:nvPr>
            <p:ph type="ctrTitle"/>
          </p:nvPr>
        </p:nvSpPr>
        <p:spPr>
          <a:xfrm>
            <a:off x="934525" y="1068475"/>
            <a:ext cx="1984500" cy="48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2400"/>
              <a:buNone/>
              <a:defRPr sz="2400" b="0">
                <a:solidFill>
                  <a:schemeClr val="dk2"/>
                </a:solidFill>
              </a:defRPr>
            </a:lvl1pPr>
            <a:lvl2pPr lvl="1" rtl="0">
              <a:spcBef>
                <a:spcPts val="0"/>
              </a:spcBef>
              <a:spcAft>
                <a:spcPts val="0"/>
              </a:spcAft>
              <a:buClr>
                <a:schemeClr val="dk2"/>
              </a:buClr>
              <a:buSzPts val="1800"/>
              <a:buNone/>
              <a:defRPr sz="1800" b="0">
                <a:solidFill>
                  <a:schemeClr val="dk2"/>
                </a:solidFill>
              </a:defRPr>
            </a:lvl2pPr>
            <a:lvl3pPr lvl="2" rtl="0">
              <a:spcBef>
                <a:spcPts val="0"/>
              </a:spcBef>
              <a:spcAft>
                <a:spcPts val="0"/>
              </a:spcAft>
              <a:buClr>
                <a:schemeClr val="dk2"/>
              </a:buClr>
              <a:buSzPts val="1800"/>
              <a:buNone/>
              <a:defRPr sz="1800" b="0">
                <a:solidFill>
                  <a:schemeClr val="dk2"/>
                </a:solidFill>
              </a:defRPr>
            </a:lvl3pPr>
            <a:lvl4pPr lvl="3" rtl="0">
              <a:spcBef>
                <a:spcPts val="0"/>
              </a:spcBef>
              <a:spcAft>
                <a:spcPts val="0"/>
              </a:spcAft>
              <a:buClr>
                <a:schemeClr val="dk2"/>
              </a:buClr>
              <a:buSzPts val="1800"/>
              <a:buNone/>
              <a:defRPr sz="1800" b="0">
                <a:solidFill>
                  <a:schemeClr val="dk2"/>
                </a:solidFill>
              </a:defRPr>
            </a:lvl4pPr>
            <a:lvl5pPr lvl="4" rtl="0">
              <a:spcBef>
                <a:spcPts val="0"/>
              </a:spcBef>
              <a:spcAft>
                <a:spcPts val="0"/>
              </a:spcAft>
              <a:buClr>
                <a:schemeClr val="dk2"/>
              </a:buClr>
              <a:buSzPts val="1800"/>
              <a:buNone/>
              <a:defRPr sz="1800" b="0">
                <a:solidFill>
                  <a:schemeClr val="dk2"/>
                </a:solidFill>
              </a:defRPr>
            </a:lvl5pPr>
            <a:lvl6pPr lvl="5" rtl="0">
              <a:spcBef>
                <a:spcPts val="0"/>
              </a:spcBef>
              <a:spcAft>
                <a:spcPts val="0"/>
              </a:spcAft>
              <a:buClr>
                <a:schemeClr val="dk2"/>
              </a:buClr>
              <a:buSzPts val="1800"/>
              <a:buNone/>
              <a:defRPr sz="1800" b="0">
                <a:solidFill>
                  <a:schemeClr val="dk2"/>
                </a:solidFill>
              </a:defRPr>
            </a:lvl6pPr>
            <a:lvl7pPr lvl="6" rtl="0">
              <a:spcBef>
                <a:spcPts val="0"/>
              </a:spcBef>
              <a:spcAft>
                <a:spcPts val="0"/>
              </a:spcAft>
              <a:buClr>
                <a:schemeClr val="dk2"/>
              </a:buClr>
              <a:buSzPts val="1800"/>
              <a:buNone/>
              <a:defRPr sz="1800" b="0">
                <a:solidFill>
                  <a:schemeClr val="dk2"/>
                </a:solidFill>
              </a:defRPr>
            </a:lvl7pPr>
            <a:lvl8pPr lvl="7" rtl="0">
              <a:spcBef>
                <a:spcPts val="0"/>
              </a:spcBef>
              <a:spcAft>
                <a:spcPts val="0"/>
              </a:spcAft>
              <a:buClr>
                <a:schemeClr val="dk2"/>
              </a:buClr>
              <a:buSzPts val="1800"/>
              <a:buNone/>
              <a:defRPr sz="1800" b="0">
                <a:solidFill>
                  <a:schemeClr val="dk2"/>
                </a:solidFill>
              </a:defRPr>
            </a:lvl8pPr>
            <a:lvl9pPr lvl="8" rtl="0">
              <a:spcBef>
                <a:spcPts val="0"/>
              </a:spcBef>
              <a:spcAft>
                <a:spcPts val="0"/>
              </a:spcAft>
              <a:buClr>
                <a:schemeClr val="dk2"/>
              </a:buClr>
              <a:buSzPts val="1800"/>
              <a:buNone/>
              <a:defRPr sz="1800" b="0">
                <a:solidFill>
                  <a:schemeClr val="dk2"/>
                </a:solidFill>
              </a:defRPr>
            </a:lvl9pPr>
          </a:lstStyle>
          <a:p>
            <a:endParaRPr/>
          </a:p>
        </p:txBody>
      </p:sp>
    </p:spTree>
  </p:cSld>
  <p:clrMapOvr>
    <a:masterClrMapping/>
  </p:clrMapOvr>
  <p:extLst>
    <p:ext uri="{DCECCB84-F9BA-43D5-87BE-67443E8EF086}">
      <p15:sldGuideLst xmlns:p15="http://schemas.microsoft.com/office/powerpoint/2012/main">
        <p15:guide id="1" pos="2154">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4">
  <p:cSld name="CUSTOM_21">
    <p:spTree>
      <p:nvGrpSpPr>
        <p:cNvPr id="1" name="Shape 119"/>
        <p:cNvGrpSpPr/>
        <p:nvPr/>
      </p:nvGrpSpPr>
      <p:grpSpPr>
        <a:xfrm>
          <a:off x="0" y="0"/>
          <a:ext cx="0" cy="0"/>
          <a:chOff x="0" y="0"/>
          <a:chExt cx="0" cy="0"/>
        </a:xfrm>
      </p:grpSpPr>
      <p:sp>
        <p:nvSpPr>
          <p:cNvPr id="120" name="Google Shape;120;p18"/>
          <p:cNvSpPr/>
          <p:nvPr/>
        </p:nvSpPr>
        <p:spPr>
          <a:xfrm>
            <a:off x="549025" y="0"/>
            <a:ext cx="771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txBox="1">
            <a:spLocks noGrp="1"/>
          </p:cNvSpPr>
          <p:nvPr>
            <p:ph type="ctrTitle"/>
          </p:nvPr>
        </p:nvSpPr>
        <p:spPr>
          <a:xfrm>
            <a:off x="1459825" y="1068475"/>
            <a:ext cx="1869600" cy="48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sz="2400" b="0">
                <a:solidFill>
                  <a:schemeClr val="dk1"/>
                </a:solidFill>
              </a:defRPr>
            </a:lvl1pPr>
            <a:lvl2pPr lvl="1" rtl="0">
              <a:spcBef>
                <a:spcPts val="0"/>
              </a:spcBef>
              <a:spcAft>
                <a:spcPts val="0"/>
              </a:spcAft>
              <a:buClr>
                <a:schemeClr val="dk1"/>
              </a:buClr>
              <a:buSzPts val="1800"/>
              <a:buNone/>
              <a:defRPr sz="1800" b="0">
                <a:solidFill>
                  <a:schemeClr val="dk1"/>
                </a:solidFill>
              </a:defRPr>
            </a:lvl2pPr>
            <a:lvl3pPr lvl="2" rtl="0">
              <a:spcBef>
                <a:spcPts val="0"/>
              </a:spcBef>
              <a:spcAft>
                <a:spcPts val="0"/>
              </a:spcAft>
              <a:buClr>
                <a:schemeClr val="dk1"/>
              </a:buClr>
              <a:buSzPts val="1800"/>
              <a:buNone/>
              <a:defRPr sz="1800" b="0">
                <a:solidFill>
                  <a:schemeClr val="dk1"/>
                </a:solidFill>
              </a:defRPr>
            </a:lvl3pPr>
            <a:lvl4pPr lvl="3" rtl="0">
              <a:spcBef>
                <a:spcPts val="0"/>
              </a:spcBef>
              <a:spcAft>
                <a:spcPts val="0"/>
              </a:spcAft>
              <a:buClr>
                <a:schemeClr val="dk1"/>
              </a:buClr>
              <a:buSzPts val="1800"/>
              <a:buNone/>
              <a:defRPr sz="1800" b="0">
                <a:solidFill>
                  <a:schemeClr val="dk1"/>
                </a:solidFill>
              </a:defRPr>
            </a:lvl4pPr>
            <a:lvl5pPr lvl="4" rtl="0">
              <a:spcBef>
                <a:spcPts val="0"/>
              </a:spcBef>
              <a:spcAft>
                <a:spcPts val="0"/>
              </a:spcAft>
              <a:buClr>
                <a:schemeClr val="dk1"/>
              </a:buClr>
              <a:buSzPts val="1800"/>
              <a:buNone/>
              <a:defRPr sz="1800" b="0">
                <a:solidFill>
                  <a:schemeClr val="dk1"/>
                </a:solidFill>
              </a:defRPr>
            </a:lvl5pPr>
            <a:lvl6pPr lvl="5" rtl="0">
              <a:spcBef>
                <a:spcPts val="0"/>
              </a:spcBef>
              <a:spcAft>
                <a:spcPts val="0"/>
              </a:spcAft>
              <a:buClr>
                <a:schemeClr val="dk1"/>
              </a:buClr>
              <a:buSzPts val="1800"/>
              <a:buNone/>
              <a:defRPr sz="1800" b="0">
                <a:solidFill>
                  <a:schemeClr val="dk1"/>
                </a:solidFill>
              </a:defRPr>
            </a:lvl6pPr>
            <a:lvl7pPr lvl="6" rtl="0">
              <a:spcBef>
                <a:spcPts val="0"/>
              </a:spcBef>
              <a:spcAft>
                <a:spcPts val="0"/>
              </a:spcAft>
              <a:buClr>
                <a:schemeClr val="dk1"/>
              </a:buClr>
              <a:buSzPts val="1800"/>
              <a:buNone/>
              <a:defRPr sz="1800" b="0">
                <a:solidFill>
                  <a:schemeClr val="dk1"/>
                </a:solidFill>
              </a:defRPr>
            </a:lvl7pPr>
            <a:lvl8pPr lvl="7" rtl="0">
              <a:spcBef>
                <a:spcPts val="0"/>
              </a:spcBef>
              <a:spcAft>
                <a:spcPts val="0"/>
              </a:spcAft>
              <a:buClr>
                <a:schemeClr val="dk1"/>
              </a:buClr>
              <a:buSzPts val="1800"/>
              <a:buNone/>
              <a:defRPr sz="1800" b="0">
                <a:solidFill>
                  <a:schemeClr val="dk1"/>
                </a:solidFill>
              </a:defRPr>
            </a:lvl8pPr>
            <a:lvl9pPr lvl="8" rtl="0">
              <a:spcBef>
                <a:spcPts val="0"/>
              </a:spcBef>
              <a:spcAft>
                <a:spcPts val="0"/>
              </a:spcAft>
              <a:buClr>
                <a:schemeClr val="dk1"/>
              </a:buClr>
              <a:buSzPts val="1800"/>
              <a:buNone/>
              <a:defRPr sz="1800" b="0">
                <a:solidFill>
                  <a:schemeClr val="dk1"/>
                </a:solidFill>
              </a:defRPr>
            </a:lvl9pPr>
          </a:lstStyle>
          <a:p>
            <a:endParaRPr/>
          </a:p>
        </p:txBody>
      </p:sp>
      <p:sp>
        <p:nvSpPr>
          <p:cNvPr id="122" name="Google Shape;122;p18"/>
          <p:cNvSpPr txBox="1">
            <a:spLocks noGrp="1"/>
          </p:cNvSpPr>
          <p:nvPr>
            <p:ph type="subTitle" idx="1"/>
          </p:nvPr>
        </p:nvSpPr>
        <p:spPr>
          <a:xfrm>
            <a:off x="1459825" y="2588050"/>
            <a:ext cx="3588600" cy="93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Char char="●"/>
              <a:defRPr>
                <a:solidFill>
                  <a:schemeClr val="dk1"/>
                </a:solidFill>
              </a:defRPr>
            </a:lvl1pPr>
            <a:lvl2pPr lvl="1" rtl="0">
              <a:lnSpc>
                <a:spcPct val="100000"/>
              </a:lnSpc>
              <a:spcBef>
                <a:spcPts val="0"/>
              </a:spcBef>
              <a:spcAft>
                <a:spcPts val="0"/>
              </a:spcAft>
              <a:buClr>
                <a:schemeClr val="dk1"/>
              </a:buClr>
              <a:buSzPts val="1400"/>
              <a:buChar char="○"/>
              <a:defRPr>
                <a:solidFill>
                  <a:schemeClr val="dk1"/>
                </a:solidFill>
              </a:defRPr>
            </a:lvl2pPr>
            <a:lvl3pPr lvl="2" rtl="0">
              <a:lnSpc>
                <a:spcPct val="100000"/>
              </a:lnSpc>
              <a:spcBef>
                <a:spcPts val="0"/>
              </a:spcBef>
              <a:spcAft>
                <a:spcPts val="0"/>
              </a:spcAft>
              <a:buClr>
                <a:schemeClr val="dk1"/>
              </a:buClr>
              <a:buSzPts val="1400"/>
              <a:buChar char="■"/>
              <a:defRPr>
                <a:solidFill>
                  <a:schemeClr val="dk1"/>
                </a:solidFill>
              </a:defRPr>
            </a:lvl3pPr>
            <a:lvl4pPr lvl="3" rtl="0">
              <a:lnSpc>
                <a:spcPct val="100000"/>
              </a:lnSpc>
              <a:spcBef>
                <a:spcPts val="0"/>
              </a:spcBef>
              <a:spcAft>
                <a:spcPts val="0"/>
              </a:spcAft>
              <a:buClr>
                <a:schemeClr val="dk1"/>
              </a:buClr>
              <a:buSzPts val="1400"/>
              <a:buChar char="●"/>
              <a:defRPr>
                <a:solidFill>
                  <a:schemeClr val="dk1"/>
                </a:solidFill>
              </a:defRPr>
            </a:lvl4pPr>
            <a:lvl5pPr lvl="4" rtl="0">
              <a:lnSpc>
                <a:spcPct val="100000"/>
              </a:lnSpc>
              <a:spcBef>
                <a:spcPts val="0"/>
              </a:spcBef>
              <a:spcAft>
                <a:spcPts val="0"/>
              </a:spcAft>
              <a:buClr>
                <a:schemeClr val="dk1"/>
              </a:buClr>
              <a:buSzPts val="1400"/>
              <a:buChar char="○"/>
              <a:defRPr>
                <a:solidFill>
                  <a:schemeClr val="dk1"/>
                </a:solidFill>
              </a:defRPr>
            </a:lvl5pPr>
            <a:lvl6pPr lvl="5" rtl="0">
              <a:lnSpc>
                <a:spcPct val="100000"/>
              </a:lnSpc>
              <a:spcBef>
                <a:spcPts val="0"/>
              </a:spcBef>
              <a:spcAft>
                <a:spcPts val="0"/>
              </a:spcAft>
              <a:buClr>
                <a:schemeClr val="dk1"/>
              </a:buClr>
              <a:buSzPts val="1400"/>
              <a:buChar char="■"/>
              <a:defRPr>
                <a:solidFill>
                  <a:schemeClr val="dk1"/>
                </a:solidFill>
              </a:defRPr>
            </a:lvl6pPr>
            <a:lvl7pPr lvl="6" rtl="0">
              <a:lnSpc>
                <a:spcPct val="100000"/>
              </a:lnSpc>
              <a:spcBef>
                <a:spcPts val="0"/>
              </a:spcBef>
              <a:spcAft>
                <a:spcPts val="0"/>
              </a:spcAft>
              <a:buClr>
                <a:schemeClr val="dk1"/>
              </a:buClr>
              <a:buSzPts val="1400"/>
              <a:buChar char="●"/>
              <a:defRPr>
                <a:solidFill>
                  <a:schemeClr val="dk1"/>
                </a:solidFill>
              </a:defRPr>
            </a:lvl7pPr>
            <a:lvl8pPr lvl="7" rtl="0">
              <a:lnSpc>
                <a:spcPct val="100000"/>
              </a:lnSpc>
              <a:spcBef>
                <a:spcPts val="0"/>
              </a:spcBef>
              <a:spcAft>
                <a:spcPts val="0"/>
              </a:spcAft>
              <a:buClr>
                <a:schemeClr val="dk1"/>
              </a:buClr>
              <a:buSzPts val="1400"/>
              <a:buChar char="○"/>
              <a:defRPr>
                <a:solidFill>
                  <a:schemeClr val="dk1"/>
                </a:solidFill>
              </a:defRPr>
            </a:lvl8pPr>
            <a:lvl9pPr lvl="8" rtl="0">
              <a:lnSpc>
                <a:spcPct val="100000"/>
              </a:lnSpc>
              <a:spcBef>
                <a:spcPts val="0"/>
              </a:spcBef>
              <a:spcAft>
                <a:spcPts val="0"/>
              </a:spcAft>
              <a:buClr>
                <a:schemeClr val="dk1"/>
              </a:buClr>
              <a:buSzPts val="1400"/>
              <a:buChar char="■"/>
              <a:defRPr>
                <a:solidFill>
                  <a:schemeClr val="dk1"/>
                </a:solidFill>
              </a:defRPr>
            </a:lvl9pPr>
          </a:lstStyle>
          <a:p>
            <a:endParaRPr/>
          </a:p>
        </p:txBody>
      </p:sp>
      <p:sp>
        <p:nvSpPr>
          <p:cNvPr id="123" name="Google Shape;123;p18"/>
          <p:cNvSpPr txBox="1">
            <a:spLocks noGrp="1"/>
          </p:cNvSpPr>
          <p:nvPr>
            <p:ph type="ctrTitle" idx="2"/>
          </p:nvPr>
        </p:nvSpPr>
        <p:spPr>
          <a:xfrm>
            <a:off x="1459845" y="2203153"/>
            <a:ext cx="28659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1600"/>
              <a:buNone/>
              <a:defRPr sz="1600" b="0">
                <a:solidFill>
                  <a:schemeClr val="dk1"/>
                </a:solidFill>
              </a:defRPr>
            </a:lvl1pPr>
            <a:lvl2pPr lvl="1"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2pPr>
            <a:lvl3pPr lvl="2"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3pPr>
            <a:lvl4pPr lvl="3"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4pPr>
            <a:lvl5pPr lvl="4"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5pPr>
            <a:lvl6pPr lvl="5"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6pPr>
            <a:lvl7pPr lvl="6"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7pPr>
            <a:lvl8pPr lvl="7"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8pPr>
            <a:lvl9pPr lvl="8"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5">
  <p:cSld name="CUSTOM_27">
    <p:spTree>
      <p:nvGrpSpPr>
        <p:cNvPr id="1" name="Shape 124"/>
        <p:cNvGrpSpPr/>
        <p:nvPr/>
      </p:nvGrpSpPr>
      <p:grpSpPr>
        <a:xfrm>
          <a:off x="0" y="0"/>
          <a:ext cx="0" cy="0"/>
          <a:chOff x="0" y="0"/>
          <a:chExt cx="0" cy="0"/>
        </a:xfrm>
      </p:grpSpPr>
      <p:sp>
        <p:nvSpPr>
          <p:cNvPr id="125" name="Google Shape;125;p19"/>
          <p:cNvSpPr/>
          <p:nvPr/>
        </p:nvSpPr>
        <p:spPr>
          <a:xfrm rot="10800000">
            <a:off x="5721167" y="900"/>
            <a:ext cx="3423000" cy="51426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CBF4A"/>
              </a:solidFill>
            </a:endParaRPr>
          </a:p>
        </p:txBody>
      </p:sp>
      <p:sp>
        <p:nvSpPr>
          <p:cNvPr id="126" name="Google Shape;126;p19"/>
          <p:cNvSpPr/>
          <p:nvPr/>
        </p:nvSpPr>
        <p:spPr>
          <a:xfrm flipH="1">
            <a:off x="7824142" y="0"/>
            <a:ext cx="771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flipH="1">
            <a:off x="8" y="4067776"/>
            <a:ext cx="4572167" cy="1075700"/>
          </a:xfrm>
          <a:custGeom>
            <a:avLst/>
            <a:gdLst/>
            <a:ahLst/>
            <a:cxnLst/>
            <a:rect l="l" t="t" r="r" b="b"/>
            <a:pathLst>
              <a:path w="65471" h="29229" extrusionOk="0">
                <a:moveTo>
                  <a:pt x="0" y="1"/>
                </a:moveTo>
                <a:lnTo>
                  <a:pt x="0" y="29228"/>
                </a:lnTo>
                <a:lnTo>
                  <a:pt x="65471" y="29228"/>
                </a:lnTo>
                <a:lnTo>
                  <a:pt x="654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txBox="1">
            <a:spLocks noGrp="1"/>
          </p:cNvSpPr>
          <p:nvPr>
            <p:ph type="subTitle" idx="1"/>
          </p:nvPr>
        </p:nvSpPr>
        <p:spPr>
          <a:xfrm flipH="1">
            <a:off x="934525" y="1850250"/>
            <a:ext cx="3130500" cy="144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a:solidFill>
                  <a:schemeClr val="dk1"/>
                </a:solidFill>
              </a:defRPr>
            </a:lvl1pPr>
            <a:lvl2pPr lvl="1" algn="r" rtl="0">
              <a:lnSpc>
                <a:spcPct val="100000"/>
              </a:lnSpc>
              <a:spcBef>
                <a:spcPts val="0"/>
              </a:spcBef>
              <a:spcAft>
                <a:spcPts val="0"/>
              </a:spcAft>
              <a:buClr>
                <a:schemeClr val="accent1"/>
              </a:buClr>
              <a:buSzPts val="1400"/>
              <a:buNone/>
              <a:defRPr>
                <a:solidFill>
                  <a:schemeClr val="accent1"/>
                </a:solidFill>
              </a:defRPr>
            </a:lvl2pPr>
            <a:lvl3pPr lvl="2" algn="r" rtl="0">
              <a:lnSpc>
                <a:spcPct val="100000"/>
              </a:lnSpc>
              <a:spcBef>
                <a:spcPts val="0"/>
              </a:spcBef>
              <a:spcAft>
                <a:spcPts val="0"/>
              </a:spcAft>
              <a:buClr>
                <a:schemeClr val="accent1"/>
              </a:buClr>
              <a:buSzPts val="1400"/>
              <a:buNone/>
              <a:defRPr>
                <a:solidFill>
                  <a:schemeClr val="accent1"/>
                </a:solidFill>
              </a:defRPr>
            </a:lvl3pPr>
            <a:lvl4pPr lvl="3" algn="r" rtl="0">
              <a:lnSpc>
                <a:spcPct val="100000"/>
              </a:lnSpc>
              <a:spcBef>
                <a:spcPts val="0"/>
              </a:spcBef>
              <a:spcAft>
                <a:spcPts val="0"/>
              </a:spcAft>
              <a:buClr>
                <a:schemeClr val="accent1"/>
              </a:buClr>
              <a:buSzPts val="1400"/>
              <a:buNone/>
              <a:defRPr>
                <a:solidFill>
                  <a:schemeClr val="accent1"/>
                </a:solidFill>
              </a:defRPr>
            </a:lvl4pPr>
            <a:lvl5pPr lvl="4" algn="r" rtl="0">
              <a:lnSpc>
                <a:spcPct val="100000"/>
              </a:lnSpc>
              <a:spcBef>
                <a:spcPts val="0"/>
              </a:spcBef>
              <a:spcAft>
                <a:spcPts val="0"/>
              </a:spcAft>
              <a:buClr>
                <a:schemeClr val="accent1"/>
              </a:buClr>
              <a:buSzPts val="1400"/>
              <a:buNone/>
              <a:defRPr>
                <a:solidFill>
                  <a:schemeClr val="accent1"/>
                </a:solidFill>
              </a:defRPr>
            </a:lvl5pPr>
            <a:lvl6pPr lvl="5" algn="r" rtl="0">
              <a:lnSpc>
                <a:spcPct val="100000"/>
              </a:lnSpc>
              <a:spcBef>
                <a:spcPts val="0"/>
              </a:spcBef>
              <a:spcAft>
                <a:spcPts val="0"/>
              </a:spcAft>
              <a:buClr>
                <a:schemeClr val="accent1"/>
              </a:buClr>
              <a:buSzPts val="1400"/>
              <a:buNone/>
              <a:defRPr>
                <a:solidFill>
                  <a:schemeClr val="accent1"/>
                </a:solidFill>
              </a:defRPr>
            </a:lvl6pPr>
            <a:lvl7pPr lvl="6" algn="r" rtl="0">
              <a:lnSpc>
                <a:spcPct val="100000"/>
              </a:lnSpc>
              <a:spcBef>
                <a:spcPts val="0"/>
              </a:spcBef>
              <a:spcAft>
                <a:spcPts val="0"/>
              </a:spcAft>
              <a:buClr>
                <a:schemeClr val="accent1"/>
              </a:buClr>
              <a:buSzPts val="1400"/>
              <a:buNone/>
              <a:defRPr>
                <a:solidFill>
                  <a:schemeClr val="accent1"/>
                </a:solidFill>
              </a:defRPr>
            </a:lvl7pPr>
            <a:lvl8pPr lvl="7" algn="r" rtl="0">
              <a:lnSpc>
                <a:spcPct val="100000"/>
              </a:lnSpc>
              <a:spcBef>
                <a:spcPts val="0"/>
              </a:spcBef>
              <a:spcAft>
                <a:spcPts val="0"/>
              </a:spcAft>
              <a:buClr>
                <a:schemeClr val="accent1"/>
              </a:buClr>
              <a:buSzPts val="1400"/>
              <a:buNone/>
              <a:defRPr>
                <a:solidFill>
                  <a:schemeClr val="accent1"/>
                </a:solidFill>
              </a:defRPr>
            </a:lvl8pPr>
            <a:lvl9pPr lvl="8" algn="r"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129" name="Google Shape;129;p19"/>
          <p:cNvSpPr txBox="1">
            <a:spLocks noGrp="1"/>
          </p:cNvSpPr>
          <p:nvPr>
            <p:ph type="ctrTitle"/>
          </p:nvPr>
        </p:nvSpPr>
        <p:spPr>
          <a:xfrm flipH="1">
            <a:off x="934600" y="1068475"/>
            <a:ext cx="7311300" cy="48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2400"/>
              <a:buNone/>
              <a:defRPr sz="2400" b="0">
                <a:solidFill>
                  <a:schemeClr val="dk1"/>
                </a:solidFill>
              </a:defRPr>
            </a:lvl1pPr>
            <a:lvl2pPr lvl="1" rtl="0">
              <a:spcBef>
                <a:spcPts val="0"/>
              </a:spcBef>
              <a:spcAft>
                <a:spcPts val="0"/>
              </a:spcAft>
              <a:buClr>
                <a:schemeClr val="dk2"/>
              </a:buClr>
              <a:buSzPts val="1800"/>
              <a:buNone/>
              <a:defRPr sz="1800" b="0">
                <a:solidFill>
                  <a:schemeClr val="dk2"/>
                </a:solidFill>
              </a:defRPr>
            </a:lvl2pPr>
            <a:lvl3pPr lvl="2" rtl="0">
              <a:spcBef>
                <a:spcPts val="0"/>
              </a:spcBef>
              <a:spcAft>
                <a:spcPts val="0"/>
              </a:spcAft>
              <a:buClr>
                <a:schemeClr val="dk2"/>
              </a:buClr>
              <a:buSzPts val="1800"/>
              <a:buNone/>
              <a:defRPr sz="1800" b="0">
                <a:solidFill>
                  <a:schemeClr val="dk2"/>
                </a:solidFill>
              </a:defRPr>
            </a:lvl3pPr>
            <a:lvl4pPr lvl="3" rtl="0">
              <a:spcBef>
                <a:spcPts val="0"/>
              </a:spcBef>
              <a:spcAft>
                <a:spcPts val="0"/>
              </a:spcAft>
              <a:buClr>
                <a:schemeClr val="dk2"/>
              </a:buClr>
              <a:buSzPts val="1800"/>
              <a:buNone/>
              <a:defRPr sz="1800" b="0">
                <a:solidFill>
                  <a:schemeClr val="dk2"/>
                </a:solidFill>
              </a:defRPr>
            </a:lvl4pPr>
            <a:lvl5pPr lvl="4" rtl="0">
              <a:spcBef>
                <a:spcPts val="0"/>
              </a:spcBef>
              <a:spcAft>
                <a:spcPts val="0"/>
              </a:spcAft>
              <a:buClr>
                <a:schemeClr val="dk2"/>
              </a:buClr>
              <a:buSzPts val="1800"/>
              <a:buNone/>
              <a:defRPr sz="1800" b="0">
                <a:solidFill>
                  <a:schemeClr val="dk2"/>
                </a:solidFill>
              </a:defRPr>
            </a:lvl5pPr>
            <a:lvl6pPr lvl="5" rtl="0">
              <a:spcBef>
                <a:spcPts val="0"/>
              </a:spcBef>
              <a:spcAft>
                <a:spcPts val="0"/>
              </a:spcAft>
              <a:buClr>
                <a:schemeClr val="dk2"/>
              </a:buClr>
              <a:buSzPts val="1800"/>
              <a:buNone/>
              <a:defRPr sz="1800" b="0">
                <a:solidFill>
                  <a:schemeClr val="dk2"/>
                </a:solidFill>
              </a:defRPr>
            </a:lvl6pPr>
            <a:lvl7pPr lvl="6" rtl="0">
              <a:spcBef>
                <a:spcPts val="0"/>
              </a:spcBef>
              <a:spcAft>
                <a:spcPts val="0"/>
              </a:spcAft>
              <a:buClr>
                <a:schemeClr val="dk2"/>
              </a:buClr>
              <a:buSzPts val="1800"/>
              <a:buNone/>
              <a:defRPr sz="1800" b="0">
                <a:solidFill>
                  <a:schemeClr val="dk2"/>
                </a:solidFill>
              </a:defRPr>
            </a:lvl7pPr>
            <a:lvl8pPr lvl="7" rtl="0">
              <a:spcBef>
                <a:spcPts val="0"/>
              </a:spcBef>
              <a:spcAft>
                <a:spcPts val="0"/>
              </a:spcAft>
              <a:buClr>
                <a:schemeClr val="dk2"/>
              </a:buClr>
              <a:buSzPts val="1800"/>
              <a:buNone/>
              <a:defRPr sz="1800" b="0">
                <a:solidFill>
                  <a:schemeClr val="dk2"/>
                </a:solidFill>
              </a:defRPr>
            </a:lvl8pPr>
            <a:lvl9pPr lvl="8" rtl="0">
              <a:spcBef>
                <a:spcPts val="0"/>
              </a:spcBef>
              <a:spcAft>
                <a:spcPts val="0"/>
              </a:spcAft>
              <a:buClr>
                <a:schemeClr val="dk2"/>
              </a:buClr>
              <a:buSzPts val="1800"/>
              <a:buNone/>
              <a:defRPr sz="1800" b="0">
                <a:solidFill>
                  <a:schemeClr val="dk2"/>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6">
  <p:cSld name="CUSTOM_31">
    <p:spTree>
      <p:nvGrpSpPr>
        <p:cNvPr id="1" name="Shape 130"/>
        <p:cNvGrpSpPr/>
        <p:nvPr/>
      </p:nvGrpSpPr>
      <p:grpSpPr>
        <a:xfrm>
          <a:off x="0" y="0"/>
          <a:ext cx="0" cy="0"/>
          <a:chOff x="0" y="0"/>
          <a:chExt cx="0" cy="0"/>
        </a:xfrm>
      </p:grpSpPr>
      <p:sp>
        <p:nvSpPr>
          <p:cNvPr id="131" name="Google Shape;131;p20"/>
          <p:cNvSpPr/>
          <p:nvPr/>
        </p:nvSpPr>
        <p:spPr>
          <a:xfrm flipH="1">
            <a:off x="5724130" y="0"/>
            <a:ext cx="3420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txBox="1">
            <a:spLocks noGrp="1"/>
          </p:cNvSpPr>
          <p:nvPr>
            <p:ph type="subTitle" idx="1"/>
          </p:nvPr>
        </p:nvSpPr>
        <p:spPr>
          <a:xfrm flipH="1">
            <a:off x="934625" y="1734950"/>
            <a:ext cx="2132400" cy="223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700"/>
              <a:buFont typeface="Advent Pro Light"/>
              <a:buAutoNum type="arabicPeriod"/>
              <a:defRPr>
                <a:solidFill>
                  <a:schemeClr val="dk1"/>
                </a:solidFill>
                <a:latin typeface="Advent Pro Light"/>
                <a:ea typeface="Advent Pro Light"/>
                <a:cs typeface="Advent Pro Light"/>
                <a:sym typeface="Advent Pro Light"/>
              </a:defRPr>
            </a:lvl1pPr>
            <a:lvl2pPr lvl="1" algn="r" rtl="0">
              <a:lnSpc>
                <a:spcPct val="100000"/>
              </a:lnSpc>
              <a:spcBef>
                <a:spcPts val="0"/>
              </a:spcBef>
              <a:spcAft>
                <a:spcPts val="0"/>
              </a:spcAft>
              <a:buClr>
                <a:schemeClr val="dk1"/>
              </a:buClr>
              <a:buSzPts val="1400"/>
              <a:buFont typeface="Open Sans"/>
              <a:buAutoNum type="alphaLcPeriod"/>
              <a:defRPr>
                <a:solidFill>
                  <a:schemeClr val="dk1"/>
                </a:solidFill>
              </a:defRPr>
            </a:lvl2pPr>
            <a:lvl3pPr lvl="2" algn="r" rtl="0">
              <a:lnSpc>
                <a:spcPct val="100000"/>
              </a:lnSpc>
              <a:spcBef>
                <a:spcPts val="0"/>
              </a:spcBef>
              <a:spcAft>
                <a:spcPts val="0"/>
              </a:spcAft>
              <a:buClr>
                <a:schemeClr val="dk1"/>
              </a:buClr>
              <a:buSzPts val="1400"/>
              <a:buFont typeface="Open Sans"/>
              <a:buAutoNum type="romanLcPeriod"/>
              <a:defRPr>
                <a:solidFill>
                  <a:schemeClr val="dk1"/>
                </a:solidFill>
              </a:defRPr>
            </a:lvl3pPr>
            <a:lvl4pPr lvl="3" algn="r" rtl="0">
              <a:lnSpc>
                <a:spcPct val="100000"/>
              </a:lnSpc>
              <a:spcBef>
                <a:spcPts val="0"/>
              </a:spcBef>
              <a:spcAft>
                <a:spcPts val="0"/>
              </a:spcAft>
              <a:buClr>
                <a:schemeClr val="dk1"/>
              </a:buClr>
              <a:buSzPts val="1400"/>
              <a:buFont typeface="Open Sans"/>
              <a:buAutoNum type="arabicPeriod"/>
              <a:defRPr>
                <a:solidFill>
                  <a:schemeClr val="dk1"/>
                </a:solidFill>
              </a:defRPr>
            </a:lvl4pPr>
            <a:lvl5pPr lvl="4" algn="r" rtl="0">
              <a:lnSpc>
                <a:spcPct val="100000"/>
              </a:lnSpc>
              <a:spcBef>
                <a:spcPts val="0"/>
              </a:spcBef>
              <a:spcAft>
                <a:spcPts val="0"/>
              </a:spcAft>
              <a:buClr>
                <a:schemeClr val="dk1"/>
              </a:buClr>
              <a:buSzPts val="1400"/>
              <a:buFont typeface="Open Sans"/>
              <a:buAutoNum type="alphaLcPeriod"/>
              <a:defRPr>
                <a:solidFill>
                  <a:schemeClr val="dk1"/>
                </a:solidFill>
              </a:defRPr>
            </a:lvl5pPr>
            <a:lvl6pPr lvl="5" algn="r" rtl="0">
              <a:lnSpc>
                <a:spcPct val="100000"/>
              </a:lnSpc>
              <a:spcBef>
                <a:spcPts val="0"/>
              </a:spcBef>
              <a:spcAft>
                <a:spcPts val="0"/>
              </a:spcAft>
              <a:buClr>
                <a:schemeClr val="dk1"/>
              </a:buClr>
              <a:buSzPts val="1400"/>
              <a:buFont typeface="Open Sans"/>
              <a:buAutoNum type="romanLcPeriod"/>
              <a:defRPr>
                <a:solidFill>
                  <a:schemeClr val="dk1"/>
                </a:solidFill>
              </a:defRPr>
            </a:lvl6pPr>
            <a:lvl7pPr lvl="6" algn="r" rtl="0">
              <a:lnSpc>
                <a:spcPct val="100000"/>
              </a:lnSpc>
              <a:spcBef>
                <a:spcPts val="0"/>
              </a:spcBef>
              <a:spcAft>
                <a:spcPts val="0"/>
              </a:spcAft>
              <a:buClr>
                <a:schemeClr val="dk1"/>
              </a:buClr>
              <a:buSzPts val="1400"/>
              <a:buFont typeface="Open Sans"/>
              <a:buAutoNum type="arabicPeriod"/>
              <a:defRPr>
                <a:solidFill>
                  <a:schemeClr val="dk1"/>
                </a:solidFill>
              </a:defRPr>
            </a:lvl7pPr>
            <a:lvl8pPr lvl="7" algn="r" rtl="0">
              <a:lnSpc>
                <a:spcPct val="100000"/>
              </a:lnSpc>
              <a:spcBef>
                <a:spcPts val="0"/>
              </a:spcBef>
              <a:spcAft>
                <a:spcPts val="0"/>
              </a:spcAft>
              <a:buClr>
                <a:schemeClr val="dk1"/>
              </a:buClr>
              <a:buSzPts val="1400"/>
              <a:buFont typeface="Open Sans"/>
              <a:buAutoNum type="alphaLcPeriod"/>
              <a:defRPr>
                <a:solidFill>
                  <a:schemeClr val="dk1"/>
                </a:solidFill>
              </a:defRPr>
            </a:lvl8pPr>
            <a:lvl9pPr lvl="8" algn="r" rtl="0">
              <a:lnSpc>
                <a:spcPct val="100000"/>
              </a:lnSpc>
              <a:spcBef>
                <a:spcPts val="0"/>
              </a:spcBef>
              <a:spcAft>
                <a:spcPts val="0"/>
              </a:spcAft>
              <a:buClr>
                <a:schemeClr val="dk1"/>
              </a:buClr>
              <a:buSzPts val="1400"/>
              <a:buFont typeface="Open Sans"/>
              <a:buAutoNum type="romanLcPeriod"/>
              <a:defRPr>
                <a:solidFill>
                  <a:schemeClr val="dk1"/>
                </a:solidFill>
              </a:defRPr>
            </a:lvl9pPr>
          </a:lstStyle>
          <a:p>
            <a:endParaRPr/>
          </a:p>
        </p:txBody>
      </p:sp>
      <p:sp>
        <p:nvSpPr>
          <p:cNvPr id="133" name="Google Shape;133;p20"/>
          <p:cNvSpPr txBox="1">
            <a:spLocks noGrp="1"/>
          </p:cNvSpPr>
          <p:nvPr>
            <p:ph type="ctrTitle"/>
          </p:nvPr>
        </p:nvSpPr>
        <p:spPr>
          <a:xfrm flipH="1">
            <a:off x="934625" y="1068475"/>
            <a:ext cx="4590000" cy="48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2400"/>
              <a:buNone/>
              <a:defRPr sz="2400" b="0">
                <a:solidFill>
                  <a:schemeClr val="dk1"/>
                </a:solidFill>
              </a:defRPr>
            </a:lvl1pPr>
            <a:lvl2pPr lvl="1" rtl="0">
              <a:spcBef>
                <a:spcPts val="0"/>
              </a:spcBef>
              <a:spcAft>
                <a:spcPts val="0"/>
              </a:spcAft>
              <a:buClr>
                <a:schemeClr val="dk2"/>
              </a:buClr>
              <a:buSzPts val="1800"/>
              <a:buNone/>
              <a:defRPr sz="1800" b="0">
                <a:solidFill>
                  <a:schemeClr val="dk2"/>
                </a:solidFill>
              </a:defRPr>
            </a:lvl2pPr>
            <a:lvl3pPr lvl="2" rtl="0">
              <a:spcBef>
                <a:spcPts val="0"/>
              </a:spcBef>
              <a:spcAft>
                <a:spcPts val="0"/>
              </a:spcAft>
              <a:buClr>
                <a:schemeClr val="dk2"/>
              </a:buClr>
              <a:buSzPts val="1800"/>
              <a:buNone/>
              <a:defRPr sz="1800" b="0">
                <a:solidFill>
                  <a:schemeClr val="dk2"/>
                </a:solidFill>
              </a:defRPr>
            </a:lvl3pPr>
            <a:lvl4pPr lvl="3" rtl="0">
              <a:spcBef>
                <a:spcPts val="0"/>
              </a:spcBef>
              <a:spcAft>
                <a:spcPts val="0"/>
              </a:spcAft>
              <a:buClr>
                <a:schemeClr val="dk2"/>
              </a:buClr>
              <a:buSzPts val="1800"/>
              <a:buNone/>
              <a:defRPr sz="1800" b="0">
                <a:solidFill>
                  <a:schemeClr val="dk2"/>
                </a:solidFill>
              </a:defRPr>
            </a:lvl4pPr>
            <a:lvl5pPr lvl="4" rtl="0">
              <a:spcBef>
                <a:spcPts val="0"/>
              </a:spcBef>
              <a:spcAft>
                <a:spcPts val="0"/>
              </a:spcAft>
              <a:buClr>
                <a:schemeClr val="dk2"/>
              </a:buClr>
              <a:buSzPts val="1800"/>
              <a:buNone/>
              <a:defRPr sz="1800" b="0">
                <a:solidFill>
                  <a:schemeClr val="dk2"/>
                </a:solidFill>
              </a:defRPr>
            </a:lvl5pPr>
            <a:lvl6pPr lvl="5" rtl="0">
              <a:spcBef>
                <a:spcPts val="0"/>
              </a:spcBef>
              <a:spcAft>
                <a:spcPts val="0"/>
              </a:spcAft>
              <a:buClr>
                <a:schemeClr val="dk2"/>
              </a:buClr>
              <a:buSzPts val="1800"/>
              <a:buNone/>
              <a:defRPr sz="1800" b="0">
                <a:solidFill>
                  <a:schemeClr val="dk2"/>
                </a:solidFill>
              </a:defRPr>
            </a:lvl6pPr>
            <a:lvl7pPr lvl="6" rtl="0">
              <a:spcBef>
                <a:spcPts val="0"/>
              </a:spcBef>
              <a:spcAft>
                <a:spcPts val="0"/>
              </a:spcAft>
              <a:buClr>
                <a:schemeClr val="dk2"/>
              </a:buClr>
              <a:buSzPts val="1800"/>
              <a:buNone/>
              <a:defRPr sz="1800" b="0">
                <a:solidFill>
                  <a:schemeClr val="dk2"/>
                </a:solidFill>
              </a:defRPr>
            </a:lvl7pPr>
            <a:lvl8pPr lvl="7" rtl="0">
              <a:spcBef>
                <a:spcPts val="0"/>
              </a:spcBef>
              <a:spcAft>
                <a:spcPts val="0"/>
              </a:spcAft>
              <a:buClr>
                <a:schemeClr val="dk2"/>
              </a:buClr>
              <a:buSzPts val="1800"/>
              <a:buNone/>
              <a:defRPr sz="1800" b="0">
                <a:solidFill>
                  <a:schemeClr val="dk2"/>
                </a:solidFill>
              </a:defRPr>
            </a:lvl8pPr>
            <a:lvl9pPr lvl="8" rtl="0">
              <a:spcBef>
                <a:spcPts val="0"/>
              </a:spcBef>
              <a:spcAft>
                <a:spcPts val="0"/>
              </a:spcAft>
              <a:buClr>
                <a:schemeClr val="dk2"/>
              </a:buClr>
              <a:buSzPts val="1800"/>
              <a:buNone/>
              <a:defRPr sz="1800" b="0">
                <a:solidFill>
                  <a:schemeClr val="dk2"/>
                </a:solidFill>
              </a:defRPr>
            </a:lvl9pPr>
          </a:lstStyle>
          <a:p>
            <a:endParaRPr/>
          </a:p>
        </p:txBody>
      </p:sp>
      <p:sp>
        <p:nvSpPr>
          <p:cNvPr id="134" name="Google Shape;134;p20"/>
          <p:cNvSpPr txBox="1">
            <a:spLocks noGrp="1"/>
          </p:cNvSpPr>
          <p:nvPr>
            <p:ph type="subTitle" idx="2"/>
          </p:nvPr>
        </p:nvSpPr>
        <p:spPr>
          <a:xfrm flipH="1">
            <a:off x="3329325" y="1734950"/>
            <a:ext cx="2132400" cy="223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Advent Pro Light"/>
              <a:buAutoNum type="arabicPeriod"/>
              <a:defRPr>
                <a:solidFill>
                  <a:schemeClr val="dk1"/>
                </a:solidFill>
                <a:latin typeface="Advent Pro Light"/>
                <a:ea typeface="Advent Pro Light"/>
                <a:cs typeface="Advent Pro Light"/>
                <a:sym typeface="Advent Pro Light"/>
              </a:defRPr>
            </a:lvl1pPr>
            <a:lvl2pPr lvl="1" algn="r" rtl="0">
              <a:lnSpc>
                <a:spcPct val="100000"/>
              </a:lnSpc>
              <a:spcBef>
                <a:spcPts val="0"/>
              </a:spcBef>
              <a:spcAft>
                <a:spcPts val="0"/>
              </a:spcAft>
              <a:buClr>
                <a:schemeClr val="dk1"/>
              </a:buClr>
              <a:buSzPts val="1400"/>
              <a:buFont typeface="Open Sans"/>
              <a:buAutoNum type="alphaLcPeriod"/>
              <a:defRPr>
                <a:solidFill>
                  <a:schemeClr val="dk1"/>
                </a:solidFill>
              </a:defRPr>
            </a:lvl2pPr>
            <a:lvl3pPr lvl="2" algn="r" rtl="0">
              <a:lnSpc>
                <a:spcPct val="100000"/>
              </a:lnSpc>
              <a:spcBef>
                <a:spcPts val="0"/>
              </a:spcBef>
              <a:spcAft>
                <a:spcPts val="0"/>
              </a:spcAft>
              <a:buClr>
                <a:schemeClr val="dk1"/>
              </a:buClr>
              <a:buSzPts val="1400"/>
              <a:buFont typeface="Open Sans"/>
              <a:buAutoNum type="romanLcPeriod"/>
              <a:defRPr>
                <a:solidFill>
                  <a:schemeClr val="dk1"/>
                </a:solidFill>
              </a:defRPr>
            </a:lvl3pPr>
            <a:lvl4pPr lvl="3" algn="r" rtl="0">
              <a:lnSpc>
                <a:spcPct val="100000"/>
              </a:lnSpc>
              <a:spcBef>
                <a:spcPts val="0"/>
              </a:spcBef>
              <a:spcAft>
                <a:spcPts val="0"/>
              </a:spcAft>
              <a:buClr>
                <a:schemeClr val="dk1"/>
              </a:buClr>
              <a:buSzPts val="1400"/>
              <a:buFont typeface="Open Sans"/>
              <a:buAutoNum type="arabicPeriod"/>
              <a:defRPr>
                <a:solidFill>
                  <a:schemeClr val="dk1"/>
                </a:solidFill>
              </a:defRPr>
            </a:lvl4pPr>
            <a:lvl5pPr lvl="4" algn="r" rtl="0">
              <a:lnSpc>
                <a:spcPct val="100000"/>
              </a:lnSpc>
              <a:spcBef>
                <a:spcPts val="0"/>
              </a:spcBef>
              <a:spcAft>
                <a:spcPts val="0"/>
              </a:spcAft>
              <a:buClr>
                <a:schemeClr val="dk1"/>
              </a:buClr>
              <a:buSzPts val="1400"/>
              <a:buFont typeface="Open Sans"/>
              <a:buAutoNum type="alphaLcPeriod"/>
              <a:defRPr>
                <a:solidFill>
                  <a:schemeClr val="dk1"/>
                </a:solidFill>
              </a:defRPr>
            </a:lvl5pPr>
            <a:lvl6pPr lvl="5" algn="r" rtl="0">
              <a:lnSpc>
                <a:spcPct val="100000"/>
              </a:lnSpc>
              <a:spcBef>
                <a:spcPts val="0"/>
              </a:spcBef>
              <a:spcAft>
                <a:spcPts val="0"/>
              </a:spcAft>
              <a:buClr>
                <a:schemeClr val="dk1"/>
              </a:buClr>
              <a:buSzPts val="1400"/>
              <a:buFont typeface="Open Sans"/>
              <a:buAutoNum type="romanLcPeriod"/>
              <a:defRPr>
                <a:solidFill>
                  <a:schemeClr val="dk1"/>
                </a:solidFill>
              </a:defRPr>
            </a:lvl6pPr>
            <a:lvl7pPr lvl="6" algn="r" rtl="0">
              <a:lnSpc>
                <a:spcPct val="100000"/>
              </a:lnSpc>
              <a:spcBef>
                <a:spcPts val="0"/>
              </a:spcBef>
              <a:spcAft>
                <a:spcPts val="0"/>
              </a:spcAft>
              <a:buClr>
                <a:schemeClr val="dk1"/>
              </a:buClr>
              <a:buSzPts val="1400"/>
              <a:buFont typeface="Open Sans"/>
              <a:buAutoNum type="arabicPeriod"/>
              <a:defRPr>
                <a:solidFill>
                  <a:schemeClr val="dk1"/>
                </a:solidFill>
              </a:defRPr>
            </a:lvl7pPr>
            <a:lvl8pPr lvl="7" algn="r" rtl="0">
              <a:lnSpc>
                <a:spcPct val="100000"/>
              </a:lnSpc>
              <a:spcBef>
                <a:spcPts val="0"/>
              </a:spcBef>
              <a:spcAft>
                <a:spcPts val="0"/>
              </a:spcAft>
              <a:buClr>
                <a:schemeClr val="dk1"/>
              </a:buClr>
              <a:buSzPts val="1400"/>
              <a:buFont typeface="Open Sans"/>
              <a:buAutoNum type="alphaLcPeriod"/>
              <a:defRPr>
                <a:solidFill>
                  <a:schemeClr val="dk1"/>
                </a:solidFill>
              </a:defRPr>
            </a:lvl8pPr>
            <a:lvl9pPr lvl="8" algn="r" rtl="0">
              <a:lnSpc>
                <a:spcPct val="100000"/>
              </a:lnSpc>
              <a:spcBef>
                <a:spcPts val="0"/>
              </a:spcBef>
              <a:spcAft>
                <a:spcPts val="0"/>
              </a:spcAft>
              <a:buClr>
                <a:schemeClr val="dk1"/>
              </a:buClr>
              <a:buSzPts val="1400"/>
              <a:buFont typeface="Open Sans"/>
              <a:buAutoNum type="romanLcPeriod"/>
              <a:defRPr>
                <a:solidFill>
                  <a:schemeClr val="dk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7">
  <p:cSld name="CUSTOM_33">
    <p:spTree>
      <p:nvGrpSpPr>
        <p:cNvPr id="1" name="Shape 135"/>
        <p:cNvGrpSpPr/>
        <p:nvPr/>
      </p:nvGrpSpPr>
      <p:grpSpPr>
        <a:xfrm>
          <a:off x="0" y="0"/>
          <a:ext cx="0" cy="0"/>
          <a:chOff x="0" y="0"/>
          <a:chExt cx="0" cy="0"/>
        </a:xfrm>
      </p:grpSpPr>
      <p:sp>
        <p:nvSpPr>
          <p:cNvPr id="136" name="Google Shape;136;p21"/>
          <p:cNvSpPr/>
          <p:nvPr/>
        </p:nvSpPr>
        <p:spPr>
          <a:xfrm>
            <a:off x="771000" y="771000"/>
            <a:ext cx="8372923" cy="4372512"/>
          </a:xfrm>
          <a:custGeom>
            <a:avLst/>
            <a:gdLst/>
            <a:ahLst/>
            <a:cxnLst/>
            <a:rect l="l" t="t" r="r" b="b"/>
            <a:pathLst>
              <a:path w="65471" h="29229" extrusionOk="0">
                <a:moveTo>
                  <a:pt x="0" y="1"/>
                </a:moveTo>
                <a:lnTo>
                  <a:pt x="0" y="29228"/>
                </a:lnTo>
                <a:lnTo>
                  <a:pt x="65471" y="29228"/>
                </a:lnTo>
                <a:lnTo>
                  <a:pt x="65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a:off x="549025" y="0"/>
            <a:ext cx="771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txBox="1">
            <a:spLocks noGrp="1"/>
          </p:cNvSpPr>
          <p:nvPr>
            <p:ph type="subTitle" idx="1"/>
          </p:nvPr>
        </p:nvSpPr>
        <p:spPr>
          <a:xfrm flipH="1">
            <a:off x="1913300" y="1861675"/>
            <a:ext cx="3130500" cy="144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a:solidFill>
                  <a:schemeClr val="accent3"/>
                </a:solidFill>
              </a:defRPr>
            </a:lvl1pPr>
            <a:lvl2pPr lvl="1" algn="r" rtl="0">
              <a:lnSpc>
                <a:spcPct val="100000"/>
              </a:lnSpc>
              <a:spcBef>
                <a:spcPts val="0"/>
              </a:spcBef>
              <a:spcAft>
                <a:spcPts val="0"/>
              </a:spcAft>
              <a:buClr>
                <a:schemeClr val="accent1"/>
              </a:buClr>
              <a:buSzPts val="1400"/>
              <a:buChar char="○"/>
              <a:defRPr>
                <a:solidFill>
                  <a:schemeClr val="accent1"/>
                </a:solidFill>
              </a:defRPr>
            </a:lvl2pPr>
            <a:lvl3pPr lvl="2" algn="r" rtl="0">
              <a:lnSpc>
                <a:spcPct val="100000"/>
              </a:lnSpc>
              <a:spcBef>
                <a:spcPts val="0"/>
              </a:spcBef>
              <a:spcAft>
                <a:spcPts val="0"/>
              </a:spcAft>
              <a:buClr>
                <a:schemeClr val="accent1"/>
              </a:buClr>
              <a:buSzPts val="1400"/>
              <a:buChar char="■"/>
              <a:defRPr>
                <a:solidFill>
                  <a:schemeClr val="accent1"/>
                </a:solidFill>
              </a:defRPr>
            </a:lvl3pPr>
            <a:lvl4pPr lvl="3" algn="r" rtl="0">
              <a:lnSpc>
                <a:spcPct val="100000"/>
              </a:lnSpc>
              <a:spcBef>
                <a:spcPts val="0"/>
              </a:spcBef>
              <a:spcAft>
                <a:spcPts val="0"/>
              </a:spcAft>
              <a:buClr>
                <a:schemeClr val="accent1"/>
              </a:buClr>
              <a:buSzPts val="1400"/>
              <a:buChar char="●"/>
              <a:defRPr>
                <a:solidFill>
                  <a:schemeClr val="accent1"/>
                </a:solidFill>
              </a:defRPr>
            </a:lvl4pPr>
            <a:lvl5pPr lvl="4" algn="r" rtl="0">
              <a:lnSpc>
                <a:spcPct val="100000"/>
              </a:lnSpc>
              <a:spcBef>
                <a:spcPts val="0"/>
              </a:spcBef>
              <a:spcAft>
                <a:spcPts val="0"/>
              </a:spcAft>
              <a:buClr>
                <a:schemeClr val="accent1"/>
              </a:buClr>
              <a:buSzPts val="1400"/>
              <a:buChar char="○"/>
              <a:defRPr>
                <a:solidFill>
                  <a:schemeClr val="accent1"/>
                </a:solidFill>
              </a:defRPr>
            </a:lvl5pPr>
            <a:lvl6pPr lvl="5" algn="r" rtl="0">
              <a:lnSpc>
                <a:spcPct val="100000"/>
              </a:lnSpc>
              <a:spcBef>
                <a:spcPts val="0"/>
              </a:spcBef>
              <a:spcAft>
                <a:spcPts val="0"/>
              </a:spcAft>
              <a:buClr>
                <a:schemeClr val="accent1"/>
              </a:buClr>
              <a:buSzPts val="1400"/>
              <a:buChar char="■"/>
              <a:defRPr>
                <a:solidFill>
                  <a:schemeClr val="accent1"/>
                </a:solidFill>
              </a:defRPr>
            </a:lvl6pPr>
            <a:lvl7pPr lvl="6" algn="r" rtl="0">
              <a:lnSpc>
                <a:spcPct val="100000"/>
              </a:lnSpc>
              <a:spcBef>
                <a:spcPts val="0"/>
              </a:spcBef>
              <a:spcAft>
                <a:spcPts val="0"/>
              </a:spcAft>
              <a:buClr>
                <a:schemeClr val="accent1"/>
              </a:buClr>
              <a:buSzPts val="1400"/>
              <a:buChar char="●"/>
              <a:defRPr>
                <a:solidFill>
                  <a:schemeClr val="accent1"/>
                </a:solidFill>
              </a:defRPr>
            </a:lvl7pPr>
            <a:lvl8pPr lvl="7" algn="r" rtl="0">
              <a:lnSpc>
                <a:spcPct val="100000"/>
              </a:lnSpc>
              <a:spcBef>
                <a:spcPts val="0"/>
              </a:spcBef>
              <a:spcAft>
                <a:spcPts val="0"/>
              </a:spcAft>
              <a:buClr>
                <a:schemeClr val="accent1"/>
              </a:buClr>
              <a:buSzPts val="1400"/>
              <a:buChar char="○"/>
              <a:defRPr>
                <a:solidFill>
                  <a:schemeClr val="accent1"/>
                </a:solidFill>
              </a:defRPr>
            </a:lvl8pPr>
            <a:lvl9pPr lvl="8" algn="r" rtl="0">
              <a:lnSpc>
                <a:spcPct val="100000"/>
              </a:lnSpc>
              <a:spcBef>
                <a:spcPts val="0"/>
              </a:spcBef>
              <a:spcAft>
                <a:spcPts val="0"/>
              </a:spcAft>
              <a:buClr>
                <a:schemeClr val="accent1"/>
              </a:buClr>
              <a:buSzPts val="1400"/>
              <a:buChar char="■"/>
              <a:defRPr>
                <a:solidFill>
                  <a:schemeClr val="accent1"/>
                </a:solidFill>
              </a:defRPr>
            </a:lvl9pPr>
          </a:lstStyle>
          <a:p>
            <a:endParaRPr/>
          </a:p>
        </p:txBody>
      </p:sp>
      <p:sp>
        <p:nvSpPr>
          <p:cNvPr id="139" name="Google Shape;139;p21"/>
          <p:cNvSpPr txBox="1">
            <a:spLocks noGrp="1"/>
          </p:cNvSpPr>
          <p:nvPr>
            <p:ph type="ctrTitle"/>
          </p:nvPr>
        </p:nvSpPr>
        <p:spPr>
          <a:xfrm flipH="1">
            <a:off x="934600" y="1068475"/>
            <a:ext cx="7311300" cy="48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None/>
              <a:defRPr sz="2400" b="0">
                <a:solidFill>
                  <a:schemeClr val="accent1"/>
                </a:solidFill>
              </a:defRPr>
            </a:lvl1pPr>
            <a:lvl2pPr lvl="1" rtl="0">
              <a:spcBef>
                <a:spcPts val="0"/>
              </a:spcBef>
              <a:spcAft>
                <a:spcPts val="0"/>
              </a:spcAft>
              <a:buClr>
                <a:schemeClr val="accent1"/>
              </a:buClr>
              <a:buSzPts val="1800"/>
              <a:buNone/>
              <a:defRPr sz="1800" b="0">
                <a:solidFill>
                  <a:schemeClr val="accent1"/>
                </a:solidFill>
              </a:defRPr>
            </a:lvl2pPr>
            <a:lvl3pPr lvl="2" rtl="0">
              <a:spcBef>
                <a:spcPts val="0"/>
              </a:spcBef>
              <a:spcAft>
                <a:spcPts val="0"/>
              </a:spcAft>
              <a:buClr>
                <a:schemeClr val="accent1"/>
              </a:buClr>
              <a:buSzPts val="1800"/>
              <a:buNone/>
              <a:defRPr sz="1800" b="0">
                <a:solidFill>
                  <a:schemeClr val="accent1"/>
                </a:solidFill>
              </a:defRPr>
            </a:lvl3pPr>
            <a:lvl4pPr lvl="3" rtl="0">
              <a:spcBef>
                <a:spcPts val="0"/>
              </a:spcBef>
              <a:spcAft>
                <a:spcPts val="0"/>
              </a:spcAft>
              <a:buClr>
                <a:schemeClr val="accent1"/>
              </a:buClr>
              <a:buSzPts val="1800"/>
              <a:buNone/>
              <a:defRPr sz="1800" b="0">
                <a:solidFill>
                  <a:schemeClr val="accent1"/>
                </a:solidFill>
              </a:defRPr>
            </a:lvl4pPr>
            <a:lvl5pPr lvl="4" rtl="0">
              <a:spcBef>
                <a:spcPts val="0"/>
              </a:spcBef>
              <a:spcAft>
                <a:spcPts val="0"/>
              </a:spcAft>
              <a:buClr>
                <a:schemeClr val="accent1"/>
              </a:buClr>
              <a:buSzPts val="1800"/>
              <a:buNone/>
              <a:defRPr sz="1800" b="0">
                <a:solidFill>
                  <a:schemeClr val="accent1"/>
                </a:solidFill>
              </a:defRPr>
            </a:lvl5pPr>
            <a:lvl6pPr lvl="5" rtl="0">
              <a:spcBef>
                <a:spcPts val="0"/>
              </a:spcBef>
              <a:spcAft>
                <a:spcPts val="0"/>
              </a:spcAft>
              <a:buClr>
                <a:schemeClr val="accent1"/>
              </a:buClr>
              <a:buSzPts val="1800"/>
              <a:buNone/>
              <a:defRPr sz="1800" b="0">
                <a:solidFill>
                  <a:schemeClr val="accent1"/>
                </a:solidFill>
              </a:defRPr>
            </a:lvl6pPr>
            <a:lvl7pPr lvl="6" rtl="0">
              <a:spcBef>
                <a:spcPts val="0"/>
              </a:spcBef>
              <a:spcAft>
                <a:spcPts val="0"/>
              </a:spcAft>
              <a:buClr>
                <a:schemeClr val="accent1"/>
              </a:buClr>
              <a:buSzPts val="1800"/>
              <a:buNone/>
              <a:defRPr sz="1800" b="0">
                <a:solidFill>
                  <a:schemeClr val="accent1"/>
                </a:solidFill>
              </a:defRPr>
            </a:lvl7pPr>
            <a:lvl8pPr lvl="7" rtl="0">
              <a:spcBef>
                <a:spcPts val="0"/>
              </a:spcBef>
              <a:spcAft>
                <a:spcPts val="0"/>
              </a:spcAft>
              <a:buClr>
                <a:schemeClr val="accent1"/>
              </a:buClr>
              <a:buSzPts val="1800"/>
              <a:buNone/>
              <a:defRPr sz="1800" b="0">
                <a:solidFill>
                  <a:schemeClr val="accent1"/>
                </a:solidFill>
              </a:defRPr>
            </a:lvl8pPr>
            <a:lvl9pPr lvl="8" rtl="0">
              <a:spcBef>
                <a:spcPts val="0"/>
              </a:spcBef>
              <a:spcAft>
                <a:spcPts val="0"/>
              </a:spcAft>
              <a:buClr>
                <a:schemeClr val="accent1"/>
              </a:buClr>
              <a:buSzPts val="1800"/>
              <a:buNone/>
              <a:defRPr sz="1800" b="0">
                <a:solidFill>
                  <a:schemeClr val="accent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1">
  <p:cSld name="CUSTOM_16">
    <p:bg>
      <p:bgPr>
        <a:solidFill>
          <a:schemeClr val="dk2"/>
        </a:solidFill>
        <a:effectLst/>
      </p:bgPr>
    </p:bg>
    <p:spTree>
      <p:nvGrpSpPr>
        <p:cNvPr id="1" name="Shape 140"/>
        <p:cNvGrpSpPr/>
        <p:nvPr/>
      </p:nvGrpSpPr>
      <p:grpSpPr>
        <a:xfrm>
          <a:off x="0" y="0"/>
          <a:ext cx="0" cy="0"/>
          <a:chOff x="0" y="0"/>
          <a:chExt cx="0" cy="0"/>
        </a:xfrm>
      </p:grpSpPr>
      <p:sp>
        <p:nvSpPr>
          <p:cNvPr id="141" name="Google Shape;141;p22"/>
          <p:cNvSpPr/>
          <p:nvPr/>
        </p:nvSpPr>
        <p:spPr>
          <a:xfrm rot="10800000" flipH="1">
            <a:off x="0" y="900"/>
            <a:ext cx="3423000" cy="5142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CBF4A"/>
              </a:solidFill>
            </a:endParaRPr>
          </a:p>
        </p:txBody>
      </p:sp>
      <p:sp>
        <p:nvSpPr>
          <p:cNvPr id="142" name="Google Shape;142;p22"/>
          <p:cNvSpPr/>
          <p:nvPr/>
        </p:nvSpPr>
        <p:spPr>
          <a:xfrm>
            <a:off x="549025" y="0"/>
            <a:ext cx="771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4572000" y="4356142"/>
            <a:ext cx="4572167" cy="787356"/>
          </a:xfrm>
          <a:custGeom>
            <a:avLst/>
            <a:gdLst/>
            <a:ahLst/>
            <a:cxnLst/>
            <a:rect l="l" t="t" r="r" b="b"/>
            <a:pathLst>
              <a:path w="65471" h="29229" extrusionOk="0">
                <a:moveTo>
                  <a:pt x="0" y="1"/>
                </a:moveTo>
                <a:lnTo>
                  <a:pt x="0" y="29228"/>
                </a:lnTo>
                <a:lnTo>
                  <a:pt x="65471" y="29228"/>
                </a:lnTo>
                <a:lnTo>
                  <a:pt x="654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txBox="1">
            <a:spLocks noGrp="1"/>
          </p:cNvSpPr>
          <p:nvPr>
            <p:ph type="ctrTitle"/>
          </p:nvPr>
        </p:nvSpPr>
        <p:spPr>
          <a:xfrm>
            <a:off x="2847125" y="2893175"/>
            <a:ext cx="2364300" cy="70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200"/>
              <a:buNone/>
              <a:defRPr sz="1600" b="0">
                <a:solidFill>
                  <a:schemeClr val="accent3"/>
                </a:solidFill>
              </a:defRPr>
            </a:lvl1pPr>
            <a:lvl2pPr lvl="1" rtl="0">
              <a:spcBef>
                <a:spcPts val="0"/>
              </a:spcBef>
              <a:spcAft>
                <a:spcPts val="0"/>
              </a:spcAft>
              <a:buClr>
                <a:schemeClr val="accent1"/>
              </a:buClr>
              <a:buSzPts val="1600"/>
              <a:buNone/>
              <a:defRPr sz="1600">
                <a:solidFill>
                  <a:schemeClr val="accent1"/>
                </a:solidFill>
              </a:defRPr>
            </a:lvl2pPr>
            <a:lvl3pPr lvl="2" rtl="0">
              <a:spcBef>
                <a:spcPts val="0"/>
              </a:spcBef>
              <a:spcAft>
                <a:spcPts val="0"/>
              </a:spcAft>
              <a:buClr>
                <a:schemeClr val="accent1"/>
              </a:buClr>
              <a:buSzPts val="1600"/>
              <a:buNone/>
              <a:defRPr sz="1600">
                <a:solidFill>
                  <a:schemeClr val="accent1"/>
                </a:solidFill>
              </a:defRPr>
            </a:lvl3pPr>
            <a:lvl4pPr lvl="3" rtl="0">
              <a:spcBef>
                <a:spcPts val="0"/>
              </a:spcBef>
              <a:spcAft>
                <a:spcPts val="0"/>
              </a:spcAft>
              <a:buClr>
                <a:schemeClr val="accent1"/>
              </a:buClr>
              <a:buSzPts val="1600"/>
              <a:buNone/>
              <a:defRPr sz="1600">
                <a:solidFill>
                  <a:schemeClr val="accent1"/>
                </a:solidFill>
              </a:defRPr>
            </a:lvl4pPr>
            <a:lvl5pPr lvl="4" rtl="0">
              <a:spcBef>
                <a:spcPts val="0"/>
              </a:spcBef>
              <a:spcAft>
                <a:spcPts val="0"/>
              </a:spcAft>
              <a:buClr>
                <a:schemeClr val="accent1"/>
              </a:buClr>
              <a:buSzPts val="1600"/>
              <a:buNone/>
              <a:defRPr sz="1600">
                <a:solidFill>
                  <a:schemeClr val="accent1"/>
                </a:solidFill>
              </a:defRPr>
            </a:lvl5pPr>
            <a:lvl6pPr lvl="5" rtl="0">
              <a:spcBef>
                <a:spcPts val="0"/>
              </a:spcBef>
              <a:spcAft>
                <a:spcPts val="0"/>
              </a:spcAft>
              <a:buClr>
                <a:schemeClr val="accent1"/>
              </a:buClr>
              <a:buSzPts val="1600"/>
              <a:buNone/>
              <a:defRPr sz="1600">
                <a:solidFill>
                  <a:schemeClr val="accent1"/>
                </a:solidFill>
              </a:defRPr>
            </a:lvl6pPr>
            <a:lvl7pPr lvl="6" rtl="0">
              <a:spcBef>
                <a:spcPts val="0"/>
              </a:spcBef>
              <a:spcAft>
                <a:spcPts val="0"/>
              </a:spcAft>
              <a:buClr>
                <a:schemeClr val="accent1"/>
              </a:buClr>
              <a:buSzPts val="1600"/>
              <a:buNone/>
              <a:defRPr sz="1600">
                <a:solidFill>
                  <a:schemeClr val="accent1"/>
                </a:solidFill>
              </a:defRPr>
            </a:lvl7pPr>
            <a:lvl8pPr lvl="7" rtl="0">
              <a:spcBef>
                <a:spcPts val="0"/>
              </a:spcBef>
              <a:spcAft>
                <a:spcPts val="0"/>
              </a:spcAft>
              <a:buClr>
                <a:schemeClr val="accent1"/>
              </a:buClr>
              <a:buSzPts val="1600"/>
              <a:buNone/>
              <a:defRPr sz="1600">
                <a:solidFill>
                  <a:schemeClr val="accent1"/>
                </a:solidFill>
              </a:defRPr>
            </a:lvl8pPr>
            <a:lvl9pPr lvl="8" rtl="0">
              <a:spcBef>
                <a:spcPts val="0"/>
              </a:spcBef>
              <a:spcAft>
                <a:spcPts val="0"/>
              </a:spcAft>
              <a:buClr>
                <a:schemeClr val="accent1"/>
              </a:buClr>
              <a:buSzPts val="1600"/>
              <a:buNone/>
              <a:defRPr sz="1600">
                <a:solidFill>
                  <a:schemeClr val="accent1"/>
                </a:solidFill>
              </a:defRPr>
            </a:lvl9pPr>
          </a:lstStyle>
          <a:p>
            <a:endParaRPr/>
          </a:p>
        </p:txBody>
      </p:sp>
      <p:sp>
        <p:nvSpPr>
          <p:cNvPr id="145" name="Google Shape;145;p22"/>
          <p:cNvSpPr txBox="1">
            <a:spLocks noGrp="1"/>
          </p:cNvSpPr>
          <p:nvPr>
            <p:ph type="subTitle" idx="1"/>
          </p:nvPr>
        </p:nvSpPr>
        <p:spPr>
          <a:xfrm>
            <a:off x="2847125" y="2334500"/>
            <a:ext cx="4224900" cy="66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sz="1400">
                <a:solidFill>
                  <a:schemeClr val="l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2">
  <p:cSld name="CUSTOM_28_1">
    <p:spTree>
      <p:nvGrpSpPr>
        <p:cNvPr id="1" name="Shape 146"/>
        <p:cNvGrpSpPr/>
        <p:nvPr/>
      </p:nvGrpSpPr>
      <p:grpSpPr>
        <a:xfrm>
          <a:off x="0" y="0"/>
          <a:ext cx="0" cy="0"/>
          <a:chOff x="0" y="0"/>
          <a:chExt cx="0" cy="0"/>
        </a:xfrm>
      </p:grpSpPr>
      <p:sp>
        <p:nvSpPr>
          <p:cNvPr id="147" name="Google Shape;147;p23"/>
          <p:cNvSpPr/>
          <p:nvPr/>
        </p:nvSpPr>
        <p:spPr>
          <a:xfrm rot="-5400000">
            <a:off x="4861200" y="860700"/>
            <a:ext cx="3423000" cy="5142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CBF4A"/>
              </a:solidFill>
            </a:endParaRPr>
          </a:p>
        </p:txBody>
      </p:sp>
      <p:sp>
        <p:nvSpPr>
          <p:cNvPr id="148" name="Google Shape;148;p23"/>
          <p:cNvSpPr txBox="1">
            <a:spLocks noGrp="1"/>
          </p:cNvSpPr>
          <p:nvPr>
            <p:ph type="ctrTitle"/>
          </p:nvPr>
        </p:nvSpPr>
        <p:spPr>
          <a:xfrm>
            <a:off x="3060900" y="2361900"/>
            <a:ext cx="4224900" cy="419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200"/>
              <a:buNone/>
              <a:defRPr sz="1600" b="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49" name="Google Shape;149;p23"/>
          <p:cNvSpPr txBox="1">
            <a:spLocks noGrp="1"/>
          </p:cNvSpPr>
          <p:nvPr>
            <p:ph type="subTitle" idx="1"/>
          </p:nvPr>
        </p:nvSpPr>
        <p:spPr>
          <a:xfrm>
            <a:off x="3253200" y="1811525"/>
            <a:ext cx="4032600" cy="570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50" name="Google Shape;150;p23"/>
          <p:cNvSpPr/>
          <p:nvPr/>
        </p:nvSpPr>
        <p:spPr>
          <a:xfrm>
            <a:off x="549025" y="0"/>
            <a:ext cx="771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1">
  <p:cSld name="CUSTOM_32">
    <p:bg>
      <p:bgPr>
        <a:solidFill>
          <a:schemeClr val="lt2"/>
        </a:solidFill>
        <a:effectLst/>
      </p:bgPr>
    </p:bg>
    <p:spTree>
      <p:nvGrpSpPr>
        <p:cNvPr id="1" name="Shape 151"/>
        <p:cNvGrpSpPr/>
        <p:nvPr/>
      </p:nvGrpSpPr>
      <p:grpSpPr>
        <a:xfrm>
          <a:off x="0" y="0"/>
          <a:ext cx="0" cy="0"/>
          <a:chOff x="0" y="0"/>
          <a:chExt cx="0" cy="0"/>
        </a:xfrm>
      </p:grpSpPr>
      <p:sp>
        <p:nvSpPr>
          <p:cNvPr id="152" name="Google Shape;152;p24"/>
          <p:cNvSpPr/>
          <p:nvPr/>
        </p:nvSpPr>
        <p:spPr>
          <a:xfrm rot="10800000" flipH="1">
            <a:off x="0" y="900"/>
            <a:ext cx="3423000" cy="51426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CBF4A"/>
              </a:solidFill>
            </a:endParaRPr>
          </a:p>
        </p:txBody>
      </p:sp>
      <p:sp>
        <p:nvSpPr>
          <p:cNvPr id="153" name="Google Shape;153;p24"/>
          <p:cNvSpPr txBox="1">
            <a:spLocks noGrp="1"/>
          </p:cNvSpPr>
          <p:nvPr>
            <p:ph type="title" hasCustomPrompt="1"/>
          </p:nvPr>
        </p:nvSpPr>
        <p:spPr>
          <a:xfrm>
            <a:off x="2808775" y="3289100"/>
            <a:ext cx="5622000" cy="113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3600"/>
              <a:buNone/>
              <a:defRPr sz="7200">
                <a:solidFill>
                  <a:schemeClr val="dk1"/>
                </a:solidFill>
              </a:defRPr>
            </a:lvl1pPr>
            <a:lvl2pPr lvl="1" algn="ctr" rtl="0">
              <a:spcBef>
                <a:spcPts val="0"/>
              </a:spcBef>
              <a:spcAft>
                <a:spcPts val="0"/>
              </a:spcAft>
              <a:buClr>
                <a:schemeClr val="dk2"/>
              </a:buClr>
              <a:buSzPts val="3600"/>
              <a:buNone/>
              <a:defRPr sz="3600">
                <a:solidFill>
                  <a:schemeClr val="dk2"/>
                </a:solidFill>
              </a:defRPr>
            </a:lvl2pPr>
            <a:lvl3pPr lvl="2" algn="ctr" rtl="0">
              <a:spcBef>
                <a:spcPts val="0"/>
              </a:spcBef>
              <a:spcAft>
                <a:spcPts val="0"/>
              </a:spcAft>
              <a:buClr>
                <a:schemeClr val="dk2"/>
              </a:buClr>
              <a:buSzPts val="3600"/>
              <a:buNone/>
              <a:defRPr sz="3600">
                <a:solidFill>
                  <a:schemeClr val="dk2"/>
                </a:solidFill>
              </a:defRPr>
            </a:lvl3pPr>
            <a:lvl4pPr lvl="3" algn="ctr" rtl="0">
              <a:spcBef>
                <a:spcPts val="0"/>
              </a:spcBef>
              <a:spcAft>
                <a:spcPts val="0"/>
              </a:spcAft>
              <a:buClr>
                <a:schemeClr val="dk2"/>
              </a:buClr>
              <a:buSzPts val="3600"/>
              <a:buNone/>
              <a:defRPr sz="3600">
                <a:solidFill>
                  <a:schemeClr val="dk2"/>
                </a:solidFill>
              </a:defRPr>
            </a:lvl4pPr>
            <a:lvl5pPr lvl="4" algn="ctr" rtl="0">
              <a:spcBef>
                <a:spcPts val="0"/>
              </a:spcBef>
              <a:spcAft>
                <a:spcPts val="0"/>
              </a:spcAft>
              <a:buClr>
                <a:schemeClr val="dk2"/>
              </a:buClr>
              <a:buSzPts val="3600"/>
              <a:buNone/>
              <a:defRPr sz="3600">
                <a:solidFill>
                  <a:schemeClr val="dk2"/>
                </a:solidFill>
              </a:defRPr>
            </a:lvl5pPr>
            <a:lvl6pPr lvl="5" algn="ctr" rtl="0">
              <a:spcBef>
                <a:spcPts val="0"/>
              </a:spcBef>
              <a:spcAft>
                <a:spcPts val="0"/>
              </a:spcAft>
              <a:buClr>
                <a:schemeClr val="dk2"/>
              </a:buClr>
              <a:buSzPts val="3600"/>
              <a:buNone/>
              <a:defRPr sz="3600">
                <a:solidFill>
                  <a:schemeClr val="dk2"/>
                </a:solidFill>
              </a:defRPr>
            </a:lvl6pPr>
            <a:lvl7pPr lvl="6" algn="ctr" rtl="0">
              <a:spcBef>
                <a:spcPts val="0"/>
              </a:spcBef>
              <a:spcAft>
                <a:spcPts val="0"/>
              </a:spcAft>
              <a:buClr>
                <a:schemeClr val="dk2"/>
              </a:buClr>
              <a:buSzPts val="3600"/>
              <a:buNone/>
              <a:defRPr sz="3600">
                <a:solidFill>
                  <a:schemeClr val="dk2"/>
                </a:solidFill>
              </a:defRPr>
            </a:lvl7pPr>
            <a:lvl8pPr lvl="7" algn="ctr" rtl="0">
              <a:spcBef>
                <a:spcPts val="0"/>
              </a:spcBef>
              <a:spcAft>
                <a:spcPts val="0"/>
              </a:spcAft>
              <a:buClr>
                <a:schemeClr val="dk2"/>
              </a:buClr>
              <a:buSzPts val="3600"/>
              <a:buNone/>
              <a:defRPr sz="3600">
                <a:solidFill>
                  <a:schemeClr val="dk2"/>
                </a:solidFill>
              </a:defRPr>
            </a:lvl8pPr>
            <a:lvl9pPr lvl="8" algn="ctr" rtl="0">
              <a:spcBef>
                <a:spcPts val="0"/>
              </a:spcBef>
              <a:spcAft>
                <a:spcPts val="0"/>
              </a:spcAft>
              <a:buClr>
                <a:schemeClr val="dk2"/>
              </a:buClr>
              <a:buSzPts val="3600"/>
              <a:buNone/>
              <a:defRPr sz="3600">
                <a:solidFill>
                  <a:schemeClr val="dk2"/>
                </a:solidFill>
              </a:defRPr>
            </a:lvl9pPr>
          </a:lstStyle>
          <a:p>
            <a:r>
              <a:t>xx%</a:t>
            </a:r>
          </a:p>
        </p:txBody>
      </p:sp>
      <p:sp>
        <p:nvSpPr>
          <p:cNvPr id="154" name="Google Shape;154;p24"/>
          <p:cNvSpPr txBox="1">
            <a:spLocks noGrp="1"/>
          </p:cNvSpPr>
          <p:nvPr>
            <p:ph type="subTitle" idx="1"/>
          </p:nvPr>
        </p:nvSpPr>
        <p:spPr>
          <a:xfrm>
            <a:off x="2808775" y="4324475"/>
            <a:ext cx="5622000" cy="284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solidFill>
                  <a:schemeClr val="accent3"/>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5" name="Google Shape;155;p24"/>
          <p:cNvSpPr/>
          <p:nvPr/>
        </p:nvSpPr>
        <p:spPr>
          <a:xfrm>
            <a:off x="549025" y="0"/>
            <a:ext cx="771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0" y="771000"/>
            <a:ext cx="8372923" cy="3601524"/>
          </a:xfrm>
          <a:custGeom>
            <a:avLst/>
            <a:gdLst/>
            <a:ahLst/>
            <a:cxnLst/>
            <a:rect l="l" t="t" r="r" b="b"/>
            <a:pathLst>
              <a:path w="65471" h="29229" extrusionOk="0">
                <a:moveTo>
                  <a:pt x="0" y="1"/>
                </a:moveTo>
                <a:lnTo>
                  <a:pt x="0" y="29228"/>
                </a:lnTo>
                <a:lnTo>
                  <a:pt x="65471" y="29228"/>
                </a:lnTo>
                <a:lnTo>
                  <a:pt x="654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404200" y="2331400"/>
            <a:ext cx="4288500" cy="62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5680550" y="1572800"/>
            <a:ext cx="1735800" cy="66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8" name="Google Shape;18;p3"/>
          <p:cNvSpPr txBox="1">
            <a:spLocks noGrp="1"/>
          </p:cNvSpPr>
          <p:nvPr>
            <p:ph type="subTitle" idx="1"/>
          </p:nvPr>
        </p:nvSpPr>
        <p:spPr>
          <a:xfrm>
            <a:off x="5194550" y="2961100"/>
            <a:ext cx="2707800" cy="60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 name="Google Shape;19;p3"/>
          <p:cNvSpPr/>
          <p:nvPr/>
        </p:nvSpPr>
        <p:spPr>
          <a:xfrm>
            <a:off x="549025" y="0"/>
            <a:ext cx="771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CUSTOM_30">
    <p:spTree>
      <p:nvGrpSpPr>
        <p:cNvPr id="1" name="Shape 156"/>
        <p:cNvGrpSpPr/>
        <p:nvPr/>
      </p:nvGrpSpPr>
      <p:grpSpPr>
        <a:xfrm>
          <a:off x="0" y="0"/>
          <a:ext cx="0" cy="0"/>
          <a:chOff x="0" y="0"/>
          <a:chExt cx="0" cy="0"/>
        </a:xfrm>
      </p:grpSpPr>
      <p:sp>
        <p:nvSpPr>
          <p:cNvPr id="157" name="Google Shape;157;p25"/>
          <p:cNvSpPr/>
          <p:nvPr/>
        </p:nvSpPr>
        <p:spPr>
          <a:xfrm>
            <a:off x="3420000" y="0"/>
            <a:ext cx="5724000" cy="2571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5"/>
          <p:cNvSpPr/>
          <p:nvPr/>
        </p:nvSpPr>
        <p:spPr>
          <a:xfrm>
            <a:off x="3420000" y="2571750"/>
            <a:ext cx="5724000" cy="257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5"/>
          <p:cNvSpPr txBox="1">
            <a:spLocks noGrp="1"/>
          </p:cNvSpPr>
          <p:nvPr>
            <p:ph type="ctrTitle"/>
          </p:nvPr>
        </p:nvSpPr>
        <p:spPr>
          <a:xfrm>
            <a:off x="913174" y="2331150"/>
            <a:ext cx="2115000" cy="48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2400" b="0">
                <a:solidFill>
                  <a:schemeClr val="dk1"/>
                </a:solidFill>
              </a:defRPr>
            </a:lvl1pPr>
            <a:lvl2pPr lvl="1" rtl="0">
              <a:spcBef>
                <a:spcPts val="0"/>
              </a:spcBef>
              <a:spcAft>
                <a:spcPts val="0"/>
              </a:spcAft>
              <a:buClr>
                <a:schemeClr val="dk1"/>
              </a:buClr>
              <a:buSzPts val="1800"/>
              <a:buNone/>
              <a:defRPr sz="1800" b="0">
                <a:solidFill>
                  <a:schemeClr val="dk1"/>
                </a:solidFill>
              </a:defRPr>
            </a:lvl2pPr>
            <a:lvl3pPr lvl="2" rtl="0">
              <a:spcBef>
                <a:spcPts val="0"/>
              </a:spcBef>
              <a:spcAft>
                <a:spcPts val="0"/>
              </a:spcAft>
              <a:buClr>
                <a:schemeClr val="dk1"/>
              </a:buClr>
              <a:buSzPts val="1800"/>
              <a:buNone/>
              <a:defRPr sz="1800" b="0">
                <a:solidFill>
                  <a:schemeClr val="dk1"/>
                </a:solidFill>
              </a:defRPr>
            </a:lvl3pPr>
            <a:lvl4pPr lvl="3" rtl="0">
              <a:spcBef>
                <a:spcPts val="0"/>
              </a:spcBef>
              <a:spcAft>
                <a:spcPts val="0"/>
              </a:spcAft>
              <a:buClr>
                <a:schemeClr val="dk1"/>
              </a:buClr>
              <a:buSzPts val="1800"/>
              <a:buNone/>
              <a:defRPr sz="1800" b="0">
                <a:solidFill>
                  <a:schemeClr val="dk1"/>
                </a:solidFill>
              </a:defRPr>
            </a:lvl4pPr>
            <a:lvl5pPr lvl="4" rtl="0">
              <a:spcBef>
                <a:spcPts val="0"/>
              </a:spcBef>
              <a:spcAft>
                <a:spcPts val="0"/>
              </a:spcAft>
              <a:buClr>
                <a:schemeClr val="dk1"/>
              </a:buClr>
              <a:buSzPts val="1800"/>
              <a:buNone/>
              <a:defRPr sz="1800" b="0">
                <a:solidFill>
                  <a:schemeClr val="dk1"/>
                </a:solidFill>
              </a:defRPr>
            </a:lvl5pPr>
            <a:lvl6pPr lvl="5" rtl="0">
              <a:spcBef>
                <a:spcPts val="0"/>
              </a:spcBef>
              <a:spcAft>
                <a:spcPts val="0"/>
              </a:spcAft>
              <a:buClr>
                <a:schemeClr val="dk1"/>
              </a:buClr>
              <a:buSzPts val="1800"/>
              <a:buNone/>
              <a:defRPr sz="1800" b="0">
                <a:solidFill>
                  <a:schemeClr val="dk1"/>
                </a:solidFill>
              </a:defRPr>
            </a:lvl6pPr>
            <a:lvl7pPr lvl="6" rtl="0">
              <a:spcBef>
                <a:spcPts val="0"/>
              </a:spcBef>
              <a:spcAft>
                <a:spcPts val="0"/>
              </a:spcAft>
              <a:buClr>
                <a:schemeClr val="dk1"/>
              </a:buClr>
              <a:buSzPts val="1800"/>
              <a:buNone/>
              <a:defRPr sz="1800" b="0">
                <a:solidFill>
                  <a:schemeClr val="dk1"/>
                </a:solidFill>
              </a:defRPr>
            </a:lvl7pPr>
            <a:lvl8pPr lvl="7" rtl="0">
              <a:spcBef>
                <a:spcPts val="0"/>
              </a:spcBef>
              <a:spcAft>
                <a:spcPts val="0"/>
              </a:spcAft>
              <a:buClr>
                <a:schemeClr val="dk1"/>
              </a:buClr>
              <a:buSzPts val="1800"/>
              <a:buNone/>
              <a:defRPr sz="1800" b="0">
                <a:solidFill>
                  <a:schemeClr val="dk1"/>
                </a:solidFill>
              </a:defRPr>
            </a:lvl8pPr>
            <a:lvl9pPr lvl="8" rtl="0">
              <a:spcBef>
                <a:spcPts val="0"/>
              </a:spcBef>
              <a:spcAft>
                <a:spcPts val="0"/>
              </a:spcAft>
              <a:buClr>
                <a:schemeClr val="dk1"/>
              </a:buClr>
              <a:buSzPts val="1800"/>
              <a:buNone/>
              <a:defRPr sz="1800" b="0">
                <a:solidFill>
                  <a:schemeClr val="dk1"/>
                </a:solidFill>
              </a:defRPr>
            </a:lvl9pPr>
          </a:lstStyle>
          <a:p>
            <a:endParaRPr/>
          </a:p>
        </p:txBody>
      </p:sp>
      <p:sp>
        <p:nvSpPr>
          <p:cNvPr id="160" name="Google Shape;160;p25"/>
          <p:cNvSpPr txBox="1">
            <a:spLocks noGrp="1"/>
          </p:cNvSpPr>
          <p:nvPr>
            <p:ph type="body" idx="1"/>
          </p:nvPr>
        </p:nvSpPr>
        <p:spPr>
          <a:xfrm>
            <a:off x="3835975" y="547950"/>
            <a:ext cx="4594800" cy="14760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Clr>
                <a:schemeClr val="accent3"/>
              </a:buClr>
              <a:buSzPts val="1400"/>
              <a:buChar char="●"/>
              <a:defRPr>
                <a:solidFill>
                  <a:schemeClr val="accent3"/>
                </a:solidFill>
              </a:defRPr>
            </a:lvl1pPr>
            <a:lvl2pPr marL="914400" lvl="1" indent="-317500" rtl="0">
              <a:spcBef>
                <a:spcPts val="0"/>
              </a:spcBef>
              <a:spcAft>
                <a:spcPts val="0"/>
              </a:spcAft>
              <a:buClr>
                <a:schemeClr val="accent3"/>
              </a:buClr>
              <a:buSzPts val="1400"/>
              <a:buChar char="○"/>
              <a:defRPr>
                <a:solidFill>
                  <a:schemeClr val="accent3"/>
                </a:solidFill>
              </a:defRPr>
            </a:lvl2pPr>
            <a:lvl3pPr marL="1371600" lvl="2" indent="-317500" rtl="0">
              <a:spcBef>
                <a:spcPts val="0"/>
              </a:spcBef>
              <a:spcAft>
                <a:spcPts val="0"/>
              </a:spcAft>
              <a:buClr>
                <a:schemeClr val="accent3"/>
              </a:buClr>
              <a:buSzPts val="1400"/>
              <a:buChar char="■"/>
              <a:defRPr>
                <a:solidFill>
                  <a:schemeClr val="accent3"/>
                </a:solidFill>
              </a:defRPr>
            </a:lvl3pPr>
            <a:lvl4pPr marL="1828800" lvl="3" indent="-317500" rtl="0">
              <a:spcBef>
                <a:spcPts val="0"/>
              </a:spcBef>
              <a:spcAft>
                <a:spcPts val="0"/>
              </a:spcAft>
              <a:buClr>
                <a:schemeClr val="accent3"/>
              </a:buClr>
              <a:buSzPts val="1400"/>
              <a:buChar char="●"/>
              <a:defRPr>
                <a:solidFill>
                  <a:schemeClr val="accent3"/>
                </a:solidFill>
              </a:defRPr>
            </a:lvl4pPr>
            <a:lvl5pPr marL="2286000" lvl="4" indent="-317500" rtl="0">
              <a:spcBef>
                <a:spcPts val="0"/>
              </a:spcBef>
              <a:spcAft>
                <a:spcPts val="0"/>
              </a:spcAft>
              <a:buClr>
                <a:schemeClr val="accent3"/>
              </a:buClr>
              <a:buSzPts val="1400"/>
              <a:buChar char="○"/>
              <a:defRPr>
                <a:solidFill>
                  <a:schemeClr val="accent3"/>
                </a:solidFill>
              </a:defRPr>
            </a:lvl5pPr>
            <a:lvl6pPr marL="2743200" lvl="5" indent="-317500" rtl="0">
              <a:spcBef>
                <a:spcPts val="0"/>
              </a:spcBef>
              <a:spcAft>
                <a:spcPts val="0"/>
              </a:spcAft>
              <a:buClr>
                <a:schemeClr val="accent3"/>
              </a:buClr>
              <a:buSzPts val="1400"/>
              <a:buChar char="■"/>
              <a:defRPr>
                <a:solidFill>
                  <a:schemeClr val="accent3"/>
                </a:solidFill>
              </a:defRPr>
            </a:lvl6pPr>
            <a:lvl7pPr marL="3200400" lvl="6" indent="-317500" rtl="0">
              <a:spcBef>
                <a:spcPts val="0"/>
              </a:spcBef>
              <a:spcAft>
                <a:spcPts val="0"/>
              </a:spcAft>
              <a:buClr>
                <a:schemeClr val="accent3"/>
              </a:buClr>
              <a:buSzPts val="1400"/>
              <a:buChar char="●"/>
              <a:defRPr>
                <a:solidFill>
                  <a:schemeClr val="accent3"/>
                </a:solidFill>
              </a:defRPr>
            </a:lvl7pPr>
            <a:lvl8pPr marL="3657600" lvl="7" indent="-317500" rtl="0">
              <a:spcBef>
                <a:spcPts val="0"/>
              </a:spcBef>
              <a:spcAft>
                <a:spcPts val="0"/>
              </a:spcAft>
              <a:buClr>
                <a:schemeClr val="accent3"/>
              </a:buClr>
              <a:buSzPts val="1400"/>
              <a:buChar char="○"/>
              <a:defRPr>
                <a:solidFill>
                  <a:schemeClr val="accent3"/>
                </a:solidFill>
              </a:defRPr>
            </a:lvl8pPr>
            <a:lvl9pPr marL="4114800" lvl="8" indent="-317500" rtl="0">
              <a:spcBef>
                <a:spcPts val="0"/>
              </a:spcBef>
              <a:spcAft>
                <a:spcPts val="0"/>
              </a:spcAft>
              <a:buClr>
                <a:schemeClr val="accent3"/>
              </a:buClr>
              <a:buSzPts val="1400"/>
              <a:buChar char="■"/>
              <a:defRPr>
                <a:solidFill>
                  <a:schemeClr val="accent3"/>
                </a:solidFill>
              </a:defRPr>
            </a:lvl9pPr>
          </a:lstStyle>
          <a:p>
            <a:endParaRPr/>
          </a:p>
        </p:txBody>
      </p:sp>
      <p:sp>
        <p:nvSpPr>
          <p:cNvPr id="161" name="Google Shape;161;p25"/>
          <p:cNvSpPr txBox="1">
            <a:spLocks noGrp="1"/>
          </p:cNvSpPr>
          <p:nvPr>
            <p:ph type="body" idx="2"/>
          </p:nvPr>
        </p:nvSpPr>
        <p:spPr>
          <a:xfrm>
            <a:off x="3835975" y="3132575"/>
            <a:ext cx="4594800" cy="14760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Clr>
                <a:schemeClr val="accent3"/>
              </a:buClr>
              <a:buSzPts val="1400"/>
              <a:buChar char="●"/>
              <a:defRPr>
                <a:solidFill>
                  <a:schemeClr val="accent3"/>
                </a:solidFill>
              </a:defRPr>
            </a:lvl1pPr>
            <a:lvl2pPr marL="914400" lvl="1" indent="-317500" rtl="0">
              <a:spcBef>
                <a:spcPts val="0"/>
              </a:spcBef>
              <a:spcAft>
                <a:spcPts val="0"/>
              </a:spcAft>
              <a:buClr>
                <a:schemeClr val="accent3"/>
              </a:buClr>
              <a:buSzPts val="1400"/>
              <a:buChar char="○"/>
              <a:defRPr>
                <a:solidFill>
                  <a:schemeClr val="accent3"/>
                </a:solidFill>
              </a:defRPr>
            </a:lvl2pPr>
            <a:lvl3pPr marL="1371600" lvl="2" indent="-317500" rtl="0">
              <a:spcBef>
                <a:spcPts val="0"/>
              </a:spcBef>
              <a:spcAft>
                <a:spcPts val="0"/>
              </a:spcAft>
              <a:buClr>
                <a:schemeClr val="accent3"/>
              </a:buClr>
              <a:buSzPts val="1400"/>
              <a:buChar char="■"/>
              <a:defRPr>
                <a:solidFill>
                  <a:schemeClr val="accent3"/>
                </a:solidFill>
              </a:defRPr>
            </a:lvl3pPr>
            <a:lvl4pPr marL="1828800" lvl="3" indent="-317500" rtl="0">
              <a:spcBef>
                <a:spcPts val="0"/>
              </a:spcBef>
              <a:spcAft>
                <a:spcPts val="0"/>
              </a:spcAft>
              <a:buClr>
                <a:schemeClr val="accent3"/>
              </a:buClr>
              <a:buSzPts val="1400"/>
              <a:buChar char="●"/>
              <a:defRPr>
                <a:solidFill>
                  <a:schemeClr val="accent3"/>
                </a:solidFill>
              </a:defRPr>
            </a:lvl4pPr>
            <a:lvl5pPr marL="2286000" lvl="4" indent="-317500" rtl="0">
              <a:spcBef>
                <a:spcPts val="0"/>
              </a:spcBef>
              <a:spcAft>
                <a:spcPts val="0"/>
              </a:spcAft>
              <a:buClr>
                <a:schemeClr val="accent3"/>
              </a:buClr>
              <a:buSzPts val="1400"/>
              <a:buChar char="○"/>
              <a:defRPr>
                <a:solidFill>
                  <a:schemeClr val="accent3"/>
                </a:solidFill>
              </a:defRPr>
            </a:lvl5pPr>
            <a:lvl6pPr marL="2743200" lvl="5" indent="-317500" rtl="0">
              <a:spcBef>
                <a:spcPts val="0"/>
              </a:spcBef>
              <a:spcAft>
                <a:spcPts val="0"/>
              </a:spcAft>
              <a:buClr>
                <a:schemeClr val="accent3"/>
              </a:buClr>
              <a:buSzPts val="1400"/>
              <a:buChar char="■"/>
              <a:defRPr>
                <a:solidFill>
                  <a:schemeClr val="accent3"/>
                </a:solidFill>
              </a:defRPr>
            </a:lvl6pPr>
            <a:lvl7pPr marL="3200400" lvl="6" indent="-317500" rtl="0">
              <a:spcBef>
                <a:spcPts val="0"/>
              </a:spcBef>
              <a:spcAft>
                <a:spcPts val="0"/>
              </a:spcAft>
              <a:buClr>
                <a:schemeClr val="accent3"/>
              </a:buClr>
              <a:buSzPts val="1400"/>
              <a:buChar char="●"/>
              <a:defRPr>
                <a:solidFill>
                  <a:schemeClr val="accent3"/>
                </a:solidFill>
              </a:defRPr>
            </a:lvl7pPr>
            <a:lvl8pPr marL="3657600" lvl="7" indent="-317500" rtl="0">
              <a:spcBef>
                <a:spcPts val="0"/>
              </a:spcBef>
              <a:spcAft>
                <a:spcPts val="0"/>
              </a:spcAft>
              <a:buClr>
                <a:schemeClr val="accent3"/>
              </a:buClr>
              <a:buSzPts val="1400"/>
              <a:buChar char="○"/>
              <a:defRPr>
                <a:solidFill>
                  <a:schemeClr val="accent3"/>
                </a:solidFill>
              </a:defRPr>
            </a:lvl8pPr>
            <a:lvl9pPr marL="4114800" lvl="8" indent="-317500" rtl="0">
              <a:spcBef>
                <a:spcPts val="0"/>
              </a:spcBef>
              <a:spcAft>
                <a:spcPts val="0"/>
              </a:spcAft>
              <a:buClr>
                <a:schemeClr val="accent3"/>
              </a:buClr>
              <a:buSzPts val="1400"/>
              <a:buChar char="■"/>
              <a:defRPr>
                <a:solidFill>
                  <a:schemeClr val="accent3"/>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2">
  <p:cSld name="CUSTOM_30_1">
    <p:bg>
      <p:bgPr>
        <a:solidFill>
          <a:schemeClr val="dk1"/>
        </a:solidFill>
        <a:effectLst/>
      </p:bgPr>
    </p:bg>
    <p:spTree>
      <p:nvGrpSpPr>
        <p:cNvPr id="1" name="Shape 162"/>
        <p:cNvGrpSpPr/>
        <p:nvPr/>
      </p:nvGrpSpPr>
      <p:grpSpPr>
        <a:xfrm>
          <a:off x="0" y="0"/>
          <a:ext cx="0" cy="0"/>
          <a:chOff x="0" y="0"/>
          <a:chExt cx="0" cy="0"/>
        </a:xfrm>
      </p:grpSpPr>
      <p:sp>
        <p:nvSpPr>
          <p:cNvPr id="163" name="Google Shape;163;p26"/>
          <p:cNvSpPr/>
          <p:nvPr/>
        </p:nvSpPr>
        <p:spPr>
          <a:xfrm>
            <a:off x="3420000" y="0"/>
            <a:ext cx="5724000" cy="257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3420000" y="2571750"/>
            <a:ext cx="5724000" cy="2571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txBox="1">
            <a:spLocks noGrp="1"/>
          </p:cNvSpPr>
          <p:nvPr>
            <p:ph type="ctrTitle"/>
          </p:nvPr>
        </p:nvSpPr>
        <p:spPr>
          <a:xfrm>
            <a:off x="913174" y="2331150"/>
            <a:ext cx="2115000" cy="48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400"/>
              <a:buNone/>
              <a:defRPr sz="2400" b="0">
                <a:solidFill>
                  <a:schemeClr val="lt1"/>
                </a:solidFill>
              </a:defRPr>
            </a:lvl1pPr>
            <a:lvl2pPr lvl="1" rtl="0">
              <a:spcBef>
                <a:spcPts val="0"/>
              </a:spcBef>
              <a:spcAft>
                <a:spcPts val="0"/>
              </a:spcAft>
              <a:buClr>
                <a:schemeClr val="lt1"/>
              </a:buClr>
              <a:buSzPts val="1800"/>
              <a:buNone/>
              <a:defRPr sz="1800" b="0">
                <a:solidFill>
                  <a:schemeClr val="lt1"/>
                </a:solidFill>
              </a:defRPr>
            </a:lvl2pPr>
            <a:lvl3pPr lvl="2" rtl="0">
              <a:spcBef>
                <a:spcPts val="0"/>
              </a:spcBef>
              <a:spcAft>
                <a:spcPts val="0"/>
              </a:spcAft>
              <a:buClr>
                <a:schemeClr val="lt1"/>
              </a:buClr>
              <a:buSzPts val="1800"/>
              <a:buNone/>
              <a:defRPr sz="1800" b="0">
                <a:solidFill>
                  <a:schemeClr val="lt1"/>
                </a:solidFill>
              </a:defRPr>
            </a:lvl3pPr>
            <a:lvl4pPr lvl="3" rtl="0">
              <a:spcBef>
                <a:spcPts val="0"/>
              </a:spcBef>
              <a:spcAft>
                <a:spcPts val="0"/>
              </a:spcAft>
              <a:buClr>
                <a:schemeClr val="lt1"/>
              </a:buClr>
              <a:buSzPts val="1800"/>
              <a:buNone/>
              <a:defRPr sz="1800" b="0">
                <a:solidFill>
                  <a:schemeClr val="lt1"/>
                </a:solidFill>
              </a:defRPr>
            </a:lvl4pPr>
            <a:lvl5pPr lvl="4" rtl="0">
              <a:spcBef>
                <a:spcPts val="0"/>
              </a:spcBef>
              <a:spcAft>
                <a:spcPts val="0"/>
              </a:spcAft>
              <a:buClr>
                <a:schemeClr val="lt1"/>
              </a:buClr>
              <a:buSzPts val="1800"/>
              <a:buNone/>
              <a:defRPr sz="1800" b="0">
                <a:solidFill>
                  <a:schemeClr val="lt1"/>
                </a:solidFill>
              </a:defRPr>
            </a:lvl5pPr>
            <a:lvl6pPr lvl="5" rtl="0">
              <a:spcBef>
                <a:spcPts val="0"/>
              </a:spcBef>
              <a:spcAft>
                <a:spcPts val="0"/>
              </a:spcAft>
              <a:buClr>
                <a:schemeClr val="lt1"/>
              </a:buClr>
              <a:buSzPts val="1800"/>
              <a:buNone/>
              <a:defRPr sz="1800" b="0">
                <a:solidFill>
                  <a:schemeClr val="lt1"/>
                </a:solidFill>
              </a:defRPr>
            </a:lvl6pPr>
            <a:lvl7pPr lvl="6" rtl="0">
              <a:spcBef>
                <a:spcPts val="0"/>
              </a:spcBef>
              <a:spcAft>
                <a:spcPts val="0"/>
              </a:spcAft>
              <a:buClr>
                <a:schemeClr val="lt1"/>
              </a:buClr>
              <a:buSzPts val="1800"/>
              <a:buNone/>
              <a:defRPr sz="1800" b="0">
                <a:solidFill>
                  <a:schemeClr val="lt1"/>
                </a:solidFill>
              </a:defRPr>
            </a:lvl7pPr>
            <a:lvl8pPr lvl="7" rtl="0">
              <a:spcBef>
                <a:spcPts val="0"/>
              </a:spcBef>
              <a:spcAft>
                <a:spcPts val="0"/>
              </a:spcAft>
              <a:buClr>
                <a:schemeClr val="lt1"/>
              </a:buClr>
              <a:buSzPts val="1800"/>
              <a:buNone/>
              <a:defRPr sz="1800" b="0">
                <a:solidFill>
                  <a:schemeClr val="lt1"/>
                </a:solidFill>
              </a:defRPr>
            </a:lvl8pPr>
            <a:lvl9pPr lvl="8" rtl="0">
              <a:spcBef>
                <a:spcPts val="0"/>
              </a:spcBef>
              <a:spcAft>
                <a:spcPts val="0"/>
              </a:spcAft>
              <a:buClr>
                <a:schemeClr val="lt1"/>
              </a:buClr>
              <a:buSzPts val="1800"/>
              <a:buNone/>
              <a:defRPr sz="1800" b="0">
                <a:solidFill>
                  <a:schemeClr val="lt1"/>
                </a:solidFill>
              </a:defRPr>
            </a:lvl9pPr>
          </a:lstStyle>
          <a:p>
            <a:endParaRPr/>
          </a:p>
        </p:txBody>
      </p:sp>
      <p:sp>
        <p:nvSpPr>
          <p:cNvPr id="166" name="Google Shape;166;p26"/>
          <p:cNvSpPr txBox="1">
            <a:spLocks noGrp="1"/>
          </p:cNvSpPr>
          <p:nvPr>
            <p:ph type="ctrTitle" idx="2"/>
          </p:nvPr>
        </p:nvSpPr>
        <p:spPr>
          <a:xfrm>
            <a:off x="6155625" y="1135848"/>
            <a:ext cx="1679700" cy="3243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chemeClr val="dk1"/>
              </a:buClr>
              <a:buSzPts val="1600"/>
              <a:buNone/>
              <a:defRPr sz="1600" b="0">
                <a:solidFill>
                  <a:schemeClr val="dk1"/>
                </a:solidFill>
              </a:defRPr>
            </a:lvl1pPr>
            <a:lvl2pPr lvl="1"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2pPr>
            <a:lvl3pPr lvl="2"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3pPr>
            <a:lvl4pPr lvl="3"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4pPr>
            <a:lvl5pPr lvl="4"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5pPr>
            <a:lvl6pPr lvl="5"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6pPr>
            <a:lvl7pPr lvl="6"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7pPr>
            <a:lvl8pPr lvl="7"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8pPr>
            <a:lvl9pPr lvl="8"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9pPr>
          </a:lstStyle>
          <a:p>
            <a:endParaRPr/>
          </a:p>
        </p:txBody>
      </p:sp>
      <p:sp>
        <p:nvSpPr>
          <p:cNvPr id="167" name="Google Shape;167;p26"/>
          <p:cNvSpPr txBox="1">
            <a:spLocks noGrp="1"/>
          </p:cNvSpPr>
          <p:nvPr>
            <p:ph type="subTitle" idx="1"/>
          </p:nvPr>
        </p:nvSpPr>
        <p:spPr>
          <a:xfrm>
            <a:off x="6155625" y="1329948"/>
            <a:ext cx="1679700" cy="67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100"/>
              <a:buNone/>
              <a:defRPr>
                <a:solidFill>
                  <a:schemeClr val="dk1"/>
                </a:solidFill>
              </a:defRPr>
            </a:lvl1pPr>
            <a:lvl2pPr lvl="1" rtl="0">
              <a:lnSpc>
                <a:spcPct val="100000"/>
              </a:lnSpc>
              <a:spcBef>
                <a:spcPts val="0"/>
              </a:spcBef>
              <a:spcAft>
                <a:spcPts val="0"/>
              </a:spcAft>
              <a:buClr>
                <a:schemeClr val="dk1"/>
              </a:buClr>
              <a:buSzPts val="1100"/>
              <a:buNone/>
              <a:defRPr sz="1100">
                <a:solidFill>
                  <a:schemeClr val="dk1"/>
                </a:solidFill>
              </a:defRPr>
            </a:lvl2pPr>
            <a:lvl3pPr lvl="2" rtl="0">
              <a:lnSpc>
                <a:spcPct val="100000"/>
              </a:lnSpc>
              <a:spcBef>
                <a:spcPts val="0"/>
              </a:spcBef>
              <a:spcAft>
                <a:spcPts val="0"/>
              </a:spcAft>
              <a:buClr>
                <a:schemeClr val="dk1"/>
              </a:buClr>
              <a:buSzPts val="1100"/>
              <a:buNone/>
              <a:defRPr sz="1100">
                <a:solidFill>
                  <a:schemeClr val="dk1"/>
                </a:solidFill>
              </a:defRPr>
            </a:lvl3pPr>
            <a:lvl4pPr lvl="3" rtl="0">
              <a:lnSpc>
                <a:spcPct val="100000"/>
              </a:lnSpc>
              <a:spcBef>
                <a:spcPts val="0"/>
              </a:spcBef>
              <a:spcAft>
                <a:spcPts val="0"/>
              </a:spcAft>
              <a:buClr>
                <a:schemeClr val="dk1"/>
              </a:buClr>
              <a:buSzPts val="1100"/>
              <a:buNone/>
              <a:defRPr sz="1100">
                <a:solidFill>
                  <a:schemeClr val="dk1"/>
                </a:solidFill>
              </a:defRPr>
            </a:lvl4pPr>
            <a:lvl5pPr lvl="4" rtl="0">
              <a:lnSpc>
                <a:spcPct val="100000"/>
              </a:lnSpc>
              <a:spcBef>
                <a:spcPts val="0"/>
              </a:spcBef>
              <a:spcAft>
                <a:spcPts val="0"/>
              </a:spcAft>
              <a:buClr>
                <a:schemeClr val="dk1"/>
              </a:buClr>
              <a:buSzPts val="1100"/>
              <a:buNone/>
              <a:defRPr sz="1100">
                <a:solidFill>
                  <a:schemeClr val="dk1"/>
                </a:solidFill>
              </a:defRPr>
            </a:lvl5pPr>
            <a:lvl6pPr lvl="5" rtl="0">
              <a:lnSpc>
                <a:spcPct val="100000"/>
              </a:lnSpc>
              <a:spcBef>
                <a:spcPts val="0"/>
              </a:spcBef>
              <a:spcAft>
                <a:spcPts val="0"/>
              </a:spcAft>
              <a:buClr>
                <a:schemeClr val="dk1"/>
              </a:buClr>
              <a:buSzPts val="1100"/>
              <a:buNone/>
              <a:defRPr sz="1100">
                <a:solidFill>
                  <a:schemeClr val="dk1"/>
                </a:solidFill>
              </a:defRPr>
            </a:lvl6pPr>
            <a:lvl7pPr lvl="6" rtl="0">
              <a:lnSpc>
                <a:spcPct val="100000"/>
              </a:lnSpc>
              <a:spcBef>
                <a:spcPts val="0"/>
              </a:spcBef>
              <a:spcAft>
                <a:spcPts val="0"/>
              </a:spcAft>
              <a:buClr>
                <a:schemeClr val="dk1"/>
              </a:buClr>
              <a:buSzPts val="1100"/>
              <a:buNone/>
              <a:defRPr sz="1100">
                <a:solidFill>
                  <a:schemeClr val="dk1"/>
                </a:solidFill>
              </a:defRPr>
            </a:lvl7pPr>
            <a:lvl8pPr lvl="7" rtl="0">
              <a:lnSpc>
                <a:spcPct val="100000"/>
              </a:lnSpc>
              <a:spcBef>
                <a:spcPts val="0"/>
              </a:spcBef>
              <a:spcAft>
                <a:spcPts val="0"/>
              </a:spcAft>
              <a:buClr>
                <a:schemeClr val="dk1"/>
              </a:buClr>
              <a:buSzPts val="1100"/>
              <a:buNone/>
              <a:defRPr sz="1100">
                <a:solidFill>
                  <a:schemeClr val="dk1"/>
                </a:solidFill>
              </a:defRPr>
            </a:lvl8pPr>
            <a:lvl9pPr lvl="8" rtl="0">
              <a:lnSpc>
                <a:spcPct val="100000"/>
              </a:lnSpc>
              <a:spcBef>
                <a:spcPts val="0"/>
              </a:spcBef>
              <a:spcAft>
                <a:spcPts val="0"/>
              </a:spcAft>
              <a:buClr>
                <a:schemeClr val="dk1"/>
              </a:buClr>
              <a:buSzPts val="1100"/>
              <a:buNone/>
              <a:defRPr sz="1100">
                <a:solidFill>
                  <a:schemeClr val="dk1"/>
                </a:solidFill>
              </a:defRPr>
            </a:lvl9pPr>
          </a:lstStyle>
          <a:p>
            <a:endParaRPr/>
          </a:p>
        </p:txBody>
      </p:sp>
      <p:sp>
        <p:nvSpPr>
          <p:cNvPr id="168" name="Google Shape;168;p26"/>
          <p:cNvSpPr txBox="1">
            <a:spLocks noGrp="1"/>
          </p:cNvSpPr>
          <p:nvPr>
            <p:ph type="ctrTitle" idx="3"/>
          </p:nvPr>
        </p:nvSpPr>
        <p:spPr>
          <a:xfrm>
            <a:off x="6155625" y="3683735"/>
            <a:ext cx="1679700" cy="3243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chemeClr val="dk1"/>
              </a:buClr>
              <a:buSzPts val="1600"/>
              <a:buNone/>
              <a:defRPr sz="1600" b="0">
                <a:solidFill>
                  <a:schemeClr val="dk1"/>
                </a:solidFill>
              </a:defRPr>
            </a:lvl1pPr>
            <a:lvl2pPr lvl="1" algn="ctr"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2pPr>
            <a:lvl3pPr lvl="2" algn="ctr"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3pPr>
            <a:lvl4pPr lvl="3" algn="ctr"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4pPr>
            <a:lvl5pPr lvl="4" algn="ctr"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5pPr>
            <a:lvl6pPr lvl="5" algn="ctr"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6pPr>
            <a:lvl7pPr lvl="6" algn="ctr"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7pPr>
            <a:lvl8pPr lvl="7" algn="ctr"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8pPr>
            <a:lvl9pPr lvl="8" algn="ctr"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9pPr>
          </a:lstStyle>
          <a:p>
            <a:endParaRPr/>
          </a:p>
        </p:txBody>
      </p:sp>
      <p:sp>
        <p:nvSpPr>
          <p:cNvPr id="169" name="Google Shape;169;p26"/>
          <p:cNvSpPr txBox="1">
            <a:spLocks noGrp="1"/>
          </p:cNvSpPr>
          <p:nvPr>
            <p:ph type="subTitle" idx="4"/>
          </p:nvPr>
        </p:nvSpPr>
        <p:spPr>
          <a:xfrm>
            <a:off x="6155625" y="3880915"/>
            <a:ext cx="1679700" cy="67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100"/>
              <a:buNone/>
              <a:defRPr>
                <a:solidFill>
                  <a:schemeClr val="dk1"/>
                </a:solidFill>
              </a:defRPr>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3">
  <p:cSld name="CUSTOM_34">
    <p:spTree>
      <p:nvGrpSpPr>
        <p:cNvPr id="1" name="Shape 170"/>
        <p:cNvGrpSpPr/>
        <p:nvPr/>
      </p:nvGrpSpPr>
      <p:grpSpPr>
        <a:xfrm>
          <a:off x="0" y="0"/>
          <a:ext cx="0" cy="0"/>
          <a:chOff x="0" y="0"/>
          <a:chExt cx="0" cy="0"/>
        </a:xfrm>
      </p:grpSpPr>
      <p:sp>
        <p:nvSpPr>
          <p:cNvPr id="171" name="Google Shape;171;p27"/>
          <p:cNvSpPr/>
          <p:nvPr/>
        </p:nvSpPr>
        <p:spPr>
          <a:xfrm>
            <a:off x="549025" y="0"/>
            <a:ext cx="771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txBox="1">
            <a:spLocks noGrp="1"/>
          </p:cNvSpPr>
          <p:nvPr>
            <p:ph type="title"/>
          </p:nvPr>
        </p:nvSpPr>
        <p:spPr>
          <a:xfrm>
            <a:off x="934525" y="1068400"/>
            <a:ext cx="2959800" cy="481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3" name="Google Shape;173;p27"/>
          <p:cNvSpPr txBox="1">
            <a:spLocks noGrp="1"/>
          </p:cNvSpPr>
          <p:nvPr>
            <p:ph type="subTitle" idx="1"/>
          </p:nvPr>
        </p:nvSpPr>
        <p:spPr>
          <a:xfrm>
            <a:off x="3453144" y="3455100"/>
            <a:ext cx="17427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74" name="Google Shape;174;p27"/>
          <p:cNvSpPr txBox="1">
            <a:spLocks noGrp="1"/>
          </p:cNvSpPr>
          <p:nvPr>
            <p:ph type="subTitle" idx="2"/>
          </p:nvPr>
        </p:nvSpPr>
        <p:spPr>
          <a:xfrm>
            <a:off x="3453144" y="3151900"/>
            <a:ext cx="17427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1600">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5" name="Google Shape;175;p27"/>
          <p:cNvSpPr txBox="1">
            <a:spLocks noGrp="1"/>
          </p:cNvSpPr>
          <p:nvPr>
            <p:ph type="subTitle" idx="3"/>
          </p:nvPr>
        </p:nvSpPr>
        <p:spPr>
          <a:xfrm>
            <a:off x="5941876" y="3455100"/>
            <a:ext cx="17427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76" name="Google Shape;176;p27"/>
          <p:cNvSpPr txBox="1">
            <a:spLocks noGrp="1"/>
          </p:cNvSpPr>
          <p:nvPr>
            <p:ph type="subTitle" idx="4"/>
          </p:nvPr>
        </p:nvSpPr>
        <p:spPr>
          <a:xfrm>
            <a:off x="5941876" y="3151900"/>
            <a:ext cx="17427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1600">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177" name="Google Shape;177;p27"/>
          <p:cNvGrpSpPr/>
          <p:nvPr/>
        </p:nvGrpSpPr>
        <p:grpSpPr>
          <a:xfrm rot="10800000" flipH="1">
            <a:off x="6419882" y="213225"/>
            <a:ext cx="2568012" cy="1613144"/>
            <a:chOff x="5356111" y="432113"/>
            <a:chExt cx="2568012" cy="1613144"/>
          </a:xfrm>
        </p:grpSpPr>
        <p:grpSp>
          <p:nvGrpSpPr>
            <p:cNvPr id="178" name="Google Shape;178;p27"/>
            <p:cNvGrpSpPr/>
            <p:nvPr/>
          </p:nvGrpSpPr>
          <p:grpSpPr>
            <a:xfrm rot="-1799872">
              <a:off x="5501536" y="975906"/>
              <a:ext cx="1053222" cy="863926"/>
              <a:chOff x="5051370" y="357013"/>
              <a:chExt cx="1053154" cy="863871"/>
            </a:xfrm>
          </p:grpSpPr>
          <p:grpSp>
            <p:nvGrpSpPr>
              <p:cNvPr id="179" name="Google Shape;179;p27"/>
              <p:cNvGrpSpPr/>
              <p:nvPr/>
            </p:nvGrpSpPr>
            <p:grpSpPr>
              <a:xfrm rot="-1799972">
                <a:off x="5084625" y="866735"/>
                <a:ext cx="460060" cy="256293"/>
                <a:chOff x="2987600" y="4707500"/>
                <a:chExt cx="185850" cy="103525"/>
              </a:xfrm>
            </p:grpSpPr>
            <p:sp>
              <p:nvSpPr>
                <p:cNvPr id="180" name="Google Shape;180;p27"/>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7"/>
              <p:cNvGrpSpPr/>
              <p:nvPr/>
            </p:nvGrpSpPr>
            <p:grpSpPr>
              <a:xfrm rot="1799972">
                <a:off x="5611210" y="866745"/>
                <a:ext cx="460060" cy="256293"/>
                <a:chOff x="2987600" y="4707500"/>
                <a:chExt cx="185850" cy="103525"/>
              </a:xfrm>
            </p:grpSpPr>
            <p:sp>
              <p:nvSpPr>
                <p:cNvPr id="187" name="Google Shape;187;p27"/>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27"/>
              <p:cNvGrpSpPr/>
              <p:nvPr/>
            </p:nvGrpSpPr>
            <p:grpSpPr>
              <a:xfrm rot="5400000">
                <a:off x="5347920" y="458901"/>
                <a:ext cx="460072" cy="256297"/>
                <a:chOff x="2987600" y="4707500"/>
                <a:chExt cx="185850" cy="103525"/>
              </a:xfrm>
            </p:grpSpPr>
            <p:sp>
              <p:nvSpPr>
                <p:cNvPr id="194" name="Google Shape;194;p27"/>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0" name="Google Shape;200;p27"/>
            <p:cNvGrpSpPr/>
            <p:nvPr/>
          </p:nvGrpSpPr>
          <p:grpSpPr>
            <a:xfrm rot="1784480">
              <a:off x="6726020" y="636449"/>
              <a:ext cx="1053185" cy="863896"/>
              <a:chOff x="5051370" y="357013"/>
              <a:chExt cx="1053154" cy="863871"/>
            </a:xfrm>
          </p:grpSpPr>
          <p:grpSp>
            <p:nvGrpSpPr>
              <p:cNvPr id="201" name="Google Shape;201;p27"/>
              <p:cNvGrpSpPr/>
              <p:nvPr/>
            </p:nvGrpSpPr>
            <p:grpSpPr>
              <a:xfrm rot="-1799972">
                <a:off x="5084625" y="866735"/>
                <a:ext cx="460060" cy="256293"/>
                <a:chOff x="2987600" y="4707500"/>
                <a:chExt cx="185850" cy="103525"/>
              </a:xfrm>
            </p:grpSpPr>
            <p:sp>
              <p:nvSpPr>
                <p:cNvPr id="202" name="Google Shape;202;p27"/>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27"/>
              <p:cNvGrpSpPr/>
              <p:nvPr/>
            </p:nvGrpSpPr>
            <p:grpSpPr>
              <a:xfrm rot="1799972">
                <a:off x="5611210" y="866745"/>
                <a:ext cx="460060" cy="256293"/>
                <a:chOff x="2987600" y="4707500"/>
                <a:chExt cx="185850" cy="103525"/>
              </a:xfrm>
            </p:grpSpPr>
            <p:sp>
              <p:nvSpPr>
                <p:cNvPr id="209" name="Google Shape;209;p27"/>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7"/>
              <p:cNvGrpSpPr/>
              <p:nvPr/>
            </p:nvGrpSpPr>
            <p:grpSpPr>
              <a:xfrm rot="5400000">
                <a:off x="5347920" y="458901"/>
                <a:ext cx="460072" cy="256297"/>
                <a:chOff x="2987600" y="4707500"/>
                <a:chExt cx="185850" cy="103525"/>
              </a:xfrm>
            </p:grpSpPr>
            <p:sp>
              <p:nvSpPr>
                <p:cNvPr id="216" name="Google Shape;216;p27"/>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22" name="Google Shape;222;p27"/>
          <p:cNvGrpSpPr/>
          <p:nvPr/>
        </p:nvGrpSpPr>
        <p:grpSpPr>
          <a:xfrm rot="-727270" flipH="1">
            <a:off x="2112720" y="3943109"/>
            <a:ext cx="1053255" cy="863954"/>
            <a:chOff x="5051370" y="357013"/>
            <a:chExt cx="1053154" cy="863871"/>
          </a:xfrm>
        </p:grpSpPr>
        <p:grpSp>
          <p:nvGrpSpPr>
            <p:cNvPr id="223" name="Google Shape;223;p27"/>
            <p:cNvGrpSpPr/>
            <p:nvPr/>
          </p:nvGrpSpPr>
          <p:grpSpPr>
            <a:xfrm rot="-1799972">
              <a:off x="5084625" y="866735"/>
              <a:ext cx="460060" cy="256293"/>
              <a:chOff x="2987600" y="4707500"/>
              <a:chExt cx="185850" cy="103525"/>
            </a:xfrm>
          </p:grpSpPr>
          <p:sp>
            <p:nvSpPr>
              <p:cNvPr id="224" name="Google Shape;224;p27"/>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7"/>
            <p:cNvGrpSpPr/>
            <p:nvPr/>
          </p:nvGrpSpPr>
          <p:grpSpPr>
            <a:xfrm rot="1799972">
              <a:off x="5611210" y="866745"/>
              <a:ext cx="460060" cy="256293"/>
              <a:chOff x="2987600" y="4707500"/>
              <a:chExt cx="185850" cy="103525"/>
            </a:xfrm>
          </p:grpSpPr>
          <p:sp>
            <p:nvSpPr>
              <p:cNvPr id="231" name="Google Shape;231;p27"/>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27"/>
            <p:cNvGrpSpPr/>
            <p:nvPr/>
          </p:nvGrpSpPr>
          <p:grpSpPr>
            <a:xfrm rot="5400000">
              <a:off x="5347920" y="458901"/>
              <a:ext cx="460072" cy="256297"/>
              <a:chOff x="2987600" y="4707500"/>
              <a:chExt cx="185850" cy="103525"/>
            </a:xfrm>
          </p:grpSpPr>
          <p:sp>
            <p:nvSpPr>
              <p:cNvPr id="238" name="Google Shape;238;p27"/>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4" name="Google Shape;244;p27"/>
          <p:cNvGrpSpPr/>
          <p:nvPr/>
        </p:nvGrpSpPr>
        <p:grpSpPr>
          <a:xfrm rot="3380407" flipH="1">
            <a:off x="1490960" y="3282255"/>
            <a:ext cx="1053227" cy="863930"/>
            <a:chOff x="5051370" y="357013"/>
            <a:chExt cx="1053154" cy="863871"/>
          </a:xfrm>
        </p:grpSpPr>
        <p:grpSp>
          <p:nvGrpSpPr>
            <p:cNvPr id="245" name="Google Shape;245;p27"/>
            <p:cNvGrpSpPr/>
            <p:nvPr/>
          </p:nvGrpSpPr>
          <p:grpSpPr>
            <a:xfrm rot="-1799972">
              <a:off x="5084625" y="866735"/>
              <a:ext cx="460060" cy="256293"/>
              <a:chOff x="2987600" y="4707500"/>
              <a:chExt cx="185850" cy="103525"/>
            </a:xfrm>
          </p:grpSpPr>
          <p:sp>
            <p:nvSpPr>
              <p:cNvPr id="246" name="Google Shape;246;p27"/>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7"/>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7"/>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27"/>
            <p:cNvGrpSpPr/>
            <p:nvPr/>
          </p:nvGrpSpPr>
          <p:grpSpPr>
            <a:xfrm rot="1799972">
              <a:off x="5611210" y="866745"/>
              <a:ext cx="460060" cy="256293"/>
              <a:chOff x="2987600" y="4707500"/>
              <a:chExt cx="185850" cy="103525"/>
            </a:xfrm>
          </p:grpSpPr>
          <p:sp>
            <p:nvSpPr>
              <p:cNvPr id="253" name="Google Shape;253;p27"/>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27"/>
            <p:cNvGrpSpPr/>
            <p:nvPr/>
          </p:nvGrpSpPr>
          <p:grpSpPr>
            <a:xfrm rot="5400000">
              <a:off x="5347920" y="458901"/>
              <a:ext cx="460072" cy="256297"/>
              <a:chOff x="2987600" y="4707500"/>
              <a:chExt cx="185850" cy="103525"/>
            </a:xfrm>
          </p:grpSpPr>
          <p:sp>
            <p:nvSpPr>
              <p:cNvPr id="260" name="Google Shape;260;p27"/>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4">
  <p:cSld name="CUSTOM_35">
    <p:spTree>
      <p:nvGrpSpPr>
        <p:cNvPr id="1" name="Shape 266"/>
        <p:cNvGrpSpPr/>
        <p:nvPr/>
      </p:nvGrpSpPr>
      <p:grpSpPr>
        <a:xfrm>
          <a:off x="0" y="0"/>
          <a:ext cx="0" cy="0"/>
          <a:chOff x="0" y="0"/>
          <a:chExt cx="0" cy="0"/>
        </a:xfrm>
      </p:grpSpPr>
      <p:sp>
        <p:nvSpPr>
          <p:cNvPr id="267" name="Google Shape;267;p28"/>
          <p:cNvSpPr txBox="1">
            <a:spLocks noGrp="1"/>
          </p:cNvSpPr>
          <p:nvPr>
            <p:ph type="body" idx="1"/>
          </p:nvPr>
        </p:nvSpPr>
        <p:spPr>
          <a:xfrm>
            <a:off x="1459850" y="2025275"/>
            <a:ext cx="3473100" cy="2583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Char char="●"/>
              <a:defRPr sz="1400"/>
            </a:lvl1pPr>
            <a:lvl2pPr marL="914400" lvl="1" indent="-317500" rtl="0">
              <a:lnSpc>
                <a:spcPct val="100000"/>
              </a:lnSpc>
              <a:spcBef>
                <a:spcPts val="0"/>
              </a:spcBef>
              <a:spcAft>
                <a:spcPts val="0"/>
              </a:spcAft>
              <a:buClr>
                <a:schemeClr val="dk1"/>
              </a:buClr>
              <a:buSzPts val="1400"/>
              <a:buChar char="○"/>
              <a:defRPr/>
            </a:lvl2pPr>
            <a:lvl3pPr marL="1371600" lvl="2" indent="-317500" rtl="0">
              <a:lnSpc>
                <a:spcPct val="100000"/>
              </a:lnSpc>
              <a:spcBef>
                <a:spcPts val="0"/>
              </a:spcBef>
              <a:spcAft>
                <a:spcPts val="0"/>
              </a:spcAft>
              <a:buClr>
                <a:schemeClr val="dk1"/>
              </a:buClr>
              <a:buSzPts val="1400"/>
              <a:buChar char="■"/>
              <a:defRPr/>
            </a:lvl3pPr>
            <a:lvl4pPr marL="1828800" lvl="3" indent="-317500" rtl="0">
              <a:lnSpc>
                <a:spcPct val="100000"/>
              </a:lnSpc>
              <a:spcBef>
                <a:spcPts val="0"/>
              </a:spcBef>
              <a:spcAft>
                <a:spcPts val="0"/>
              </a:spcAft>
              <a:buClr>
                <a:schemeClr val="dk1"/>
              </a:buClr>
              <a:buSzPts val="1400"/>
              <a:buChar char="●"/>
              <a:defRPr/>
            </a:lvl4pPr>
            <a:lvl5pPr marL="2286000" lvl="4" indent="-317500" rtl="0">
              <a:lnSpc>
                <a:spcPct val="100000"/>
              </a:lnSpc>
              <a:spcBef>
                <a:spcPts val="0"/>
              </a:spcBef>
              <a:spcAft>
                <a:spcPts val="0"/>
              </a:spcAft>
              <a:buClr>
                <a:schemeClr val="dk1"/>
              </a:buClr>
              <a:buSzPts val="1400"/>
              <a:buChar char="○"/>
              <a:defRPr/>
            </a:lvl5pPr>
            <a:lvl6pPr marL="2743200" lvl="5" indent="-317500" rtl="0">
              <a:lnSpc>
                <a:spcPct val="100000"/>
              </a:lnSpc>
              <a:spcBef>
                <a:spcPts val="0"/>
              </a:spcBef>
              <a:spcAft>
                <a:spcPts val="0"/>
              </a:spcAft>
              <a:buClr>
                <a:schemeClr val="dk1"/>
              </a:buClr>
              <a:buSzPts val="1400"/>
              <a:buChar char="■"/>
              <a:defRPr/>
            </a:lvl6pPr>
            <a:lvl7pPr marL="3200400" lvl="6" indent="-317500" rtl="0">
              <a:lnSpc>
                <a:spcPct val="100000"/>
              </a:lnSpc>
              <a:spcBef>
                <a:spcPts val="0"/>
              </a:spcBef>
              <a:spcAft>
                <a:spcPts val="0"/>
              </a:spcAft>
              <a:buClr>
                <a:schemeClr val="dk1"/>
              </a:buClr>
              <a:buSzPts val="1400"/>
              <a:buChar char="●"/>
              <a:defRPr/>
            </a:lvl7pPr>
            <a:lvl8pPr marL="3657600" lvl="7" indent="-317500" rtl="0">
              <a:lnSpc>
                <a:spcPct val="100000"/>
              </a:lnSpc>
              <a:spcBef>
                <a:spcPts val="0"/>
              </a:spcBef>
              <a:spcAft>
                <a:spcPts val="0"/>
              </a:spcAft>
              <a:buClr>
                <a:schemeClr val="dk1"/>
              </a:buClr>
              <a:buSzPts val="1400"/>
              <a:buChar char="○"/>
              <a:defRPr/>
            </a:lvl8pPr>
            <a:lvl9pPr marL="4114800" lvl="8" indent="-317500" rtl="0">
              <a:lnSpc>
                <a:spcPct val="100000"/>
              </a:lnSpc>
              <a:spcBef>
                <a:spcPts val="0"/>
              </a:spcBef>
              <a:spcAft>
                <a:spcPts val="0"/>
              </a:spcAft>
              <a:buClr>
                <a:schemeClr val="dk1"/>
              </a:buClr>
              <a:buSzPts val="1400"/>
              <a:buChar char="■"/>
              <a:defRPr/>
            </a:lvl9pPr>
          </a:lstStyle>
          <a:p>
            <a:endParaRPr/>
          </a:p>
        </p:txBody>
      </p:sp>
      <p:sp>
        <p:nvSpPr>
          <p:cNvPr id="268" name="Google Shape;268;p28"/>
          <p:cNvSpPr txBox="1">
            <a:spLocks noGrp="1"/>
          </p:cNvSpPr>
          <p:nvPr>
            <p:ph type="body" idx="2"/>
          </p:nvPr>
        </p:nvSpPr>
        <p:spPr>
          <a:xfrm>
            <a:off x="5138475" y="2025275"/>
            <a:ext cx="3473100" cy="2583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Char char="●"/>
              <a:defRPr sz="1400"/>
            </a:lvl1pPr>
            <a:lvl2pPr marL="914400" lvl="1" indent="-317500" rtl="0">
              <a:lnSpc>
                <a:spcPct val="100000"/>
              </a:lnSpc>
              <a:spcBef>
                <a:spcPts val="0"/>
              </a:spcBef>
              <a:spcAft>
                <a:spcPts val="0"/>
              </a:spcAft>
              <a:buClr>
                <a:schemeClr val="dk1"/>
              </a:buClr>
              <a:buSzPts val="1400"/>
              <a:buChar char="○"/>
              <a:defRPr/>
            </a:lvl2pPr>
            <a:lvl3pPr marL="1371600" lvl="2" indent="-317500" rtl="0">
              <a:lnSpc>
                <a:spcPct val="100000"/>
              </a:lnSpc>
              <a:spcBef>
                <a:spcPts val="0"/>
              </a:spcBef>
              <a:spcAft>
                <a:spcPts val="0"/>
              </a:spcAft>
              <a:buClr>
                <a:schemeClr val="dk1"/>
              </a:buClr>
              <a:buSzPts val="1400"/>
              <a:buChar char="■"/>
              <a:defRPr/>
            </a:lvl3pPr>
            <a:lvl4pPr marL="1828800" lvl="3" indent="-317500" rtl="0">
              <a:lnSpc>
                <a:spcPct val="100000"/>
              </a:lnSpc>
              <a:spcBef>
                <a:spcPts val="0"/>
              </a:spcBef>
              <a:spcAft>
                <a:spcPts val="0"/>
              </a:spcAft>
              <a:buClr>
                <a:schemeClr val="dk1"/>
              </a:buClr>
              <a:buSzPts val="1400"/>
              <a:buChar char="●"/>
              <a:defRPr/>
            </a:lvl4pPr>
            <a:lvl5pPr marL="2286000" lvl="4" indent="-317500" rtl="0">
              <a:lnSpc>
                <a:spcPct val="100000"/>
              </a:lnSpc>
              <a:spcBef>
                <a:spcPts val="0"/>
              </a:spcBef>
              <a:spcAft>
                <a:spcPts val="0"/>
              </a:spcAft>
              <a:buClr>
                <a:schemeClr val="dk1"/>
              </a:buClr>
              <a:buSzPts val="1400"/>
              <a:buChar char="○"/>
              <a:defRPr/>
            </a:lvl5pPr>
            <a:lvl6pPr marL="2743200" lvl="5" indent="-317500" rtl="0">
              <a:lnSpc>
                <a:spcPct val="100000"/>
              </a:lnSpc>
              <a:spcBef>
                <a:spcPts val="0"/>
              </a:spcBef>
              <a:spcAft>
                <a:spcPts val="0"/>
              </a:spcAft>
              <a:buClr>
                <a:schemeClr val="dk1"/>
              </a:buClr>
              <a:buSzPts val="1400"/>
              <a:buChar char="■"/>
              <a:defRPr/>
            </a:lvl6pPr>
            <a:lvl7pPr marL="3200400" lvl="6" indent="-317500" rtl="0">
              <a:lnSpc>
                <a:spcPct val="100000"/>
              </a:lnSpc>
              <a:spcBef>
                <a:spcPts val="0"/>
              </a:spcBef>
              <a:spcAft>
                <a:spcPts val="0"/>
              </a:spcAft>
              <a:buClr>
                <a:schemeClr val="dk1"/>
              </a:buClr>
              <a:buSzPts val="1400"/>
              <a:buChar char="●"/>
              <a:defRPr/>
            </a:lvl7pPr>
            <a:lvl8pPr marL="3657600" lvl="7" indent="-317500" rtl="0">
              <a:lnSpc>
                <a:spcPct val="100000"/>
              </a:lnSpc>
              <a:spcBef>
                <a:spcPts val="0"/>
              </a:spcBef>
              <a:spcAft>
                <a:spcPts val="0"/>
              </a:spcAft>
              <a:buClr>
                <a:schemeClr val="dk1"/>
              </a:buClr>
              <a:buSzPts val="1400"/>
              <a:buChar char="○"/>
              <a:defRPr/>
            </a:lvl8pPr>
            <a:lvl9pPr marL="4114800" lvl="8" indent="-317500" rtl="0">
              <a:lnSpc>
                <a:spcPct val="100000"/>
              </a:lnSpc>
              <a:spcBef>
                <a:spcPts val="0"/>
              </a:spcBef>
              <a:spcAft>
                <a:spcPts val="0"/>
              </a:spcAft>
              <a:buClr>
                <a:schemeClr val="dk1"/>
              </a:buClr>
              <a:buSzPts val="1400"/>
              <a:buChar char="■"/>
              <a:defRPr/>
            </a:lvl9pPr>
          </a:lstStyle>
          <a:p>
            <a:endParaRPr/>
          </a:p>
        </p:txBody>
      </p:sp>
      <p:sp>
        <p:nvSpPr>
          <p:cNvPr id="269" name="Google Shape;269;p28"/>
          <p:cNvSpPr txBox="1">
            <a:spLocks noGrp="1"/>
          </p:cNvSpPr>
          <p:nvPr>
            <p:ph type="subTitle" idx="3"/>
          </p:nvPr>
        </p:nvSpPr>
        <p:spPr>
          <a:xfrm>
            <a:off x="1459850" y="1620000"/>
            <a:ext cx="3473100" cy="345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Ubuntu"/>
              <a:buNone/>
              <a:defRPr sz="1800">
                <a:solidFill>
                  <a:schemeClr val="dk1"/>
                </a:solidFill>
                <a:latin typeface="Anton"/>
                <a:ea typeface="Anton"/>
                <a:cs typeface="Anton"/>
                <a:sym typeface="Anton"/>
              </a:defRPr>
            </a:lvl1pPr>
            <a:lvl2pPr lvl="1" rtl="0">
              <a:spcBef>
                <a:spcPts val="0"/>
              </a:spcBef>
              <a:spcAft>
                <a:spcPts val="0"/>
              </a:spcAft>
              <a:buSzPts val="1800"/>
              <a:buFont typeface="Ubuntu"/>
              <a:buNone/>
              <a:defRPr sz="1800" b="1">
                <a:latin typeface="Ubuntu"/>
                <a:ea typeface="Ubuntu"/>
                <a:cs typeface="Ubuntu"/>
                <a:sym typeface="Ubuntu"/>
              </a:defRPr>
            </a:lvl2pPr>
            <a:lvl3pPr lvl="2" rtl="0">
              <a:spcBef>
                <a:spcPts val="0"/>
              </a:spcBef>
              <a:spcAft>
                <a:spcPts val="0"/>
              </a:spcAft>
              <a:buSzPts val="1800"/>
              <a:buFont typeface="Ubuntu"/>
              <a:buNone/>
              <a:defRPr sz="1800" b="1">
                <a:latin typeface="Ubuntu"/>
                <a:ea typeface="Ubuntu"/>
                <a:cs typeface="Ubuntu"/>
                <a:sym typeface="Ubuntu"/>
              </a:defRPr>
            </a:lvl3pPr>
            <a:lvl4pPr lvl="3" rtl="0">
              <a:spcBef>
                <a:spcPts val="0"/>
              </a:spcBef>
              <a:spcAft>
                <a:spcPts val="0"/>
              </a:spcAft>
              <a:buSzPts val="1800"/>
              <a:buFont typeface="Ubuntu"/>
              <a:buNone/>
              <a:defRPr sz="1800" b="1">
                <a:latin typeface="Ubuntu"/>
                <a:ea typeface="Ubuntu"/>
                <a:cs typeface="Ubuntu"/>
                <a:sym typeface="Ubuntu"/>
              </a:defRPr>
            </a:lvl4pPr>
            <a:lvl5pPr lvl="4" rtl="0">
              <a:spcBef>
                <a:spcPts val="0"/>
              </a:spcBef>
              <a:spcAft>
                <a:spcPts val="0"/>
              </a:spcAft>
              <a:buSzPts val="1800"/>
              <a:buFont typeface="Ubuntu"/>
              <a:buNone/>
              <a:defRPr sz="1800" b="1">
                <a:latin typeface="Ubuntu"/>
                <a:ea typeface="Ubuntu"/>
                <a:cs typeface="Ubuntu"/>
                <a:sym typeface="Ubuntu"/>
              </a:defRPr>
            </a:lvl5pPr>
            <a:lvl6pPr lvl="5" rtl="0">
              <a:spcBef>
                <a:spcPts val="0"/>
              </a:spcBef>
              <a:spcAft>
                <a:spcPts val="0"/>
              </a:spcAft>
              <a:buSzPts val="1800"/>
              <a:buFont typeface="Ubuntu"/>
              <a:buNone/>
              <a:defRPr sz="1800" b="1">
                <a:latin typeface="Ubuntu"/>
                <a:ea typeface="Ubuntu"/>
                <a:cs typeface="Ubuntu"/>
                <a:sym typeface="Ubuntu"/>
              </a:defRPr>
            </a:lvl6pPr>
            <a:lvl7pPr lvl="6" rtl="0">
              <a:spcBef>
                <a:spcPts val="0"/>
              </a:spcBef>
              <a:spcAft>
                <a:spcPts val="0"/>
              </a:spcAft>
              <a:buSzPts val="1800"/>
              <a:buFont typeface="Ubuntu"/>
              <a:buNone/>
              <a:defRPr sz="1800" b="1">
                <a:latin typeface="Ubuntu"/>
                <a:ea typeface="Ubuntu"/>
                <a:cs typeface="Ubuntu"/>
                <a:sym typeface="Ubuntu"/>
              </a:defRPr>
            </a:lvl7pPr>
            <a:lvl8pPr lvl="7" rtl="0">
              <a:spcBef>
                <a:spcPts val="0"/>
              </a:spcBef>
              <a:spcAft>
                <a:spcPts val="0"/>
              </a:spcAft>
              <a:buSzPts val="1800"/>
              <a:buFont typeface="Ubuntu"/>
              <a:buNone/>
              <a:defRPr sz="1800" b="1">
                <a:latin typeface="Ubuntu"/>
                <a:ea typeface="Ubuntu"/>
                <a:cs typeface="Ubuntu"/>
                <a:sym typeface="Ubuntu"/>
              </a:defRPr>
            </a:lvl8pPr>
            <a:lvl9pPr lvl="8" rtl="0">
              <a:spcBef>
                <a:spcPts val="0"/>
              </a:spcBef>
              <a:spcAft>
                <a:spcPts val="0"/>
              </a:spcAft>
              <a:buSzPts val="1800"/>
              <a:buFont typeface="Ubuntu"/>
              <a:buNone/>
              <a:defRPr sz="1800" b="1">
                <a:latin typeface="Ubuntu"/>
                <a:ea typeface="Ubuntu"/>
                <a:cs typeface="Ubuntu"/>
                <a:sym typeface="Ubuntu"/>
              </a:defRPr>
            </a:lvl9pPr>
          </a:lstStyle>
          <a:p>
            <a:endParaRPr/>
          </a:p>
        </p:txBody>
      </p:sp>
      <p:sp>
        <p:nvSpPr>
          <p:cNvPr id="270" name="Google Shape;270;p28"/>
          <p:cNvSpPr txBox="1">
            <a:spLocks noGrp="1"/>
          </p:cNvSpPr>
          <p:nvPr>
            <p:ph type="subTitle" idx="4"/>
          </p:nvPr>
        </p:nvSpPr>
        <p:spPr>
          <a:xfrm>
            <a:off x="5138475" y="1620000"/>
            <a:ext cx="3473100" cy="345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Ubuntu"/>
              <a:buNone/>
              <a:defRPr sz="1800">
                <a:solidFill>
                  <a:schemeClr val="dk1"/>
                </a:solidFill>
                <a:latin typeface="Anton"/>
                <a:ea typeface="Anton"/>
                <a:cs typeface="Anton"/>
                <a:sym typeface="Anton"/>
              </a:defRPr>
            </a:lvl1pPr>
            <a:lvl2pPr lvl="1" rtl="0">
              <a:spcBef>
                <a:spcPts val="0"/>
              </a:spcBef>
              <a:spcAft>
                <a:spcPts val="0"/>
              </a:spcAft>
              <a:buSzPts val="1800"/>
              <a:buFont typeface="Ubuntu"/>
              <a:buNone/>
              <a:defRPr sz="1800" b="1">
                <a:latin typeface="Ubuntu"/>
                <a:ea typeface="Ubuntu"/>
                <a:cs typeface="Ubuntu"/>
                <a:sym typeface="Ubuntu"/>
              </a:defRPr>
            </a:lvl2pPr>
            <a:lvl3pPr lvl="2" rtl="0">
              <a:spcBef>
                <a:spcPts val="0"/>
              </a:spcBef>
              <a:spcAft>
                <a:spcPts val="0"/>
              </a:spcAft>
              <a:buSzPts val="1800"/>
              <a:buFont typeface="Ubuntu"/>
              <a:buNone/>
              <a:defRPr sz="1800" b="1">
                <a:latin typeface="Ubuntu"/>
                <a:ea typeface="Ubuntu"/>
                <a:cs typeface="Ubuntu"/>
                <a:sym typeface="Ubuntu"/>
              </a:defRPr>
            </a:lvl3pPr>
            <a:lvl4pPr lvl="3" rtl="0">
              <a:spcBef>
                <a:spcPts val="0"/>
              </a:spcBef>
              <a:spcAft>
                <a:spcPts val="0"/>
              </a:spcAft>
              <a:buSzPts val="1800"/>
              <a:buFont typeface="Ubuntu"/>
              <a:buNone/>
              <a:defRPr sz="1800" b="1">
                <a:latin typeface="Ubuntu"/>
                <a:ea typeface="Ubuntu"/>
                <a:cs typeface="Ubuntu"/>
                <a:sym typeface="Ubuntu"/>
              </a:defRPr>
            </a:lvl4pPr>
            <a:lvl5pPr lvl="4" rtl="0">
              <a:spcBef>
                <a:spcPts val="0"/>
              </a:spcBef>
              <a:spcAft>
                <a:spcPts val="0"/>
              </a:spcAft>
              <a:buSzPts val="1800"/>
              <a:buFont typeface="Ubuntu"/>
              <a:buNone/>
              <a:defRPr sz="1800" b="1">
                <a:latin typeface="Ubuntu"/>
                <a:ea typeface="Ubuntu"/>
                <a:cs typeface="Ubuntu"/>
                <a:sym typeface="Ubuntu"/>
              </a:defRPr>
            </a:lvl5pPr>
            <a:lvl6pPr lvl="5" rtl="0">
              <a:spcBef>
                <a:spcPts val="0"/>
              </a:spcBef>
              <a:spcAft>
                <a:spcPts val="0"/>
              </a:spcAft>
              <a:buSzPts val="1800"/>
              <a:buFont typeface="Ubuntu"/>
              <a:buNone/>
              <a:defRPr sz="1800" b="1">
                <a:latin typeface="Ubuntu"/>
                <a:ea typeface="Ubuntu"/>
                <a:cs typeface="Ubuntu"/>
                <a:sym typeface="Ubuntu"/>
              </a:defRPr>
            </a:lvl6pPr>
            <a:lvl7pPr lvl="6" rtl="0">
              <a:spcBef>
                <a:spcPts val="0"/>
              </a:spcBef>
              <a:spcAft>
                <a:spcPts val="0"/>
              </a:spcAft>
              <a:buSzPts val="1800"/>
              <a:buFont typeface="Ubuntu"/>
              <a:buNone/>
              <a:defRPr sz="1800" b="1">
                <a:latin typeface="Ubuntu"/>
                <a:ea typeface="Ubuntu"/>
                <a:cs typeface="Ubuntu"/>
                <a:sym typeface="Ubuntu"/>
              </a:defRPr>
            </a:lvl7pPr>
            <a:lvl8pPr lvl="7" rtl="0">
              <a:spcBef>
                <a:spcPts val="0"/>
              </a:spcBef>
              <a:spcAft>
                <a:spcPts val="0"/>
              </a:spcAft>
              <a:buSzPts val="1800"/>
              <a:buFont typeface="Ubuntu"/>
              <a:buNone/>
              <a:defRPr sz="1800" b="1">
                <a:latin typeface="Ubuntu"/>
                <a:ea typeface="Ubuntu"/>
                <a:cs typeface="Ubuntu"/>
                <a:sym typeface="Ubuntu"/>
              </a:defRPr>
            </a:lvl8pPr>
            <a:lvl9pPr lvl="8" rtl="0">
              <a:spcBef>
                <a:spcPts val="0"/>
              </a:spcBef>
              <a:spcAft>
                <a:spcPts val="0"/>
              </a:spcAft>
              <a:buSzPts val="1800"/>
              <a:buFont typeface="Ubuntu"/>
              <a:buNone/>
              <a:defRPr sz="1800" b="1">
                <a:latin typeface="Ubuntu"/>
                <a:ea typeface="Ubuntu"/>
                <a:cs typeface="Ubuntu"/>
                <a:sym typeface="Ubuntu"/>
              </a:defRPr>
            </a:lvl9pPr>
          </a:lstStyle>
          <a:p>
            <a:endParaRPr/>
          </a:p>
        </p:txBody>
      </p:sp>
      <p:sp>
        <p:nvSpPr>
          <p:cNvPr id="271" name="Google Shape;271;p28"/>
          <p:cNvSpPr txBox="1">
            <a:spLocks noGrp="1"/>
          </p:cNvSpPr>
          <p:nvPr>
            <p:ph type="ctrTitle"/>
          </p:nvPr>
        </p:nvSpPr>
        <p:spPr>
          <a:xfrm>
            <a:off x="1459850" y="1068475"/>
            <a:ext cx="2561400" cy="48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2400"/>
              <a:buNone/>
              <a:defRPr sz="2400" b="0">
                <a:solidFill>
                  <a:schemeClr val="dk2"/>
                </a:solidFill>
              </a:defRPr>
            </a:lvl1pPr>
            <a:lvl2pPr lvl="1" rtl="0">
              <a:spcBef>
                <a:spcPts val="0"/>
              </a:spcBef>
              <a:spcAft>
                <a:spcPts val="0"/>
              </a:spcAft>
              <a:buClr>
                <a:schemeClr val="dk2"/>
              </a:buClr>
              <a:buSzPts val="1800"/>
              <a:buNone/>
              <a:defRPr sz="1800" b="0">
                <a:solidFill>
                  <a:schemeClr val="dk2"/>
                </a:solidFill>
              </a:defRPr>
            </a:lvl2pPr>
            <a:lvl3pPr lvl="2" rtl="0">
              <a:spcBef>
                <a:spcPts val="0"/>
              </a:spcBef>
              <a:spcAft>
                <a:spcPts val="0"/>
              </a:spcAft>
              <a:buClr>
                <a:schemeClr val="dk2"/>
              </a:buClr>
              <a:buSzPts val="1800"/>
              <a:buNone/>
              <a:defRPr sz="1800" b="0">
                <a:solidFill>
                  <a:schemeClr val="dk2"/>
                </a:solidFill>
              </a:defRPr>
            </a:lvl3pPr>
            <a:lvl4pPr lvl="3" rtl="0">
              <a:spcBef>
                <a:spcPts val="0"/>
              </a:spcBef>
              <a:spcAft>
                <a:spcPts val="0"/>
              </a:spcAft>
              <a:buClr>
                <a:schemeClr val="dk2"/>
              </a:buClr>
              <a:buSzPts val="1800"/>
              <a:buNone/>
              <a:defRPr sz="1800" b="0">
                <a:solidFill>
                  <a:schemeClr val="dk2"/>
                </a:solidFill>
              </a:defRPr>
            </a:lvl4pPr>
            <a:lvl5pPr lvl="4" rtl="0">
              <a:spcBef>
                <a:spcPts val="0"/>
              </a:spcBef>
              <a:spcAft>
                <a:spcPts val="0"/>
              </a:spcAft>
              <a:buClr>
                <a:schemeClr val="dk2"/>
              </a:buClr>
              <a:buSzPts val="1800"/>
              <a:buNone/>
              <a:defRPr sz="1800" b="0">
                <a:solidFill>
                  <a:schemeClr val="dk2"/>
                </a:solidFill>
              </a:defRPr>
            </a:lvl5pPr>
            <a:lvl6pPr lvl="5" rtl="0">
              <a:spcBef>
                <a:spcPts val="0"/>
              </a:spcBef>
              <a:spcAft>
                <a:spcPts val="0"/>
              </a:spcAft>
              <a:buClr>
                <a:schemeClr val="dk2"/>
              </a:buClr>
              <a:buSzPts val="1800"/>
              <a:buNone/>
              <a:defRPr sz="1800" b="0">
                <a:solidFill>
                  <a:schemeClr val="dk2"/>
                </a:solidFill>
              </a:defRPr>
            </a:lvl6pPr>
            <a:lvl7pPr lvl="6" rtl="0">
              <a:spcBef>
                <a:spcPts val="0"/>
              </a:spcBef>
              <a:spcAft>
                <a:spcPts val="0"/>
              </a:spcAft>
              <a:buClr>
                <a:schemeClr val="dk2"/>
              </a:buClr>
              <a:buSzPts val="1800"/>
              <a:buNone/>
              <a:defRPr sz="1800" b="0">
                <a:solidFill>
                  <a:schemeClr val="dk2"/>
                </a:solidFill>
              </a:defRPr>
            </a:lvl7pPr>
            <a:lvl8pPr lvl="7" rtl="0">
              <a:spcBef>
                <a:spcPts val="0"/>
              </a:spcBef>
              <a:spcAft>
                <a:spcPts val="0"/>
              </a:spcAft>
              <a:buClr>
                <a:schemeClr val="dk2"/>
              </a:buClr>
              <a:buSzPts val="1800"/>
              <a:buNone/>
              <a:defRPr sz="1800" b="0">
                <a:solidFill>
                  <a:schemeClr val="dk2"/>
                </a:solidFill>
              </a:defRPr>
            </a:lvl8pPr>
            <a:lvl9pPr lvl="8" rtl="0">
              <a:spcBef>
                <a:spcPts val="0"/>
              </a:spcBef>
              <a:spcAft>
                <a:spcPts val="0"/>
              </a:spcAft>
              <a:buClr>
                <a:schemeClr val="dk2"/>
              </a:buClr>
              <a:buSzPts val="1800"/>
              <a:buNone/>
              <a:defRPr sz="1800" b="0">
                <a:solidFill>
                  <a:schemeClr val="dk2"/>
                </a:solidFill>
              </a:defRPr>
            </a:lvl9pPr>
          </a:lstStyle>
          <a:p>
            <a:endParaRPr/>
          </a:p>
        </p:txBody>
      </p:sp>
      <p:sp>
        <p:nvSpPr>
          <p:cNvPr id="272" name="Google Shape;272;p28"/>
          <p:cNvSpPr/>
          <p:nvPr/>
        </p:nvSpPr>
        <p:spPr>
          <a:xfrm>
            <a:off x="549025" y="0"/>
            <a:ext cx="771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1">
  <p:cSld name="CUSTOM_17">
    <p:spTree>
      <p:nvGrpSpPr>
        <p:cNvPr id="1" name="Shape 273"/>
        <p:cNvGrpSpPr/>
        <p:nvPr/>
      </p:nvGrpSpPr>
      <p:grpSpPr>
        <a:xfrm>
          <a:off x="0" y="0"/>
          <a:ext cx="0" cy="0"/>
          <a:chOff x="0" y="0"/>
          <a:chExt cx="0" cy="0"/>
        </a:xfrm>
      </p:grpSpPr>
      <p:sp>
        <p:nvSpPr>
          <p:cNvPr id="274" name="Google Shape;274;p29"/>
          <p:cNvSpPr/>
          <p:nvPr/>
        </p:nvSpPr>
        <p:spPr>
          <a:xfrm>
            <a:off x="0" y="0"/>
            <a:ext cx="4572167" cy="2788958"/>
          </a:xfrm>
          <a:custGeom>
            <a:avLst/>
            <a:gdLst/>
            <a:ahLst/>
            <a:cxnLst/>
            <a:rect l="l" t="t" r="r" b="b"/>
            <a:pathLst>
              <a:path w="65471" h="29229" extrusionOk="0">
                <a:moveTo>
                  <a:pt x="0" y="1"/>
                </a:moveTo>
                <a:lnTo>
                  <a:pt x="0" y="29228"/>
                </a:lnTo>
                <a:lnTo>
                  <a:pt x="65471" y="29228"/>
                </a:lnTo>
                <a:lnTo>
                  <a:pt x="654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4572008" y="0"/>
            <a:ext cx="4572167" cy="2788958"/>
          </a:xfrm>
          <a:custGeom>
            <a:avLst/>
            <a:gdLst/>
            <a:ahLst/>
            <a:cxnLst/>
            <a:rect l="l" t="t" r="r" b="b"/>
            <a:pathLst>
              <a:path w="65471" h="29229" extrusionOk="0">
                <a:moveTo>
                  <a:pt x="0" y="1"/>
                </a:moveTo>
                <a:lnTo>
                  <a:pt x="0" y="29228"/>
                </a:lnTo>
                <a:lnTo>
                  <a:pt x="65471" y="29228"/>
                </a:lnTo>
                <a:lnTo>
                  <a:pt x="654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D406A"/>
              </a:solidFill>
            </a:endParaRPr>
          </a:p>
        </p:txBody>
      </p:sp>
      <p:sp>
        <p:nvSpPr>
          <p:cNvPr id="276" name="Google Shape;276;p29"/>
          <p:cNvSpPr/>
          <p:nvPr/>
        </p:nvSpPr>
        <p:spPr>
          <a:xfrm>
            <a:off x="549025" y="0"/>
            <a:ext cx="771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txBox="1">
            <a:spLocks noGrp="1"/>
          </p:cNvSpPr>
          <p:nvPr>
            <p:ph type="ctrTitle"/>
          </p:nvPr>
        </p:nvSpPr>
        <p:spPr>
          <a:xfrm>
            <a:off x="4826858" y="1350968"/>
            <a:ext cx="26193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accent1"/>
              </a:buClr>
              <a:buSzPts val="1600"/>
              <a:buNone/>
              <a:defRPr sz="1600" b="0">
                <a:solidFill>
                  <a:schemeClr val="accent1"/>
                </a:solidFill>
              </a:defRPr>
            </a:lvl1pPr>
            <a:lvl2pPr lvl="1" rtl="0">
              <a:spcBef>
                <a:spcPts val="0"/>
              </a:spcBef>
              <a:spcAft>
                <a:spcPts val="0"/>
              </a:spcAft>
              <a:buClr>
                <a:schemeClr val="accent1"/>
              </a:buClr>
              <a:buSzPts val="1600"/>
              <a:buFont typeface="Anton"/>
              <a:buNone/>
              <a:defRPr sz="1600" b="0">
                <a:solidFill>
                  <a:schemeClr val="accent1"/>
                </a:solidFill>
                <a:latin typeface="Anton"/>
                <a:ea typeface="Anton"/>
                <a:cs typeface="Anton"/>
                <a:sym typeface="Anton"/>
              </a:defRPr>
            </a:lvl2pPr>
            <a:lvl3pPr lvl="2" rtl="0">
              <a:spcBef>
                <a:spcPts val="0"/>
              </a:spcBef>
              <a:spcAft>
                <a:spcPts val="0"/>
              </a:spcAft>
              <a:buClr>
                <a:schemeClr val="accent1"/>
              </a:buClr>
              <a:buSzPts val="1600"/>
              <a:buFont typeface="Anton"/>
              <a:buNone/>
              <a:defRPr sz="1600" b="0">
                <a:solidFill>
                  <a:schemeClr val="accent1"/>
                </a:solidFill>
                <a:latin typeface="Anton"/>
                <a:ea typeface="Anton"/>
                <a:cs typeface="Anton"/>
                <a:sym typeface="Anton"/>
              </a:defRPr>
            </a:lvl3pPr>
            <a:lvl4pPr lvl="3" rtl="0">
              <a:spcBef>
                <a:spcPts val="0"/>
              </a:spcBef>
              <a:spcAft>
                <a:spcPts val="0"/>
              </a:spcAft>
              <a:buClr>
                <a:schemeClr val="accent1"/>
              </a:buClr>
              <a:buSzPts val="1600"/>
              <a:buFont typeface="Anton"/>
              <a:buNone/>
              <a:defRPr sz="1600" b="0">
                <a:solidFill>
                  <a:schemeClr val="accent1"/>
                </a:solidFill>
                <a:latin typeface="Anton"/>
                <a:ea typeface="Anton"/>
                <a:cs typeface="Anton"/>
                <a:sym typeface="Anton"/>
              </a:defRPr>
            </a:lvl4pPr>
            <a:lvl5pPr lvl="4" rtl="0">
              <a:spcBef>
                <a:spcPts val="0"/>
              </a:spcBef>
              <a:spcAft>
                <a:spcPts val="0"/>
              </a:spcAft>
              <a:buClr>
                <a:schemeClr val="accent1"/>
              </a:buClr>
              <a:buSzPts val="1600"/>
              <a:buFont typeface="Anton"/>
              <a:buNone/>
              <a:defRPr sz="1600" b="0">
                <a:solidFill>
                  <a:schemeClr val="accent1"/>
                </a:solidFill>
                <a:latin typeface="Anton"/>
                <a:ea typeface="Anton"/>
                <a:cs typeface="Anton"/>
                <a:sym typeface="Anton"/>
              </a:defRPr>
            </a:lvl5pPr>
            <a:lvl6pPr lvl="5" rtl="0">
              <a:spcBef>
                <a:spcPts val="0"/>
              </a:spcBef>
              <a:spcAft>
                <a:spcPts val="0"/>
              </a:spcAft>
              <a:buClr>
                <a:schemeClr val="accent1"/>
              </a:buClr>
              <a:buSzPts val="1600"/>
              <a:buFont typeface="Anton"/>
              <a:buNone/>
              <a:defRPr sz="1600" b="0">
                <a:solidFill>
                  <a:schemeClr val="accent1"/>
                </a:solidFill>
                <a:latin typeface="Anton"/>
                <a:ea typeface="Anton"/>
                <a:cs typeface="Anton"/>
                <a:sym typeface="Anton"/>
              </a:defRPr>
            </a:lvl6pPr>
            <a:lvl7pPr lvl="6" rtl="0">
              <a:spcBef>
                <a:spcPts val="0"/>
              </a:spcBef>
              <a:spcAft>
                <a:spcPts val="0"/>
              </a:spcAft>
              <a:buClr>
                <a:schemeClr val="accent1"/>
              </a:buClr>
              <a:buSzPts val="1600"/>
              <a:buFont typeface="Anton"/>
              <a:buNone/>
              <a:defRPr sz="1600" b="0">
                <a:solidFill>
                  <a:schemeClr val="accent1"/>
                </a:solidFill>
                <a:latin typeface="Anton"/>
                <a:ea typeface="Anton"/>
                <a:cs typeface="Anton"/>
                <a:sym typeface="Anton"/>
              </a:defRPr>
            </a:lvl7pPr>
            <a:lvl8pPr lvl="7" rtl="0">
              <a:spcBef>
                <a:spcPts val="0"/>
              </a:spcBef>
              <a:spcAft>
                <a:spcPts val="0"/>
              </a:spcAft>
              <a:buClr>
                <a:schemeClr val="accent1"/>
              </a:buClr>
              <a:buSzPts val="1600"/>
              <a:buFont typeface="Anton"/>
              <a:buNone/>
              <a:defRPr sz="1600" b="0">
                <a:solidFill>
                  <a:schemeClr val="accent1"/>
                </a:solidFill>
                <a:latin typeface="Anton"/>
                <a:ea typeface="Anton"/>
                <a:cs typeface="Anton"/>
                <a:sym typeface="Anton"/>
              </a:defRPr>
            </a:lvl8pPr>
            <a:lvl9pPr lvl="8" rtl="0">
              <a:spcBef>
                <a:spcPts val="0"/>
              </a:spcBef>
              <a:spcAft>
                <a:spcPts val="0"/>
              </a:spcAft>
              <a:buClr>
                <a:schemeClr val="accent1"/>
              </a:buClr>
              <a:buSzPts val="1600"/>
              <a:buFont typeface="Anton"/>
              <a:buNone/>
              <a:defRPr sz="1600" b="0">
                <a:solidFill>
                  <a:schemeClr val="accent1"/>
                </a:solidFill>
                <a:latin typeface="Anton"/>
                <a:ea typeface="Anton"/>
                <a:cs typeface="Anton"/>
                <a:sym typeface="Anton"/>
              </a:defRPr>
            </a:lvl9pPr>
          </a:lstStyle>
          <a:p>
            <a:endParaRPr/>
          </a:p>
        </p:txBody>
      </p:sp>
      <p:sp>
        <p:nvSpPr>
          <p:cNvPr id="278" name="Google Shape;278;p29"/>
          <p:cNvSpPr txBox="1">
            <a:spLocks noGrp="1"/>
          </p:cNvSpPr>
          <p:nvPr>
            <p:ph type="ctrTitle" idx="2"/>
          </p:nvPr>
        </p:nvSpPr>
        <p:spPr>
          <a:xfrm>
            <a:off x="1698018" y="1350968"/>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chemeClr val="dk2"/>
              </a:buClr>
              <a:buSzPts val="1600"/>
              <a:buNone/>
              <a:defRPr sz="1600" b="0">
                <a:solidFill>
                  <a:schemeClr val="dk2"/>
                </a:solidFill>
              </a:defRPr>
            </a:lvl1pPr>
            <a:lvl2pPr lvl="1" algn="r" rtl="0">
              <a:spcBef>
                <a:spcPts val="0"/>
              </a:spcBef>
              <a:spcAft>
                <a:spcPts val="0"/>
              </a:spcAft>
              <a:buClr>
                <a:schemeClr val="dk2"/>
              </a:buClr>
              <a:buSzPts val="1600"/>
              <a:buFont typeface="Anton"/>
              <a:buNone/>
              <a:defRPr sz="1600" b="0">
                <a:solidFill>
                  <a:schemeClr val="dk2"/>
                </a:solidFill>
                <a:latin typeface="Anton"/>
                <a:ea typeface="Anton"/>
                <a:cs typeface="Anton"/>
                <a:sym typeface="Anton"/>
              </a:defRPr>
            </a:lvl2pPr>
            <a:lvl3pPr lvl="2" algn="r" rtl="0">
              <a:spcBef>
                <a:spcPts val="0"/>
              </a:spcBef>
              <a:spcAft>
                <a:spcPts val="0"/>
              </a:spcAft>
              <a:buClr>
                <a:schemeClr val="dk2"/>
              </a:buClr>
              <a:buSzPts val="1600"/>
              <a:buFont typeface="Anton"/>
              <a:buNone/>
              <a:defRPr sz="1600" b="0">
                <a:solidFill>
                  <a:schemeClr val="dk2"/>
                </a:solidFill>
                <a:latin typeface="Anton"/>
                <a:ea typeface="Anton"/>
                <a:cs typeface="Anton"/>
                <a:sym typeface="Anton"/>
              </a:defRPr>
            </a:lvl3pPr>
            <a:lvl4pPr lvl="3" algn="r" rtl="0">
              <a:spcBef>
                <a:spcPts val="0"/>
              </a:spcBef>
              <a:spcAft>
                <a:spcPts val="0"/>
              </a:spcAft>
              <a:buClr>
                <a:schemeClr val="dk2"/>
              </a:buClr>
              <a:buSzPts val="1600"/>
              <a:buFont typeface="Anton"/>
              <a:buNone/>
              <a:defRPr sz="1600" b="0">
                <a:solidFill>
                  <a:schemeClr val="dk2"/>
                </a:solidFill>
                <a:latin typeface="Anton"/>
                <a:ea typeface="Anton"/>
                <a:cs typeface="Anton"/>
                <a:sym typeface="Anton"/>
              </a:defRPr>
            </a:lvl4pPr>
            <a:lvl5pPr lvl="4" algn="r" rtl="0">
              <a:spcBef>
                <a:spcPts val="0"/>
              </a:spcBef>
              <a:spcAft>
                <a:spcPts val="0"/>
              </a:spcAft>
              <a:buClr>
                <a:schemeClr val="dk2"/>
              </a:buClr>
              <a:buSzPts val="1600"/>
              <a:buFont typeface="Anton"/>
              <a:buNone/>
              <a:defRPr sz="1600" b="0">
                <a:solidFill>
                  <a:schemeClr val="dk2"/>
                </a:solidFill>
                <a:latin typeface="Anton"/>
                <a:ea typeface="Anton"/>
                <a:cs typeface="Anton"/>
                <a:sym typeface="Anton"/>
              </a:defRPr>
            </a:lvl5pPr>
            <a:lvl6pPr lvl="5" algn="r" rtl="0">
              <a:spcBef>
                <a:spcPts val="0"/>
              </a:spcBef>
              <a:spcAft>
                <a:spcPts val="0"/>
              </a:spcAft>
              <a:buClr>
                <a:schemeClr val="dk2"/>
              </a:buClr>
              <a:buSzPts val="1600"/>
              <a:buFont typeface="Anton"/>
              <a:buNone/>
              <a:defRPr sz="1600" b="0">
                <a:solidFill>
                  <a:schemeClr val="dk2"/>
                </a:solidFill>
                <a:latin typeface="Anton"/>
                <a:ea typeface="Anton"/>
                <a:cs typeface="Anton"/>
                <a:sym typeface="Anton"/>
              </a:defRPr>
            </a:lvl6pPr>
            <a:lvl7pPr lvl="6" algn="r" rtl="0">
              <a:spcBef>
                <a:spcPts val="0"/>
              </a:spcBef>
              <a:spcAft>
                <a:spcPts val="0"/>
              </a:spcAft>
              <a:buClr>
                <a:schemeClr val="dk2"/>
              </a:buClr>
              <a:buSzPts val="1600"/>
              <a:buFont typeface="Anton"/>
              <a:buNone/>
              <a:defRPr sz="1600" b="0">
                <a:solidFill>
                  <a:schemeClr val="dk2"/>
                </a:solidFill>
                <a:latin typeface="Anton"/>
                <a:ea typeface="Anton"/>
                <a:cs typeface="Anton"/>
                <a:sym typeface="Anton"/>
              </a:defRPr>
            </a:lvl7pPr>
            <a:lvl8pPr lvl="7" algn="r" rtl="0">
              <a:spcBef>
                <a:spcPts val="0"/>
              </a:spcBef>
              <a:spcAft>
                <a:spcPts val="0"/>
              </a:spcAft>
              <a:buClr>
                <a:schemeClr val="dk2"/>
              </a:buClr>
              <a:buSzPts val="1600"/>
              <a:buFont typeface="Anton"/>
              <a:buNone/>
              <a:defRPr sz="1600" b="0">
                <a:solidFill>
                  <a:schemeClr val="dk2"/>
                </a:solidFill>
                <a:latin typeface="Anton"/>
                <a:ea typeface="Anton"/>
                <a:cs typeface="Anton"/>
                <a:sym typeface="Anton"/>
              </a:defRPr>
            </a:lvl8pPr>
            <a:lvl9pPr lvl="8" algn="r" rtl="0">
              <a:spcBef>
                <a:spcPts val="0"/>
              </a:spcBef>
              <a:spcAft>
                <a:spcPts val="0"/>
              </a:spcAft>
              <a:buClr>
                <a:schemeClr val="dk2"/>
              </a:buClr>
              <a:buSzPts val="1600"/>
              <a:buFont typeface="Anton"/>
              <a:buNone/>
              <a:defRPr sz="1600" b="0">
                <a:solidFill>
                  <a:schemeClr val="dk2"/>
                </a:solidFill>
                <a:latin typeface="Anton"/>
                <a:ea typeface="Anton"/>
                <a:cs typeface="Anton"/>
                <a:sym typeface="Anton"/>
              </a:defRPr>
            </a:lvl9pPr>
          </a:lstStyle>
          <a:p>
            <a:endParaRPr/>
          </a:p>
        </p:txBody>
      </p:sp>
      <p:sp>
        <p:nvSpPr>
          <p:cNvPr id="279" name="Google Shape;279;p29"/>
          <p:cNvSpPr txBox="1">
            <a:spLocks noGrp="1"/>
          </p:cNvSpPr>
          <p:nvPr>
            <p:ph type="ctrTitle" idx="3"/>
          </p:nvPr>
        </p:nvSpPr>
        <p:spPr>
          <a:xfrm>
            <a:off x="934525" y="1068475"/>
            <a:ext cx="1563300" cy="48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2400"/>
              <a:buNone/>
              <a:defRPr sz="2400" b="0">
                <a:solidFill>
                  <a:schemeClr val="dk2"/>
                </a:solidFill>
              </a:defRPr>
            </a:lvl1pPr>
            <a:lvl2pPr lvl="1" rtl="0">
              <a:spcBef>
                <a:spcPts val="0"/>
              </a:spcBef>
              <a:spcAft>
                <a:spcPts val="0"/>
              </a:spcAft>
              <a:buClr>
                <a:schemeClr val="dk2"/>
              </a:buClr>
              <a:buSzPts val="1800"/>
              <a:buNone/>
              <a:defRPr sz="1800" b="0">
                <a:solidFill>
                  <a:schemeClr val="dk2"/>
                </a:solidFill>
              </a:defRPr>
            </a:lvl2pPr>
            <a:lvl3pPr lvl="2" rtl="0">
              <a:spcBef>
                <a:spcPts val="0"/>
              </a:spcBef>
              <a:spcAft>
                <a:spcPts val="0"/>
              </a:spcAft>
              <a:buClr>
                <a:schemeClr val="dk2"/>
              </a:buClr>
              <a:buSzPts val="1800"/>
              <a:buNone/>
              <a:defRPr sz="1800" b="0">
                <a:solidFill>
                  <a:schemeClr val="dk2"/>
                </a:solidFill>
              </a:defRPr>
            </a:lvl3pPr>
            <a:lvl4pPr lvl="3" rtl="0">
              <a:spcBef>
                <a:spcPts val="0"/>
              </a:spcBef>
              <a:spcAft>
                <a:spcPts val="0"/>
              </a:spcAft>
              <a:buClr>
                <a:schemeClr val="dk2"/>
              </a:buClr>
              <a:buSzPts val="1800"/>
              <a:buNone/>
              <a:defRPr sz="1800" b="0">
                <a:solidFill>
                  <a:schemeClr val="dk2"/>
                </a:solidFill>
              </a:defRPr>
            </a:lvl4pPr>
            <a:lvl5pPr lvl="4" rtl="0">
              <a:spcBef>
                <a:spcPts val="0"/>
              </a:spcBef>
              <a:spcAft>
                <a:spcPts val="0"/>
              </a:spcAft>
              <a:buClr>
                <a:schemeClr val="dk2"/>
              </a:buClr>
              <a:buSzPts val="1800"/>
              <a:buNone/>
              <a:defRPr sz="1800" b="0">
                <a:solidFill>
                  <a:schemeClr val="dk2"/>
                </a:solidFill>
              </a:defRPr>
            </a:lvl5pPr>
            <a:lvl6pPr lvl="5" rtl="0">
              <a:spcBef>
                <a:spcPts val="0"/>
              </a:spcBef>
              <a:spcAft>
                <a:spcPts val="0"/>
              </a:spcAft>
              <a:buClr>
                <a:schemeClr val="dk2"/>
              </a:buClr>
              <a:buSzPts val="1800"/>
              <a:buNone/>
              <a:defRPr sz="1800" b="0">
                <a:solidFill>
                  <a:schemeClr val="dk2"/>
                </a:solidFill>
              </a:defRPr>
            </a:lvl6pPr>
            <a:lvl7pPr lvl="6" rtl="0">
              <a:spcBef>
                <a:spcPts val="0"/>
              </a:spcBef>
              <a:spcAft>
                <a:spcPts val="0"/>
              </a:spcAft>
              <a:buClr>
                <a:schemeClr val="dk2"/>
              </a:buClr>
              <a:buSzPts val="1800"/>
              <a:buNone/>
              <a:defRPr sz="1800" b="0">
                <a:solidFill>
                  <a:schemeClr val="dk2"/>
                </a:solidFill>
              </a:defRPr>
            </a:lvl7pPr>
            <a:lvl8pPr lvl="7" rtl="0">
              <a:spcBef>
                <a:spcPts val="0"/>
              </a:spcBef>
              <a:spcAft>
                <a:spcPts val="0"/>
              </a:spcAft>
              <a:buClr>
                <a:schemeClr val="dk2"/>
              </a:buClr>
              <a:buSzPts val="1800"/>
              <a:buNone/>
              <a:defRPr sz="1800" b="0">
                <a:solidFill>
                  <a:schemeClr val="dk2"/>
                </a:solidFill>
              </a:defRPr>
            </a:lvl8pPr>
            <a:lvl9pPr lvl="8" rtl="0">
              <a:spcBef>
                <a:spcPts val="0"/>
              </a:spcBef>
              <a:spcAft>
                <a:spcPts val="0"/>
              </a:spcAft>
              <a:buClr>
                <a:schemeClr val="dk2"/>
              </a:buClr>
              <a:buSzPts val="1800"/>
              <a:buNone/>
              <a:defRPr sz="1800" b="0">
                <a:solidFill>
                  <a:schemeClr val="dk2"/>
                </a:solidFill>
              </a:defRPr>
            </a:lvl9pPr>
          </a:lstStyle>
          <a:p>
            <a:endParaRPr/>
          </a:p>
        </p:txBody>
      </p:sp>
      <p:sp>
        <p:nvSpPr>
          <p:cNvPr id="280" name="Google Shape;280;p29"/>
          <p:cNvSpPr txBox="1">
            <a:spLocks noGrp="1"/>
          </p:cNvSpPr>
          <p:nvPr>
            <p:ph type="subTitle" idx="1"/>
          </p:nvPr>
        </p:nvSpPr>
        <p:spPr>
          <a:xfrm>
            <a:off x="1697950" y="1613639"/>
            <a:ext cx="2619300" cy="568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100"/>
              <a:buNone/>
              <a:defRPr>
                <a:solidFill>
                  <a:schemeClr val="dk2"/>
                </a:solidFill>
              </a:defRPr>
            </a:lvl1pPr>
            <a:lvl2pPr lvl="1" algn="r" rtl="0">
              <a:lnSpc>
                <a:spcPct val="100000"/>
              </a:lnSpc>
              <a:spcBef>
                <a:spcPts val="0"/>
              </a:spcBef>
              <a:spcAft>
                <a:spcPts val="0"/>
              </a:spcAft>
              <a:buClr>
                <a:schemeClr val="dk2"/>
              </a:buClr>
              <a:buSzPts val="1100"/>
              <a:buNone/>
              <a:defRPr sz="1100">
                <a:solidFill>
                  <a:schemeClr val="dk2"/>
                </a:solidFill>
              </a:defRPr>
            </a:lvl2pPr>
            <a:lvl3pPr lvl="2" algn="r" rtl="0">
              <a:lnSpc>
                <a:spcPct val="100000"/>
              </a:lnSpc>
              <a:spcBef>
                <a:spcPts val="0"/>
              </a:spcBef>
              <a:spcAft>
                <a:spcPts val="0"/>
              </a:spcAft>
              <a:buClr>
                <a:schemeClr val="dk2"/>
              </a:buClr>
              <a:buSzPts val="1100"/>
              <a:buNone/>
              <a:defRPr sz="1100">
                <a:solidFill>
                  <a:schemeClr val="dk2"/>
                </a:solidFill>
              </a:defRPr>
            </a:lvl3pPr>
            <a:lvl4pPr lvl="3" algn="r" rtl="0">
              <a:lnSpc>
                <a:spcPct val="100000"/>
              </a:lnSpc>
              <a:spcBef>
                <a:spcPts val="0"/>
              </a:spcBef>
              <a:spcAft>
                <a:spcPts val="0"/>
              </a:spcAft>
              <a:buClr>
                <a:schemeClr val="dk2"/>
              </a:buClr>
              <a:buSzPts val="1100"/>
              <a:buNone/>
              <a:defRPr sz="1100">
                <a:solidFill>
                  <a:schemeClr val="dk2"/>
                </a:solidFill>
              </a:defRPr>
            </a:lvl4pPr>
            <a:lvl5pPr lvl="4" algn="r" rtl="0">
              <a:lnSpc>
                <a:spcPct val="100000"/>
              </a:lnSpc>
              <a:spcBef>
                <a:spcPts val="0"/>
              </a:spcBef>
              <a:spcAft>
                <a:spcPts val="0"/>
              </a:spcAft>
              <a:buClr>
                <a:schemeClr val="dk2"/>
              </a:buClr>
              <a:buSzPts val="1100"/>
              <a:buNone/>
              <a:defRPr sz="1100">
                <a:solidFill>
                  <a:schemeClr val="dk2"/>
                </a:solidFill>
              </a:defRPr>
            </a:lvl5pPr>
            <a:lvl6pPr lvl="5" algn="r" rtl="0">
              <a:lnSpc>
                <a:spcPct val="100000"/>
              </a:lnSpc>
              <a:spcBef>
                <a:spcPts val="0"/>
              </a:spcBef>
              <a:spcAft>
                <a:spcPts val="0"/>
              </a:spcAft>
              <a:buClr>
                <a:schemeClr val="dk2"/>
              </a:buClr>
              <a:buSzPts val="1100"/>
              <a:buNone/>
              <a:defRPr sz="1100">
                <a:solidFill>
                  <a:schemeClr val="dk2"/>
                </a:solidFill>
              </a:defRPr>
            </a:lvl6pPr>
            <a:lvl7pPr lvl="6" algn="r" rtl="0">
              <a:lnSpc>
                <a:spcPct val="100000"/>
              </a:lnSpc>
              <a:spcBef>
                <a:spcPts val="0"/>
              </a:spcBef>
              <a:spcAft>
                <a:spcPts val="0"/>
              </a:spcAft>
              <a:buClr>
                <a:schemeClr val="dk2"/>
              </a:buClr>
              <a:buSzPts val="1100"/>
              <a:buNone/>
              <a:defRPr sz="1100">
                <a:solidFill>
                  <a:schemeClr val="dk2"/>
                </a:solidFill>
              </a:defRPr>
            </a:lvl7pPr>
            <a:lvl8pPr lvl="7" algn="r" rtl="0">
              <a:lnSpc>
                <a:spcPct val="100000"/>
              </a:lnSpc>
              <a:spcBef>
                <a:spcPts val="0"/>
              </a:spcBef>
              <a:spcAft>
                <a:spcPts val="0"/>
              </a:spcAft>
              <a:buClr>
                <a:schemeClr val="dk2"/>
              </a:buClr>
              <a:buSzPts val="1100"/>
              <a:buNone/>
              <a:defRPr sz="1100">
                <a:solidFill>
                  <a:schemeClr val="dk2"/>
                </a:solidFill>
              </a:defRPr>
            </a:lvl8pPr>
            <a:lvl9pPr lvl="8" algn="r" rtl="0">
              <a:lnSpc>
                <a:spcPct val="100000"/>
              </a:lnSpc>
              <a:spcBef>
                <a:spcPts val="0"/>
              </a:spcBef>
              <a:spcAft>
                <a:spcPts val="0"/>
              </a:spcAft>
              <a:buClr>
                <a:schemeClr val="dk2"/>
              </a:buClr>
              <a:buSzPts val="1100"/>
              <a:buNone/>
              <a:defRPr sz="1100">
                <a:solidFill>
                  <a:schemeClr val="dk2"/>
                </a:solidFill>
              </a:defRPr>
            </a:lvl9pPr>
          </a:lstStyle>
          <a:p>
            <a:endParaRPr/>
          </a:p>
        </p:txBody>
      </p:sp>
      <p:sp>
        <p:nvSpPr>
          <p:cNvPr id="281" name="Google Shape;281;p29"/>
          <p:cNvSpPr txBox="1">
            <a:spLocks noGrp="1"/>
          </p:cNvSpPr>
          <p:nvPr>
            <p:ph type="subTitle" idx="4"/>
          </p:nvPr>
        </p:nvSpPr>
        <p:spPr>
          <a:xfrm>
            <a:off x="4826850" y="1613639"/>
            <a:ext cx="2619300" cy="5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100"/>
              <a:buNone/>
              <a:defRPr>
                <a:solidFill>
                  <a:schemeClr val="lt1"/>
                </a:solidFill>
              </a:defRPr>
            </a:lvl1pPr>
            <a:lvl2pPr lvl="1" rtl="0">
              <a:lnSpc>
                <a:spcPct val="100000"/>
              </a:lnSpc>
              <a:spcBef>
                <a:spcPts val="0"/>
              </a:spcBef>
              <a:spcAft>
                <a:spcPts val="0"/>
              </a:spcAft>
              <a:buClr>
                <a:schemeClr val="accent1"/>
              </a:buClr>
              <a:buSzPts val="1100"/>
              <a:buNone/>
              <a:defRPr sz="1100">
                <a:solidFill>
                  <a:schemeClr val="accent1"/>
                </a:solidFill>
              </a:defRPr>
            </a:lvl2pPr>
            <a:lvl3pPr lvl="2" rtl="0">
              <a:lnSpc>
                <a:spcPct val="100000"/>
              </a:lnSpc>
              <a:spcBef>
                <a:spcPts val="0"/>
              </a:spcBef>
              <a:spcAft>
                <a:spcPts val="0"/>
              </a:spcAft>
              <a:buClr>
                <a:schemeClr val="accent1"/>
              </a:buClr>
              <a:buSzPts val="1100"/>
              <a:buNone/>
              <a:defRPr sz="1100">
                <a:solidFill>
                  <a:schemeClr val="accent1"/>
                </a:solidFill>
              </a:defRPr>
            </a:lvl3pPr>
            <a:lvl4pPr lvl="3" rtl="0">
              <a:lnSpc>
                <a:spcPct val="100000"/>
              </a:lnSpc>
              <a:spcBef>
                <a:spcPts val="0"/>
              </a:spcBef>
              <a:spcAft>
                <a:spcPts val="0"/>
              </a:spcAft>
              <a:buClr>
                <a:schemeClr val="accent1"/>
              </a:buClr>
              <a:buSzPts val="1100"/>
              <a:buNone/>
              <a:defRPr sz="1100">
                <a:solidFill>
                  <a:schemeClr val="accent1"/>
                </a:solidFill>
              </a:defRPr>
            </a:lvl4pPr>
            <a:lvl5pPr lvl="4" rtl="0">
              <a:lnSpc>
                <a:spcPct val="100000"/>
              </a:lnSpc>
              <a:spcBef>
                <a:spcPts val="0"/>
              </a:spcBef>
              <a:spcAft>
                <a:spcPts val="0"/>
              </a:spcAft>
              <a:buClr>
                <a:schemeClr val="accent1"/>
              </a:buClr>
              <a:buSzPts val="1100"/>
              <a:buNone/>
              <a:defRPr sz="1100">
                <a:solidFill>
                  <a:schemeClr val="accent1"/>
                </a:solidFill>
              </a:defRPr>
            </a:lvl5pPr>
            <a:lvl6pPr lvl="5" rtl="0">
              <a:lnSpc>
                <a:spcPct val="100000"/>
              </a:lnSpc>
              <a:spcBef>
                <a:spcPts val="0"/>
              </a:spcBef>
              <a:spcAft>
                <a:spcPts val="0"/>
              </a:spcAft>
              <a:buClr>
                <a:schemeClr val="accent1"/>
              </a:buClr>
              <a:buSzPts val="1100"/>
              <a:buNone/>
              <a:defRPr sz="1100">
                <a:solidFill>
                  <a:schemeClr val="accent1"/>
                </a:solidFill>
              </a:defRPr>
            </a:lvl6pPr>
            <a:lvl7pPr lvl="6" rtl="0">
              <a:lnSpc>
                <a:spcPct val="100000"/>
              </a:lnSpc>
              <a:spcBef>
                <a:spcPts val="0"/>
              </a:spcBef>
              <a:spcAft>
                <a:spcPts val="0"/>
              </a:spcAft>
              <a:buClr>
                <a:schemeClr val="accent1"/>
              </a:buClr>
              <a:buSzPts val="1100"/>
              <a:buNone/>
              <a:defRPr sz="1100">
                <a:solidFill>
                  <a:schemeClr val="accent1"/>
                </a:solidFill>
              </a:defRPr>
            </a:lvl7pPr>
            <a:lvl8pPr lvl="7" rtl="0">
              <a:lnSpc>
                <a:spcPct val="100000"/>
              </a:lnSpc>
              <a:spcBef>
                <a:spcPts val="0"/>
              </a:spcBef>
              <a:spcAft>
                <a:spcPts val="0"/>
              </a:spcAft>
              <a:buClr>
                <a:schemeClr val="accent1"/>
              </a:buClr>
              <a:buSzPts val="1100"/>
              <a:buNone/>
              <a:defRPr sz="1100">
                <a:solidFill>
                  <a:schemeClr val="accent1"/>
                </a:solidFill>
              </a:defRPr>
            </a:lvl8pPr>
            <a:lvl9pPr lvl="8" rtl="0">
              <a:lnSpc>
                <a:spcPct val="100000"/>
              </a:lnSpc>
              <a:spcBef>
                <a:spcPts val="0"/>
              </a:spcBef>
              <a:spcAft>
                <a:spcPts val="0"/>
              </a:spcAft>
              <a:buClr>
                <a:schemeClr val="accent1"/>
              </a:buClr>
              <a:buSzPts val="1100"/>
              <a:buNone/>
              <a:defRPr sz="1100">
                <a:solidFill>
                  <a:schemeClr val="accent1"/>
                </a:solidFill>
              </a:defRPr>
            </a:lvl9pPr>
          </a:lstStyle>
          <a:p>
            <a:endParaRPr/>
          </a:p>
        </p:txBody>
      </p:sp>
      <p:sp>
        <p:nvSpPr>
          <p:cNvPr id="282" name="Google Shape;282;p29"/>
          <p:cNvSpPr txBox="1">
            <a:spLocks noGrp="1"/>
          </p:cNvSpPr>
          <p:nvPr>
            <p:ph type="ctrTitle" idx="5"/>
          </p:nvPr>
        </p:nvSpPr>
        <p:spPr>
          <a:xfrm>
            <a:off x="3262410" y="36544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2"/>
              </a:buClr>
              <a:buSzPts val="1600"/>
              <a:buNone/>
              <a:defRPr sz="1600" b="0">
                <a:solidFill>
                  <a:schemeClr val="dk2"/>
                </a:solidFill>
              </a:defRPr>
            </a:lvl1pPr>
            <a:lvl2pPr lvl="1" algn="ctr" rtl="0">
              <a:spcBef>
                <a:spcPts val="0"/>
              </a:spcBef>
              <a:spcAft>
                <a:spcPts val="0"/>
              </a:spcAft>
              <a:buClr>
                <a:schemeClr val="dk2"/>
              </a:buClr>
              <a:buSzPts val="1600"/>
              <a:buFont typeface="Anton"/>
              <a:buNone/>
              <a:defRPr sz="1600" b="0">
                <a:solidFill>
                  <a:schemeClr val="dk2"/>
                </a:solidFill>
                <a:latin typeface="Anton"/>
                <a:ea typeface="Anton"/>
                <a:cs typeface="Anton"/>
                <a:sym typeface="Anton"/>
              </a:defRPr>
            </a:lvl2pPr>
            <a:lvl3pPr lvl="2" algn="ctr" rtl="0">
              <a:spcBef>
                <a:spcPts val="0"/>
              </a:spcBef>
              <a:spcAft>
                <a:spcPts val="0"/>
              </a:spcAft>
              <a:buClr>
                <a:schemeClr val="dk2"/>
              </a:buClr>
              <a:buSzPts val="1600"/>
              <a:buFont typeface="Anton"/>
              <a:buNone/>
              <a:defRPr sz="1600" b="0">
                <a:solidFill>
                  <a:schemeClr val="dk2"/>
                </a:solidFill>
                <a:latin typeface="Anton"/>
                <a:ea typeface="Anton"/>
                <a:cs typeface="Anton"/>
                <a:sym typeface="Anton"/>
              </a:defRPr>
            </a:lvl3pPr>
            <a:lvl4pPr lvl="3" algn="ctr" rtl="0">
              <a:spcBef>
                <a:spcPts val="0"/>
              </a:spcBef>
              <a:spcAft>
                <a:spcPts val="0"/>
              </a:spcAft>
              <a:buClr>
                <a:schemeClr val="dk2"/>
              </a:buClr>
              <a:buSzPts val="1600"/>
              <a:buFont typeface="Anton"/>
              <a:buNone/>
              <a:defRPr sz="1600" b="0">
                <a:solidFill>
                  <a:schemeClr val="dk2"/>
                </a:solidFill>
                <a:latin typeface="Anton"/>
                <a:ea typeface="Anton"/>
                <a:cs typeface="Anton"/>
                <a:sym typeface="Anton"/>
              </a:defRPr>
            </a:lvl4pPr>
            <a:lvl5pPr lvl="4" algn="ctr" rtl="0">
              <a:spcBef>
                <a:spcPts val="0"/>
              </a:spcBef>
              <a:spcAft>
                <a:spcPts val="0"/>
              </a:spcAft>
              <a:buClr>
                <a:schemeClr val="dk2"/>
              </a:buClr>
              <a:buSzPts val="1600"/>
              <a:buFont typeface="Anton"/>
              <a:buNone/>
              <a:defRPr sz="1600" b="0">
                <a:solidFill>
                  <a:schemeClr val="dk2"/>
                </a:solidFill>
                <a:latin typeface="Anton"/>
                <a:ea typeface="Anton"/>
                <a:cs typeface="Anton"/>
                <a:sym typeface="Anton"/>
              </a:defRPr>
            </a:lvl5pPr>
            <a:lvl6pPr lvl="5" algn="ctr" rtl="0">
              <a:spcBef>
                <a:spcPts val="0"/>
              </a:spcBef>
              <a:spcAft>
                <a:spcPts val="0"/>
              </a:spcAft>
              <a:buClr>
                <a:schemeClr val="dk2"/>
              </a:buClr>
              <a:buSzPts val="1600"/>
              <a:buFont typeface="Anton"/>
              <a:buNone/>
              <a:defRPr sz="1600" b="0">
                <a:solidFill>
                  <a:schemeClr val="dk2"/>
                </a:solidFill>
                <a:latin typeface="Anton"/>
                <a:ea typeface="Anton"/>
                <a:cs typeface="Anton"/>
                <a:sym typeface="Anton"/>
              </a:defRPr>
            </a:lvl6pPr>
            <a:lvl7pPr lvl="6" algn="ctr" rtl="0">
              <a:spcBef>
                <a:spcPts val="0"/>
              </a:spcBef>
              <a:spcAft>
                <a:spcPts val="0"/>
              </a:spcAft>
              <a:buClr>
                <a:schemeClr val="dk2"/>
              </a:buClr>
              <a:buSzPts val="1600"/>
              <a:buFont typeface="Anton"/>
              <a:buNone/>
              <a:defRPr sz="1600" b="0">
                <a:solidFill>
                  <a:schemeClr val="dk2"/>
                </a:solidFill>
                <a:latin typeface="Anton"/>
                <a:ea typeface="Anton"/>
                <a:cs typeface="Anton"/>
                <a:sym typeface="Anton"/>
              </a:defRPr>
            </a:lvl7pPr>
            <a:lvl8pPr lvl="7" algn="ctr" rtl="0">
              <a:spcBef>
                <a:spcPts val="0"/>
              </a:spcBef>
              <a:spcAft>
                <a:spcPts val="0"/>
              </a:spcAft>
              <a:buClr>
                <a:schemeClr val="dk2"/>
              </a:buClr>
              <a:buSzPts val="1600"/>
              <a:buFont typeface="Anton"/>
              <a:buNone/>
              <a:defRPr sz="1600" b="0">
                <a:solidFill>
                  <a:schemeClr val="dk2"/>
                </a:solidFill>
                <a:latin typeface="Anton"/>
                <a:ea typeface="Anton"/>
                <a:cs typeface="Anton"/>
                <a:sym typeface="Anton"/>
              </a:defRPr>
            </a:lvl8pPr>
            <a:lvl9pPr lvl="8" algn="ctr" rtl="0">
              <a:spcBef>
                <a:spcPts val="0"/>
              </a:spcBef>
              <a:spcAft>
                <a:spcPts val="0"/>
              </a:spcAft>
              <a:buClr>
                <a:schemeClr val="dk2"/>
              </a:buClr>
              <a:buSzPts val="1600"/>
              <a:buFont typeface="Anton"/>
              <a:buNone/>
              <a:defRPr sz="1600" b="0">
                <a:solidFill>
                  <a:schemeClr val="dk2"/>
                </a:solidFill>
                <a:latin typeface="Anton"/>
                <a:ea typeface="Anton"/>
                <a:cs typeface="Anton"/>
                <a:sym typeface="Anton"/>
              </a:defRPr>
            </a:lvl9pPr>
          </a:lstStyle>
          <a:p>
            <a:endParaRPr/>
          </a:p>
        </p:txBody>
      </p:sp>
      <p:sp>
        <p:nvSpPr>
          <p:cNvPr id="283" name="Google Shape;283;p29"/>
          <p:cNvSpPr txBox="1">
            <a:spLocks noGrp="1"/>
          </p:cNvSpPr>
          <p:nvPr>
            <p:ph type="subTitle" idx="6"/>
          </p:nvPr>
        </p:nvSpPr>
        <p:spPr>
          <a:xfrm>
            <a:off x="3262410" y="3909250"/>
            <a:ext cx="2619300" cy="56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100"/>
              <a:buNone/>
              <a:defRPr>
                <a:solidFill>
                  <a:schemeClr val="dk2"/>
                </a:solidFill>
              </a:defRPr>
            </a:lvl1pPr>
            <a:lvl2pPr lvl="1" algn="ctr" rtl="0">
              <a:lnSpc>
                <a:spcPct val="100000"/>
              </a:lnSpc>
              <a:spcBef>
                <a:spcPts val="0"/>
              </a:spcBef>
              <a:spcAft>
                <a:spcPts val="0"/>
              </a:spcAft>
              <a:buClr>
                <a:schemeClr val="dk2"/>
              </a:buClr>
              <a:buSzPts val="1100"/>
              <a:buNone/>
              <a:defRPr sz="1100">
                <a:solidFill>
                  <a:schemeClr val="dk2"/>
                </a:solidFill>
              </a:defRPr>
            </a:lvl2pPr>
            <a:lvl3pPr lvl="2" algn="ctr" rtl="0">
              <a:lnSpc>
                <a:spcPct val="100000"/>
              </a:lnSpc>
              <a:spcBef>
                <a:spcPts val="0"/>
              </a:spcBef>
              <a:spcAft>
                <a:spcPts val="0"/>
              </a:spcAft>
              <a:buClr>
                <a:schemeClr val="dk2"/>
              </a:buClr>
              <a:buSzPts val="1100"/>
              <a:buNone/>
              <a:defRPr sz="1100">
                <a:solidFill>
                  <a:schemeClr val="dk2"/>
                </a:solidFill>
              </a:defRPr>
            </a:lvl3pPr>
            <a:lvl4pPr lvl="3" algn="ctr" rtl="0">
              <a:lnSpc>
                <a:spcPct val="100000"/>
              </a:lnSpc>
              <a:spcBef>
                <a:spcPts val="0"/>
              </a:spcBef>
              <a:spcAft>
                <a:spcPts val="0"/>
              </a:spcAft>
              <a:buClr>
                <a:schemeClr val="dk2"/>
              </a:buClr>
              <a:buSzPts val="1100"/>
              <a:buNone/>
              <a:defRPr sz="1100">
                <a:solidFill>
                  <a:schemeClr val="dk2"/>
                </a:solidFill>
              </a:defRPr>
            </a:lvl4pPr>
            <a:lvl5pPr lvl="4" algn="ctr" rtl="0">
              <a:lnSpc>
                <a:spcPct val="100000"/>
              </a:lnSpc>
              <a:spcBef>
                <a:spcPts val="0"/>
              </a:spcBef>
              <a:spcAft>
                <a:spcPts val="0"/>
              </a:spcAft>
              <a:buClr>
                <a:schemeClr val="dk2"/>
              </a:buClr>
              <a:buSzPts val="1100"/>
              <a:buNone/>
              <a:defRPr sz="1100">
                <a:solidFill>
                  <a:schemeClr val="dk2"/>
                </a:solidFill>
              </a:defRPr>
            </a:lvl5pPr>
            <a:lvl6pPr lvl="5" algn="ctr" rtl="0">
              <a:lnSpc>
                <a:spcPct val="100000"/>
              </a:lnSpc>
              <a:spcBef>
                <a:spcPts val="0"/>
              </a:spcBef>
              <a:spcAft>
                <a:spcPts val="0"/>
              </a:spcAft>
              <a:buClr>
                <a:schemeClr val="dk2"/>
              </a:buClr>
              <a:buSzPts val="1100"/>
              <a:buNone/>
              <a:defRPr sz="1100">
                <a:solidFill>
                  <a:schemeClr val="dk2"/>
                </a:solidFill>
              </a:defRPr>
            </a:lvl6pPr>
            <a:lvl7pPr lvl="6" algn="ctr" rtl="0">
              <a:lnSpc>
                <a:spcPct val="100000"/>
              </a:lnSpc>
              <a:spcBef>
                <a:spcPts val="0"/>
              </a:spcBef>
              <a:spcAft>
                <a:spcPts val="0"/>
              </a:spcAft>
              <a:buClr>
                <a:schemeClr val="dk2"/>
              </a:buClr>
              <a:buSzPts val="1100"/>
              <a:buNone/>
              <a:defRPr sz="1100">
                <a:solidFill>
                  <a:schemeClr val="dk2"/>
                </a:solidFill>
              </a:defRPr>
            </a:lvl7pPr>
            <a:lvl8pPr lvl="7" algn="ctr" rtl="0">
              <a:lnSpc>
                <a:spcPct val="100000"/>
              </a:lnSpc>
              <a:spcBef>
                <a:spcPts val="0"/>
              </a:spcBef>
              <a:spcAft>
                <a:spcPts val="0"/>
              </a:spcAft>
              <a:buClr>
                <a:schemeClr val="dk2"/>
              </a:buClr>
              <a:buSzPts val="1100"/>
              <a:buNone/>
              <a:defRPr sz="1100">
                <a:solidFill>
                  <a:schemeClr val="dk2"/>
                </a:solidFill>
              </a:defRPr>
            </a:lvl8pPr>
            <a:lvl9pPr lvl="8" algn="ctr" rtl="0">
              <a:lnSpc>
                <a:spcPct val="100000"/>
              </a:lnSpc>
              <a:spcBef>
                <a:spcPts val="0"/>
              </a:spcBef>
              <a:spcAft>
                <a:spcPts val="0"/>
              </a:spcAft>
              <a:buClr>
                <a:schemeClr val="dk2"/>
              </a:buClr>
              <a:buSzPts val="1100"/>
              <a:buNone/>
              <a:defRPr sz="1100">
                <a:solidFill>
                  <a:schemeClr val="dk2"/>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1">
  <p:cSld name="CUSTOM_26">
    <p:spTree>
      <p:nvGrpSpPr>
        <p:cNvPr id="1" name="Shape 284"/>
        <p:cNvGrpSpPr/>
        <p:nvPr/>
      </p:nvGrpSpPr>
      <p:grpSpPr>
        <a:xfrm>
          <a:off x="0" y="0"/>
          <a:ext cx="0" cy="0"/>
          <a:chOff x="0" y="0"/>
          <a:chExt cx="0" cy="0"/>
        </a:xfrm>
      </p:grpSpPr>
      <p:sp>
        <p:nvSpPr>
          <p:cNvPr id="285" name="Google Shape;285;p30"/>
          <p:cNvSpPr/>
          <p:nvPr/>
        </p:nvSpPr>
        <p:spPr>
          <a:xfrm flipH="1">
            <a:off x="771077" y="771000"/>
            <a:ext cx="8372923" cy="3601524"/>
          </a:xfrm>
          <a:custGeom>
            <a:avLst/>
            <a:gdLst/>
            <a:ahLst/>
            <a:cxnLst/>
            <a:rect l="l" t="t" r="r" b="b"/>
            <a:pathLst>
              <a:path w="65471" h="29229" extrusionOk="0">
                <a:moveTo>
                  <a:pt x="0" y="1"/>
                </a:moveTo>
                <a:lnTo>
                  <a:pt x="0" y="29228"/>
                </a:lnTo>
                <a:lnTo>
                  <a:pt x="65471" y="29228"/>
                </a:lnTo>
                <a:lnTo>
                  <a:pt x="65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txBox="1">
            <a:spLocks noGrp="1"/>
          </p:cNvSpPr>
          <p:nvPr>
            <p:ph type="title"/>
          </p:nvPr>
        </p:nvSpPr>
        <p:spPr>
          <a:xfrm flipH="1">
            <a:off x="451300" y="2331400"/>
            <a:ext cx="4288500" cy="62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87" name="Google Shape;287;p30"/>
          <p:cNvSpPr txBox="1">
            <a:spLocks noGrp="1"/>
          </p:cNvSpPr>
          <p:nvPr>
            <p:ph type="title" idx="2" hasCustomPrompt="1"/>
          </p:nvPr>
        </p:nvSpPr>
        <p:spPr>
          <a:xfrm flipH="1">
            <a:off x="1727650" y="1572800"/>
            <a:ext cx="1735800" cy="66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8" name="Google Shape;288;p30"/>
          <p:cNvSpPr txBox="1">
            <a:spLocks noGrp="1"/>
          </p:cNvSpPr>
          <p:nvPr>
            <p:ph type="subTitle" idx="1"/>
          </p:nvPr>
        </p:nvSpPr>
        <p:spPr>
          <a:xfrm flipH="1">
            <a:off x="1241650" y="2961100"/>
            <a:ext cx="2707800" cy="60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2100"/>
              <a:buNone/>
              <a:defRPr sz="16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289" name="Google Shape;289;p30"/>
          <p:cNvSpPr/>
          <p:nvPr/>
        </p:nvSpPr>
        <p:spPr>
          <a:xfrm flipH="1">
            <a:off x="7823975" y="0"/>
            <a:ext cx="771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2">
  <p:cSld name="CUSTOM_26_1">
    <p:bg>
      <p:bgPr>
        <a:solidFill>
          <a:schemeClr val="dk2"/>
        </a:solidFill>
        <a:effectLst/>
      </p:bgPr>
    </p:bg>
    <p:spTree>
      <p:nvGrpSpPr>
        <p:cNvPr id="1" name="Shape 290"/>
        <p:cNvGrpSpPr/>
        <p:nvPr/>
      </p:nvGrpSpPr>
      <p:grpSpPr>
        <a:xfrm>
          <a:off x="0" y="0"/>
          <a:ext cx="0" cy="0"/>
          <a:chOff x="0" y="0"/>
          <a:chExt cx="0" cy="0"/>
        </a:xfrm>
      </p:grpSpPr>
      <p:sp>
        <p:nvSpPr>
          <p:cNvPr id="291" name="Google Shape;291;p31"/>
          <p:cNvSpPr/>
          <p:nvPr/>
        </p:nvSpPr>
        <p:spPr>
          <a:xfrm>
            <a:off x="0" y="771000"/>
            <a:ext cx="8372923" cy="3601524"/>
          </a:xfrm>
          <a:custGeom>
            <a:avLst/>
            <a:gdLst/>
            <a:ahLst/>
            <a:cxnLst/>
            <a:rect l="l" t="t" r="r" b="b"/>
            <a:pathLst>
              <a:path w="65471" h="29229" extrusionOk="0">
                <a:moveTo>
                  <a:pt x="0" y="1"/>
                </a:moveTo>
                <a:lnTo>
                  <a:pt x="0" y="29228"/>
                </a:lnTo>
                <a:lnTo>
                  <a:pt x="65471" y="29228"/>
                </a:lnTo>
                <a:lnTo>
                  <a:pt x="654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txBox="1">
            <a:spLocks noGrp="1"/>
          </p:cNvSpPr>
          <p:nvPr>
            <p:ph type="title"/>
          </p:nvPr>
        </p:nvSpPr>
        <p:spPr>
          <a:xfrm>
            <a:off x="4404200" y="2331400"/>
            <a:ext cx="4288500" cy="62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3" name="Google Shape;293;p31"/>
          <p:cNvSpPr txBox="1">
            <a:spLocks noGrp="1"/>
          </p:cNvSpPr>
          <p:nvPr>
            <p:ph type="title" idx="2" hasCustomPrompt="1"/>
          </p:nvPr>
        </p:nvSpPr>
        <p:spPr>
          <a:xfrm>
            <a:off x="5680550" y="1572800"/>
            <a:ext cx="1735800" cy="66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294" name="Google Shape;294;p31"/>
          <p:cNvSpPr txBox="1">
            <a:spLocks noGrp="1"/>
          </p:cNvSpPr>
          <p:nvPr>
            <p:ph type="subTitle" idx="1"/>
          </p:nvPr>
        </p:nvSpPr>
        <p:spPr>
          <a:xfrm>
            <a:off x="5194550" y="2961100"/>
            <a:ext cx="2707800" cy="60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100"/>
              <a:buNone/>
              <a:defRPr sz="1600">
                <a:solidFill>
                  <a:schemeClr val="dk1"/>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295" name="Google Shape;295;p31"/>
          <p:cNvSpPr/>
          <p:nvPr/>
        </p:nvSpPr>
        <p:spPr>
          <a:xfrm>
            <a:off x="549025" y="0"/>
            <a:ext cx="771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1">
  <p:cSld name="CUSTOM_28">
    <p:spTree>
      <p:nvGrpSpPr>
        <p:cNvPr id="1" name="Shape 296"/>
        <p:cNvGrpSpPr/>
        <p:nvPr/>
      </p:nvGrpSpPr>
      <p:grpSpPr>
        <a:xfrm>
          <a:off x="0" y="0"/>
          <a:ext cx="0" cy="0"/>
          <a:chOff x="0" y="0"/>
          <a:chExt cx="0" cy="0"/>
        </a:xfrm>
      </p:grpSpPr>
      <p:sp>
        <p:nvSpPr>
          <p:cNvPr id="297" name="Google Shape;297;p32"/>
          <p:cNvSpPr/>
          <p:nvPr/>
        </p:nvSpPr>
        <p:spPr>
          <a:xfrm rot="5400000">
            <a:off x="4177500" y="-607850"/>
            <a:ext cx="789000" cy="9172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txBox="1">
            <a:spLocks noGrp="1"/>
          </p:cNvSpPr>
          <p:nvPr>
            <p:ph type="title"/>
          </p:nvPr>
        </p:nvSpPr>
        <p:spPr>
          <a:xfrm>
            <a:off x="668400" y="3646775"/>
            <a:ext cx="78072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3600"/>
              <a:buNone/>
              <a:defRPr sz="3600">
                <a:solidFill>
                  <a:schemeClr val="accent3"/>
                </a:solidFill>
              </a:defRPr>
            </a:lvl1pPr>
            <a:lvl2pPr lvl="1" algn="ctr" rtl="0">
              <a:spcBef>
                <a:spcPts val="0"/>
              </a:spcBef>
              <a:spcAft>
                <a:spcPts val="0"/>
              </a:spcAft>
              <a:buClr>
                <a:schemeClr val="accent3"/>
              </a:buClr>
              <a:buSzPts val="3600"/>
              <a:buNone/>
              <a:defRPr sz="3600">
                <a:solidFill>
                  <a:schemeClr val="accent3"/>
                </a:solidFill>
              </a:defRPr>
            </a:lvl2pPr>
            <a:lvl3pPr lvl="2" algn="ctr" rtl="0">
              <a:spcBef>
                <a:spcPts val="0"/>
              </a:spcBef>
              <a:spcAft>
                <a:spcPts val="0"/>
              </a:spcAft>
              <a:buClr>
                <a:schemeClr val="accent3"/>
              </a:buClr>
              <a:buSzPts val="3600"/>
              <a:buNone/>
              <a:defRPr sz="3600">
                <a:solidFill>
                  <a:schemeClr val="accent3"/>
                </a:solidFill>
              </a:defRPr>
            </a:lvl3pPr>
            <a:lvl4pPr lvl="3" algn="ctr" rtl="0">
              <a:spcBef>
                <a:spcPts val="0"/>
              </a:spcBef>
              <a:spcAft>
                <a:spcPts val="0"/>
              </a:spcAft>
              <a:buClr>
                <a:schemeClr val="accent3"/>
              </a:buClr>
              <a:buSzPts val="3600"/>
              <a:buNone/>
              <a:defRPr sz="3600">
                <a:solidFill>
                  <a:schemeClr val="accent3"/>
                </a:solidFill>
              </a:defRPr>
            </a:lvl4pPr>
            <a:lvl5pPr lvl="4" algn="ctr" rtl="0">
              <a:spcBef>
                <a:spcPts val="0"/>
              </a:spcBef>
              <a:spcAft>
                <a:spcPts val="0"/>
              </a:spcAft>
              <a:buClr>
                <a:schemeClr val="accent3"/>
              </a:buClr>
              <a:buSzPts val="3600"/>
              <a:buNone/>
              <a:defRPr sz="3600">
                <a:solidFill>
                  <a:schemeClr val="accent3"/>
                </a:solidFill>
              </a:defRPr>
            </a:lvl5pPr>
            <a:lvl6pPr lvl="5" algn="ctr" rtl="0">
              <a:spcBef>
                <a:spcPts val="0"/>
              </a:spcBef>
              <a:spcAft>
                <a:spcPts val="0"/>
              </a:spcAft>
              <a:buClr>
                <a:schemeClr val="accent3"/>
              </a:buClr>
              <a:buSzPts val="3600"/>
              <a:buNone/>
              <a:defRPr sz="3600">
                <a:solidFill>
                  <a:schemeClr val="accent3"/>
                </a:solidFill>
              </a:defRPr>
            </a:lvl6pPr>
            <a:lvl7pPr lvl="6" algn="ctr" rtl="0">
              <a:spcBef>
                <a:spcPts val="0"/>
              </a:spcBef>
              <a:spcAft>
                <a:spcPts val="0"/>
              </a:spcAft>
              <a:buClr>
                <a:schemeClr val="accent3"/>
              </a:buClr>
              <a:buSzPts val="3600"/>
              <a:buNone/>
              <a:defRPr sz="3600">
                <a:solidFill>
                  <a:schemeClr val="accent3"/>
                </a:solidFill>
              </a:defRPr>
            </a:lvl7pPr>
            <a:lvl8pPr lvl="7" algn="ctr" rtl="0">
              <a:spcBef>
                <a:spcPts val="0"/>
              </a:spcBef>
              <a:spcAft>
                <a:spcPts val="0"/>
              </a:spcAft>
              <a:buClr>
                <a:schemeClr val="accent3"/>
              </a:buClr>
              <a:buSzPts val="3600"/>
              <a:buNone/>
              <a:defRPr sz="3600">
                <a:solidFill>
                  <a:schemeClr val="accent3"/>
                </a:solidFill>
              </a:defRPr>
            </a:lvl8pPr>
            <a:lvl9pPr lvl="8" algn="ctr" rtl="0">
              <a:spcBef>
                <a:spcPts val="0"/>
              </a:spcBef>
              <a:spcAft>
                <a:spcPts val="0"/>
              </a:spcAft>
              <a:buClr>
                <a:schemeClr val="accent3"/>
              </a:buClr>
              <a:buSzPts val="3600"/>
              <a:buNone/>
              <a:defRPr sz="3600">
                <a:solidFill>
                  <a:schemeClr val="accent3"/>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_1">
    <p:spTree>
      <p:nvGrpSpPr>
        <p:cNvPr id="1" name="Shape 299"/>
        <p:cNvGrpSpPr/>
        <p:nvPr/>
      </p:nvGrpSpPr>
      <p:grpSpPr>
        <a:xfrm>
          <a:off x="0" y="0"/>
          <a:ext cx="0" cy="0"/>
          <a:chOff x="0" y="0"/>
          <a:chExt cx="0" cy="0"/>
        </a:xfrm>
      </p:grpSpPr>
      <p:sp>
        <p:nvSpPr>
          <p:cNvPr id="300" name="Google Shape;300;p33"/>
          <p:cNvSpPr/>
          <p:nvPr/>
        </p:nvSpPr>
        <p:spPr>
          <a:xfrm flipH="1">
            <a:off x="5724130" y="0"/>
            <a:ext cx="3420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flipH="1">
            <a:off x="66" y="4198425"/>
            <a:ext cx="5724108" cy="945126"/>
          </a:xfrm>
          <a:custGeom>
            <a:avLst/>
            <a:gdLst/>
            <a:ahLst/>
            <a:cxnLst/>
            <a:rect l="l" t="t" r="r" b="b"/>
            <a:pathLst>
              <a:path w="29564" h="46535" extrusionOk="0">
                <a:moveTo>
                  <a:pt x="0" y="0"/>
                </a:moveTo>
                <a:lnTo>
                  <a:pt x="0" y="46534"/>
                </a:lnTo>
                <a:lnTo>
                  <a:pt x="29563" y="46534"/>
                </a:lnTo>
                <a:lnTo>
                  <a:pt x="29563" y="0"/>
                </a:ln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02" name="Google Shape;302;p33"/>
          <p:cNvSpPr txBox="1">
            <a:spLocks noGrp="1"/>
          </p:cNvSpPr>
          <p:nvPr>
            <p:ph type="title"/>
          </p:nvPr>
        </p:nvSpPr>
        <p:spPr>
          <a:xfrm flipH="1">
            <a:off x="5858874" y="1056188"/>
            <a:ext cx="2571900" cy="2456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3600"/>
              <a:buNone/>
              <a:defRPr sz="3600">
                <a:solidFill>
                  <a:schemeClr val="lt1"/>
                </a:solidFill>
              </a:defRPr>
            </a:lvl1pPr>
            <a:lvl2pPr lvl="1" algn="r" rtl="0">
              <a:spcBef>
                <a:spcPts val="0"/>
              </a:spcBef>
              <a:spcAft>
                <a:spcPts val="0"/>
              </a:spcAft>
              <a:buClr>
                <a:schemeClr val="lt1"/>
              </a:buClr>
              <a:buSzPts val="3600"/>
              <a:buNone/>
              <a:defRPr sz="3600">
                <a:solidFill>
                  <a:schemeClr val="lt1"/>
                </a:solidFill>
              </a:defRPr>
            </a:lvl2pPr>
            <a:lvl3pPr lvl="2" algn="r" rtl="0">
              <a:spcBef>
                <a:spcPts val="0"/>
              </a:spcBef>
              <a:spcAft>
                <a:spcPts val="0"/>
              </a:spcAft>
              <a:buClr>
                <a:schemeClr val="lt1"/>
              </a:buClr>
              <a:buSzPts val="3600"/>
              <a:buNone/>
              <a:defRPr sz="3600">
                <a:solidFill>
                  <a:schemeClr val="lt1"/>
                </a:solidFill>
              </a:defRPr>
            </a:lvl3pPr>
            <a:lvl4pPr lvl="3" algn="r" rtl="0">
              <a:spcBef>
                <a:spcPts val="0"/>
              </a:spcBef>
              <a:spcAft>
                <a:spcPts val="0"/>
              </a:spcAft>
              <a:buClr>
                <a:schemeClr val="lt1"/>
              </a:buClr>
              <a:buSzPts val="3600"/>
              <a:buNone/>
              <a:defRPr sz="3600">
                <a:solidFill>
                  <a:schemeClr val="lt1"/>
                </a:solidFill>
              </a:defRPr>
            </a:lvl4pPr>
            <a:lvl5pPr lvl="4" algn="r" rtl="0">
              <a:spcBef>
                <a:spcPts val="0"/>
              </a:spcBef>
              <a:spcAft>
                <a:spcPts val="0"/>
              </a:spcAft>
              <a:buClr>
                <a:schemeClr val="lt1"/>
              </a:buClr>
              <a:buSzPts val="3600"/>
              <a:buNone/>
              <a:defRPr sz="3600">
                <a:solidFill>
                  <a:schemeClr val="lt1"/>
                </a:solidFill>
              </a:defRPr>
            </a:lvl5pPr>
            <a:lvl6pPr lvl="5" algn="r" rtl="0">
              <a:spcBef>
                <a:spcPts val="0"/>
              </a:spcBef>
              <a:spcAft>
                <a:spcPts val="0"/>
              </a:spcAft>
              <a:buClr>
                <a:schemeClr val="lt1"/>
              </a:buClr>
              <a:buSzPts val="3600"/>
              <a:buNone/>
              <a:defRPr sz="3600">
                <a:solidFill>
                  <a:schemeClr val="lt1"/>
                </a:solidFill>
              </a:defRPr>
            </a:lvl6pPr>
            <a:lvl7pPr lvl="6" algn="r" rtl="0">
              <a:spcBef>
                <a:spcPts val="0"/>
              </a:spcBef>
              <a:spcAft>
                <a:spcPts val="0"/>
              </a:spcAft>
              <a:buClr>
                <a:schemeClr val="lt1"/>
              </a:buClr>
              <a:buSzPts val="3600"/>
              <a:buNone/>
              <a:defRPr sz="3600">
                <a:solidFill>
                  <a:schemeClr val="lt1"/>
                </a:solidFill>
              </a:defRPr>
            </a:lvl7pPr>
            <a:lvl8pPr lvl="7" algn="r" rtl="0">
              <a:spcBef>
                <a:spcPts val="0"/>
              </a:spcBef>
              <a:spcAft>
                <a:spcPts val="0"/>
              </a:spcAft>
              <a:buClr>
                <a:schemeClr val="lt1"/>
              </a:buClr>
              <a:buSzPts val="3600"/>
              <a:buNone/>
              <a:defRPr sz="3600">
                <a:solidFill>
                  <a:schemeClr val="lt1"/>
                </a:solidFill>
              </a:defRPr>
            </a:lvl8pPr>
            <a:lvl9pPr lvl="8" algn="r" rtl="0">
              <a:spcBef>
                <a:spcPts val="0"/>
              </a:spcBef>
              <a:spcAft>
                <a:spcPts val="0"/>
              </a:spcAft>
              <a:buClr>
                <a:schemeClr val="lt1"/>
              </a:buClr>
              <a:buSzPts val="3600"/>
              <a:buNone/>
              <a:defRPr sz="3600">
                <a:solidFill>
                  <a:schemeClr val="lt1"/>
                </a:solidFill>
              </a:defRPr>
            </a:lvl9pPr>
          </a:lstStyle>
          <a:p>
            <a:endParaRPr/>
          </a:p>
        </p:txBody>
      </p:sp>
      <p:sp>
        <p:nvSpPr>
          <p:cNvPr id="303" name="Google Shape;303;p33"/>
          <p:cNvSpPr txBox="1">
            <a:spLocks noGrp="1"/>
          </p:cNvSpPr>
          <p:nvPr>
            <p:ph type="subTitle" idx="1"/>
          </p:nvPr>
        </p:nvSpPr>
        <p:spPr>
          <a:xfrm flipH="1">
            <a:off x="6358901" y="3457613"/>
            <a:ext cx="2071800" cy="62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400"/>
              <a:buNone/>
              <a:defRPr>
                <a:solidFill>
                  <a:schemeClr val="lt1"/>
                </a:solidFill>
              </a:defRPr>
            </a:lvl1pPr>
            <a:lvl2pPr lvl="1" algn="r" rtl="0">
              <a:lnSpc>
                <a:spcPct val="100000"/>
              </a:lnSpc>
              <a:spcBef>
                <a:spcPts val="0"/>
              </a:spcBef>
              <a:spcAft>
                <a:spcPts val="0"/>
              </a:spcAft>
              <a:buClr>
                <a:schemeClr val="lt1"/>
              </a:buClr>
              <a:buSzPts val="1600"/>
              <a:buNone/>
              <a:defRPr sz="1600">
                <a:solidFill>
                  <a:schemeClr val="lt1"/>
                </a:solidFill>
              </a:defRPr>
            </a:lvl2pPr>
            <a:lvl3pPr lvl="2" algn="r" rtl="0">
              <a:lnSpc>
                <a:spcPct val="100000"/>
              </a:lnSpc>
              <a:spcBef>
                <a:spcPts val="0"/>
              </a:spcBef>
              <a:spcAft>
                <a:spcPts val="0"/>
              </a:spcAft>
              <a:buClr>
                <a:schemeClr val="lt1"/>
              </a:buClr>
              <a:buSzPts val="1600"/>
              <a:buNone/>
              <a:defRPr sz="1600">
                <a:solidFill>
                  <a:schemeClr val="lt1"/>
                </a:solidFill>
              </a:defRPr>
            </a:lvl3pPr>
            <a:lvl4pPr lvl="3" algn="r" rtl="0">
              <a:lnSpc>
                <a:spcPct val="100000"/>
              </a:lnSpc>
              <a:spcBef>
                <a:spcPts val="0"/>
              </a:spcBef>
              <a:spcAft>
                <a:spcPts val="0"/>
              </a:spcAft>
              <a:buClr>
                <a:schemeClr val="lt1"/>
              </a:buClr>
              <a:buSzPts val="1600"/>
              <a:buNone/>
              <a:defRPr sz="1600">
                <a:solidFill>
                  <a:schemeClr val="lt1"/>
                </a:solidFill>
              </a:defRPr>
            </a:lvl4pPr>
            <a:lvl5pPr lvl="4" algn="r" rtl="0">
              <a:lnSpc>
                <a:spcPct val="100000"/>
              </a:lnSpc>
              <a:spcBef>
                <a:spcPts val="0"/>
              </a:spcBef>
              <a:spcAft>
                <a:spcPts val="0"/>
              </a:spcAft>
              <a:buClr>
                <a:schemeClr val="lt1"/>
              </a:buClr>
              <a:buSzPts val="1600"/>
              <a:buNone/>
              <a:defRPr sz="1600">
                <a:solidFill>
                  <a:schemeClr val="lt1"/>
                </a:solidFill>
              </a:defRPr>
            </a:lvl5pPr>
            <a:lvl6pPr lvl="5" algn="r" rtl="0">
              <a:lnSpc>
                <a:spcPct val="100000"/>
              </a:lnSpc>
              <a:spcBef>
                <a:spcPts val="0"/>
              </a:spcBef>
              <a:spcAft>
                <a:spcPts val="0"/>
              </a:spcAft>
              <a:buClr>
                <a:schemeClr val="lt1"/>
              </a:buClr>
              <a:buSzPts val="1600"/>
              <a:buNone/>
              <a:defRPr sz="1600">
                <a:solidFill>
                  <a:schemeClr val="lt1"/>
                </a:solidFill>
              </a:defRPr>
            </a:lvl6pPr>
            <a:lvl7pPr lvl="6" algn="r" rtl="0">
              <a:lnSpc>
                <a:spcPct val="100000"/>
              </a:lnSpc>
              <a:spcBef>
                <a:spcPts val="0"/>
              </a:spcBef>
              <a:spcAft>
                <a:spcPts val="0"/>
              </a:spcAft>
              <a:buClr>
                <a:schemeClr val="lt1"/>
              </a:buClr>
              <a:buSzPts val="1600"/>
              <a:buNone/>
              <a:defRPr sz="1600">
                <a:solidFill>
                  <a:schemeClr val="lt1"/>
                </a:solidFill>
              </a:defRPr>
            </a:lvl7pPr>
            <a:lvl8pPr lvl="7" algn="r" rtl="0">
              <a:lnSpc>
                <a:spcPct val="100000"/>
              </a:lnSpc>
              <a:spcBef>
                <a:spcPts val="0"/>
              </a:spcBef>
              <a:spcAft>
                <a:spcPts val="0"/>
              </a:spcAft>
              <a:buClr>
                <a:schemeClr val="lt1"/>
              </a:buClr>
              <a:buSzPts val="1600"/>
              <a:buNone/>
              <a:defRPr sz="1600">
                <a:solidFill>
                  <a:schemeClr val="lt1"/>
                </a:solidFill>
              </a:defRPr>
            </a:lvl8pPr>
            <a:lvl9pPr lvl="8" algn="r" rtl="0">
              <a:lnSpc>
                <a:spcPct val="100000"/>
              </a:lnSpc>
              <a:spcBef>
                <a:spcPts val="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1">
  <p:cSld name="CUSTOM_29">
    <p:spTree>
      <p:nvGrpSpPr>
        <p:cNvPr id="1" name="Shape 304"/>
        <p:cNvGrpSpPr/>
        <p:nvPr/>
      </p:nvGrpSpPr>
      <p:grpSpPr>
        <a:xfrm>
          <a:off x="0" y="0"/>
          <a:ext cx="0" cy="0"/>
          <a:chOff x="0" y="0"/>
          <a:chExt cx="0" cy="0"/>
        </a:xfrm>
      </p:grpSpPr>
      <p:sp>
        <p:nvSpPr>
          <p:cNvPr id="305" name="Google Shape;305;p34"/>
          <p:cNvSpPr txBox="1">
            <a:spLocks noGrp="1"/>
          </p:cNvSpPr>
          <p:nvPr>
            <p:ph type="title"/>
          </p:nvPr>
        </p:nvSpPr>
        <p:spPr>
          <a:xfrm>
            <a:off x="1864962" y="2980325"/>
            <a:ext cx="5414100" cy="100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306" name="Google Shape;306;p34"/>
          <p:cNvSpPr txBox="1">
            <a:spLocks noGrp="1"/>
          </p:cNvSpPr>
          <p:nvPr>
            <p:ph type="subTitle" idx="1"/>
          </p:nvPr>
        </p:nvSpPr>
        <p:spPr>
          <a:xfrm>
            <a:off x="1864950" y="3773800"/>
            <a:ext cx="5414100" cy="33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7" name="Google Shape;307;p34"/>
          <p:cNvSpPr/>
          <p:nvPr/>
        </p:nvSpPr>
        <p:spPr>
          <a:xfrm rot="5400000">
            <a:off x="4186500" y="171900"/>
            <a:ext cx="771000" cy="9172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34"/>
          <p:cNvGrpSpPr/>
          <p:nvPr/>
        </p:nvGrpSpPr>
        <p:grpSpPr>
          <a:xfrm rot="10800000" flipH="1">
            <a:off x="6688757" y="140400"/>
            <a:ext cx="2568012" cy="1613144"/>
            <a:chOff x="5356111" y="432113"/>
            <a:chExt cx="2568012" cy="1613144"/>
          </a:xfrm>
        </p:grpSpPr>
        <p:grpSp>
          <p:nvGrpSpPr>
            <p:cNvPr id="309" name="Google Shape;309;p34"/>
            <p:cNvGrpSpPr/>
            <p:nvPr/>
          </p:nvGrpSpPr>
          <p:grpSpPr>
            <a:xfrm rot="-1799872">
              <a:off x="5501536" y="975906"/>
              <a:ext cx="1053222" cy="863926"/>
              <a:chOff x="5051370" y="357013"/>
              <a:chExt cx="1053154" cy="863871"/>
            </a:xfrm>
          </p:grpSpPr>
          <p:grpSp>
            <p:nvGrpSpPr>
              <p:cNvPr id="310" name="Google Shape;310;p34"/>
              <p:cNvGrpSpPr/>
              <p:nvPr/>
            </p:nvGrpSpPr>
            <p:grpSpPr>
              <a:xfrm rot="-1799972">
                <a:off x="5084625" y="866735"/>
                <a:ext cx="460060" cy="256293"/>
                <a:chOff x="2987600" y="4707500"/>
                <a:chExt cx="185850" cy="103525"/>
              </a:xfrm>
            </p:grpSpPr>
            <p:sp>
              <p:nvSpPr>
                <p:cNvPr id="311" name="Google Shape;311;p34"/>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4"/>
              <p:cNvGrpSpPr/>
              <p:nvPr/>
            </p:nvGrpSpPr>
            <p:grpSpPr>
              <a:xfrm rot="1799972">
                <a:off x="5611210" y="866745"/>
                <a:ext cx="460060" cy="256293"/>
                <a:chOff x="2987600" y="4707500"/>
                <a:chExt cx="185850" cy="103525"/>
              </a:xfrm>
            </p:grpSpPr>
            <p:sp>
              <p:nvSpPr>
                <p:cNvPr id="318" name="Google Shape;318;p34"/>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34"/>
              <p:cNvGrpSpPr/>
              <p:nvPr/>
            </p:nvGrpSpPr>
            <p:grpSpPr>
              <a:xfrm rot="5400000">
                <a:off x="5347920" y="458901"/>
                <a:ext cx="460072" cy="256297"/>
                <a:chOff x="2987600" y="4707500"/>
                <a:chExt cx="185850" cy="103525"/>
              </a:xfrm>
            </p:grpSpPr>
            <p:sp>
              <p:nvSpPr>
                <p:cNvPr id="325" name="Google Shape;325;p34"/>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4"/>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4"/>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4"/>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1" name="Google Shape;331;p34"/>
            <p:cNvGrpSpPr/>
            <p:nvPr/>
          </p:nvGrpSpPr>
          <p:grpSpPr>
            <a:xfrm rot="1784480">
              <a:off x="6726020" y="636449"/>
              <a:ext cx="1053185" cy="863896"/>
              <a:chOff x="5051370" y="357013"/>
              <a:chExt cx="1053154" cy="863871"/>
            </a:xfrm>
          </p:grpSpPr>
          <p:grpSp>
            <p:nvGrpSpPr>
              <p:cNvPr id="332" name="Google Shape;332;p34"/>
              <p:cNvGrpSpPr/>
              <p:nvPr/>
            </p:nvGrpSpPr>
            <p:grpSpPr>
              <a:xfrm rot="-1799972">
                <a:off x="5084625" y="866735"/>
                <a:ext cx="460060" cy="256293"/>
                <a:chOff x="2987600" y="4707500"/>
                <a:chExt cx="185850" cy="103525"/>
              </a:xfrm>
            </p:grpSpPr>
            <p:sp>
              <p:nvSpPr>
                <p:cNvPr id="333" name="Google Shape;333;p34"/>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4"/>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4"/>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34"/>
              <p:cNvGrpSpPr/>
              <p:nvPr/>
            </p:nvGrpSpPr>
            <p:grpSpPr>
              <a:xfrm rot="1799972">
                <a:off x="5611210" y="866745"/>
                <a:ext cx="460060" cy="256293"/>
                <a:chOff x="2987600" y="4707500"/>
                <a:chExt cx="185850" cy="103525"/>
              </a:xfrm>
            </p:grpSpPr>
            <p:sp>
              <p:nvSpPr>
                <p:cNvPr id="340" name="Google Shape;340;p34"/>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34"/>
              <p:cNvGrpSpPr/>
              <p:nvPr/>
            </p:nvGrpSpPr>
            <p:grpSpPr>
              <a:xfrm rot="5400000">
                <a:off x="5347920" y="458901"/>
                <a:ext cx="460072" cy="256297"/>
                <a:chOff x="2987600" y="4707500"/>
                <a:chExt cx="185850" cy="103525"/>
              </a:xfrm>
            </p:grpSpPr>
            <p:sp>
              <p:nvSpPr>
                <p:cNvPr id="347" name="Google Shape;347;p34"/>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4"/>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4"/>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4"/>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4"/>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53" name="Google Shape;353;p34"/>
          <p:cNvGrpSpPr/>
          <p:nvPr/>
        </p:nvGrpSpPr>
        <p:grpSpPr>
          <a:xfrm rot="10800000">
            <a:off x="-112768" y="140400"/>
            <a:ext cx="2568012" cy="1613144"/>
            <a:chOff x="5356111" y="432113"/>
            <a:chExt cx="2568012" cy="1613144"/>
          </a:xfrm>
        </p:grpSpPr>
        <p:grpSp>
          <p:nvGrpSpPr>
            <p:cNvPr id="354" name="Google Shape;354;p34"/>
            <p:cNvGrpSpPr/>
            <p:nvPr/>
          </p:nvGrpSpPr>
          <p:grpSpPr>
            <a:xfrm rot="-1799872">
              <a:off x="5501536" y="975906"/>
              <a:ext cx="1053222" cy="863926"/>
              <a:chOff x="5051370" y="357013"/>
              <a:chExt cx="1053154" cy="863871"/>
            </a:xfrm>
          </p:grpSpPr>
          <p:grpSp>
            <p:nvGrpSpPr>
              <p:cNvPr id="355" name="Google Shape;355;p34"/>
              <p:cNvGrpSpPr/>
              <p:nvPr/>
            </p:nvGrpSpPr>
            <p:grpSpPr>
              <a:xfrm rot="-1799972">
                <a:off x="5084625" y="866735"/>
                <a:ext cx="460060" cy="256293"/>
                <a:chOff x="2987600" y="4707500"/>
                <a:chExt cx="185850" cy="103525"/>
              </a:xfrm>
            </p:grpSpPr>
            <p:sp>
              <p:nvSpPr>
                <p:cNvPr id="356" name="Google Shape;356;p34"/>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34"/>
              <p:cNvGrpSpPr/>
              <p:nvPr/>
            </p:nvGrpSpPr>
            <p:grpSpPr>
              <a:xfrm rot="1799972">
                <a:off x="5611210" y="866745"/>
                <a:ext cx="460060" cy="256293"/>
                <a:chOff x="2987600" y="4707500"/>
                <a:chExt cx="185850" cy="103525"/>
              </a:xfrm>
            </p:grpSpPr>
            <p:sp>
              <p:nvSpPr>
                <p:cNvPr id="363" name="Google Shape;363;p34"/>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34"/>
              <p:cNvGrpSpPr/>
              <p:nvPr/>
            </p:nvGrpSpPr>
            <p:grpSpPr>
              <a:xfrm rot="5400000">
                <a:off x="5347920" y="458901"/>
                <a:ext cx="460072" cy="256297"/>
                <a:chOff x="2987600" y="4707500"/>
                <a:chExt cx="185850" cy="103525"/>
              </a:xfrm>
            </p:grpSpPr>
            <p:sp>
              <p:nvSpPr>
                <p:cNvPr id="370" name="Google Shape;370;p34"/>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34"/>
            <p:cNvGrpSpPr/>
            <p:nvPr/>
          </p:nvGrpSpPr>
          <p:grpSpPr>
            <a:xfrm rot="1784480">
              <a:off x="6726020" y="636449"/>
              <a:ext cx="1053185" cy="863896"/>
              <a:chOff x="5051370" y="357013"/>
              <a:chExt cx="1053154" cy="863871"/>
            </a:xfrm>
          </p:grpSpPr>
          <p:grpSp>
            <p:nvGrpSpPr>
              <p:cNvPr id="377" name="Google Shape;377;p34"/>
              <p:cNvGrpSpPr/>
              <p:nvPr/>
            </p:nvGrpSpPr>
            <p:grpSpPr>
              <a:xfrm rot="-1799972">
                <a:off x="5084625" y="866735"/>
                <a:ext cx="460060" cy="256293"/>
                <a:chOff x="2987600" y="4707500"/>
                <a:chExt cx="185850" cy="103525"/>
              </a:xfrm>
            </p:grpSpPr>
            <p:sp>
              <p:nvSpPr>
                <p:cNvPr id="378" name="Google Shape;378;p34"/>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34"/>
              <p:cNvGrpSpPr/>
              <p:nvPr/>
            </p:nvGrpSpPr>
            <p:grpSpPr>
              <a:xfrm rot="1799972">
                <a:off x="5611210" y="866745"/>
                <a:ext cx="460060" cy="256293"/>
                <a:chOff x="2987600" y="4707500"/>
                <a:chExt cx="185850" cy="103525"/>
              </a:xfrm>
            </p:grpSpPr>
            <p:sp>
              <p:nvSpPr>
                <p:cNvPr id="385" name="Google Shape;385;p34"/>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34"/>
              <p:cNvGrpSpPr/>
              <p:nvPr/>
            </p:nvGrpSpPr>
            <p:grpSpPr>
              <a:xfrm rot="5400000">
                <a:off x="5347920" y="458901"/>
                <a:ext cx="460072" cy="256297"/>
                <a:chOff x="2987600" y="4707500"/>
                <a:chExt cx="185850" cy="103525"/>
              </a:xfrm>
            </p:grpSpPr>
            <p:sp>
              <p:nvSpPr>
                <p:cNvPr id="392" name="Google Shape;392;p34"/>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13225" y="539500"/>
            <a:ext cx="7717500" cy="572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713225" y="1247075"/>
            <a:ext cx="7717500" cy="3361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Font typeface="Livvic"/>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hree columns 2">
  <p:cSld name="CUSTOM_23">
    <p:spTree>
      <p:nvGrpSpPr>
        <p:cNvPr id="1" name="Shape 398"/>
        <p:cNvGrpSpPr/>
        <p:nvPr/>
      </p:nvGrpSpPr>
      <p:grpSpPr>
        <a:xfrm>
          <a:off x="0" y="0"/>
          <a:ext cx="0" cy="0"/>
          <a:chOff x="0" y="0"/>
          <a:chExt cx="0" cy="0"/>
        </a:xfrm>
      </p:grpSpPr>
      <p:sp>
        <p:nvSpPr>
          <p:cNvPr id="399" name="Google Shape;399;p35"/>
          <p:cNvSpPr/>
          <p:nvPr/>
        </p:nvSpPr>
        <p:spPr>
          <a:xfrm rot="10800000" flipH="1">
            <a:off x="549025" y="0"/>
            <a:ext cx="771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txBox="1">
            <a:spLocks noGrp="1"/>
          </p:cNvSpPr>
          <p:nvPr>
            <p:ph type="title"/>
          </p:nvPr>
        </p:nvSpPr>
        <p:spPr>
          <a:xfrm>
            <a:off x="934525" y="1068400"/>
            <a:ext cx="7496400" cy="48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01" name="Google Shape;401;p35"/>
          <p:cNvSpPr txBox="1">
            <a:spLocks noGrp="1"/>
          </p:cNvSpPr>
          <p:nvPr>
            <p:ph type="subTitle" idx="1"/>
          </p:nvPr>
        </p:nvSpPr>
        <p:spPr>
          <a:xfrm>
            <a:off x="1710719" y="3544425"/>
            <a:ext cx="17427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02" name="Google Shape;402;p35"/>
          <p:cNvSpPr txBox="1">
            <a:spLocks noGrp="1"/>
          </p:cNvSpPr>
          <p:nvPr>
            <p:ph type="subTitle" idx="2"/>
          </p:nvPr>
        </p:nvSpPr>
        <p:spPr>
          <a:xfrm>
            <a:off x="1710719" y="3246375"/>
            <a:ext cx="17427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1600">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3" name="Google Shape;403;p35"/>
          <p:cNvSpPr txBox="1">
            <a:spLocks noGrp="1"/>
          </p:cNvSpPr>
          <p:nvPr>
            <p:ph type="subTitle" idx="3"/>
          </p:nvPr>
        </p:nvSpPr>
        <p:spPr>
          <a:xfrm>
            <a:off x="4199438" y="3544425"/>
            <a:ext cx="17427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04" name="Google Shape;404;p35"/>
          <p:cNvSpPr txBox="1">
            <a:spLocks noGrp="1"/>
          </p:cNvSpPr>
          <p:nvPr>
            <p:ph type="subTitle" idx="4"/>
          </p:nvPr>
        </p:nvSpPr>
        <p:spPr>
          <a:xfrm>
            <a:off x="4199464" y="3246375"/>
            <a:ext cx="17427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1600">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5" name="Google Shape;405;p35"/>
          <p:cNvSpPr txBox="1">
            <a:spLocks noGrp="1"/>
          </p:cNvSpPr>
          <p:nvPr>
            <p:ph type="subTitle" idx="5"/>
          </p:nvPr>
        </p:nvSpPr>
        <p:spPr>
          <a:xfrm>
            <a:off x="6688182" y="3544425"/>
            <a:ext cx="17427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06" name="Google Shape;406;p35"/>
          <p:cNvSpPr txBox="1">
            <a:spLocks noGrp="1"/>
          </p:cNvSpPr>
          <p:nvPr>
            <p:ph type="subTitle" idx="6"/>
          </p:nvPr>
        </p:nvSpPr>
        <p:spPr>
          <a:xfrm>
            <a:off x="6688231" y="3246375"/>
            <a:ext cx="17427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1600">
                <a:solidFill>
                  <a:schemeClr val="dk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407" name="Google Shape;407;p35"/>
          <p:cNvGrpSpPr/>
          <p:nvPr/>
        </p:nvGrpSpPr>
        <p:grpSpPr>
          <a:xfrm flipH="1">
            <a:off x="7647474" y="1015067"/>
            <a:ext cx="1057682" cy="897734"/>
            <a:chOff x="5051370" y="357013"/>
            <a:chExt cx="1053154" cy="863871"/>
          </a:xfrm>
        </p:grpSpPr>
        <p:grpSp>
          <p:nvGrpSpPr>
            <p:cNvPr id="408" name="Google Shape;408;p35"/>
            <p:cNvGrpSpPr/>
            <p:nvPr/>
          </p:nvGrpSpPr>
          <p:grpSpPr>
            <a:xfrm rot="-1799972">
              <a:off x="5084625" y="866735"/>
              <a:ext cx="460060" cy="256293"/>
              <a:chOff x="2987600" y="4707500"/>
              <a:chExt cx="185850" cy="103525"/>
            </a:xfrm>
          </p:grpSpPr>
          <p:sp>
            <p:nvSpPr>
              <p:cNvPr id="409" name="Google Shape;409;p35"/>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5"/>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5"/>
            <p:cNvGrpSpPr/>
            <p:nvPr/>
          </p:nvGrpSpPr>
          <p:grpSpPr>
            <a:xfrm rot="1799972">
              <a:off x="5611210" y="866745"/>
              <a:ext cx="460060" cy="256293"/>
              <a:chOff x="2987600" y="4707500"/>
              <a:chExt cx="185850" cy="103525"/>
            </a:xfrm>
          </p:grpSpPr>
          <p:sp>
            <p:nvSpPr>
              <p:cNvPr id="416" name="Google Shape;416;p35"/>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35"/>
            <p:cNvGrpSpPr/>
            <p:nvPr/>
          </p:nvGrpSpPr>
          <p:grpSpPr>
            <a:xfrm rot="5400000">
              <a:off x="5347920" y="458901"/>
              <a:ext cx="460072" cy="256297"/>
              <a:chOff x="2987600" y="4707500"/>
              <a:chExt cx="185850" cy="103525"/>
            </a:xfrm>
          </p:grpSpPr>
          <p:sp>
            <p:nvSpPr>
              <p:cNvPr id="423" name="Google Shape;423;p35"/>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9" name="Google Shape;429;p35"/>
          <p:cNvGrpSpPr/>
          <p:nvPr/>
        </p:nvGrpSpPr>
        <p:grpSpPr>
          <a:xfrm rot="-1835590" flipH="1">
            <a:off x="7154195" y="338865"/>
            <a:ext cx="1066731" cy="890394"/>
            <a:chOff x="5051370" y="357013"/>
            <a:chExt cx="1053154" cy="863871"/>
          </a:xfrm>
        </p:grpSpPr>
        <p:grpSp>
          <p:nvGrpSpPr>
            <p:cNvPr id="430" name="Google Shape;430;p35"/>
            <p:cNvGrpSpPr/>
            <p:nvPr/>
          </p:nvGrpSpPr>
          <p:grpSpPr>
            <a:xfrm rot="-1799972">
              <a:off x="5084625" y="866735"/>
              <a:ext cx="460060" cy="256293"/>
              <a:chOff x="2987600" y="4707500"/>
              <a:chExt cx="185850" cy="103525"/>
            </a:xfrm>
          </p:grpSpPr>
          <p:sp>
            <p:nvSpPr>
              <p:cNvPr id="431" name="Google Shape;431;p35"/>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35"/>
            <p:cNvGrpSpPr/>
            <p:nvPr/>
          </p:nvGrpSpPr>
          <p:grpSpPr>
            <a:xfrm rot="1799972">
              <a:off x="5611210" y="866745"/>
              <a:ext cx="460060" cy="256293"/>
              <a:chOff x="2987600" y="4707500"/>
              <a:chExt cx="185850" cy="103525"/>
            </a:xfrm>
          </p:grpSpPr>
          <p:sp>
            <p:nvSpPr>
              <p:cNvPr id="438" name="Google Shape;438;p35"/>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35"/>
            <p:cNvGrpSpPr/>
            <p:nvPr/>
          </p:nvGrpSpPr>
          <p:grpSpPr>
            <a:xfrm rot="5400000">
              <a:off x="5347920" y="458901"/>
              <a:ext cx="460072" cy="256297"/>
              <a:chOff x="2987600" y="4707500"/>
              <a:chExt cx="185850" cy="103525"/>
            </a:xfrm>
          </p:grpSpPr>
          <p:sp>
            <p:nvSpPr>
              <p:cNvPr id="445" name="Google Shape;445;p35"/>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1" name="Google Shape;451;p35"/>
          <p:cNvGrpSpPr/>
          <p:nvPr/>
        </p:nvGrpSpPr>
        <p:grpSpPr>
          <a:xfrm>
            <a:off x="668098" y="1015067"/>
            <a:ext cx="1057682" cy="897734"/>
            <a:chOff x="5051370" y="357013"/>
            <a:chExt cx="1053154" cy="863871"/>
          </a:xfrm>
        </p:grpSpPr>
        <p:grpSp>
          <p:nvGrpSpPr>
            <p:cNvPr id="452" name="Google Shape;452;p35"/>
            <p:cNvGrpSpPr/>
            <p:nvPr/>
          </p:nvGrpSpPr>
          <p:grpSpPr>
            <a:xfrm rot="-1799972">
              <a:off x="5084625" y="866735"/>
              <a:ext cx="460060" cy="256293"/>
              <a:chOff x="2987600" y="4707500"/>
              <a:chExt cx="185850" cy="103525"/>
            </a:xfrm>
          </p:grpSpPr>
          <p:sp>
            <p:nvSpPr>
              <p:cNvPr id="453" name="Google Shape;453;p35"/>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5"/>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5"/>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5"/>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5"/>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5"/>
            <p:cNvGrpSpPr/>
            <p:nvPr/>
          </p:nvGrpSpPr>
          <p:grpSpPr>
            <a:xfrm rot="1799972">
              <a:off x="5611210" y="866745"/>
              <a:ext cx="460060" cy="256293"/>
              <a:chOff x="2987600" y="4707500"/>
              <a:chExt cx="185850" cy="103525"/>
            </a:xfrm>
          </p:grpSpPr>
          <p:sp>
            <p:nvSpPr>
              <p:cNvPr id="460" name="Google Shape;460;p35"/>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5"/>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5"/>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5"/>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5"/>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5"/>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35"/>
            <p:cNvGrpSpPr/>
            <p:nvPr/>
          </p:nvGrpSpPr>
          <p:grpSpPr>
            <a:xfrm rot="5400000">
              <a:off x="5347920" y="458901"/>
              <a:ext cx="460072" cy="256297"/>
              <a:chOff x="2987600" y="4707500"/>
              <a:chExt cx="185850" cy="103525"/>
            </a:xfrm>
          </p:grpSpPr>
          <p:sp>
            <p:nvSpPr>
              <p:cNvPr id="467" name="Google Shape;467;p35"/>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5"/>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5"/>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5"/>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5"/>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5"/>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3" name="Google Shape;473;p35"/>
          <p:cNvGrpSpPr/>
          <p:nvPr/>
        </p:nvGrpSpPr>
        <p:grpSpPr>
          <a:xfrm rot="1835590">
            <a:off x="1152329" y="338865"/>
            <a:ext cx="1066731" cy="890394"/>
            <a:chOff x="5051370" y="357013"/>
            <a:chExt cx="1053154" cy="863871"/>
          </a:xfrm>
        </p:grpSpPr>
        <p:grpSp>
          <p:nvGrpSpPr>
            <p:cNvPr id="474" name="Google Shape;474;p35"/>
            <p:cNvGrpSpPr/>
            <p:nvPr/>
          </p:nvGrpSpPr>
          <p:grpSpPr>
            <a:xfrm rot="-1799972">
              <a:off x="5084625" y="866735"/>
              <a:ext cx="460060" cy="256293"/>
              <a:chOff x="2987600" y="4707500"/>
              <a:chExt cx="185850" cy="103525"/>
            </a:xfrm>
          </p:grpSpPr>
          <p:sp>
            <p:nvSpPr>
              <p:cNvPr id="475" name="Google Shape;475;p35"/>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5"/>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5"/>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5"/>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5"/>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5"/>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5"/>
            <p:cNvGrpSpPr/>
            <p:nvPr/>
          </p:nvGrpSpPr>
          <p:grpSpPr>
            <a:xfrm rot="1799972">
              <a:off x="5611210" y="866745"/>
              <a:ext cx="460060" cy="256293"/>
              <a:chOff x="2987600" y="4707500"/>
              <a:chExt cx="185850" cy="103525"/>
            </a:xfrm>
          </p:grpSpPr>
          <p:sp>
            <p:nvSpPr>
              <p:cNvPr id="482" name="Google Shape;482;p35"/>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5"/>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5"/>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35"/>
            <p:cNvGrpSpPr/>
            <p:nvPr/>
          </p:nvGrpSpPr>
          <p:grpSpPr>
            <a:xfrm rot="5400000">
              <a:off x="5347920" y="458901"/>
              <a:ext cx="460072" cy="256297"/>
              <a:chOff x="2987600" y="4707500"/>
              <a:chExt cx="185850" cy="103525"/>
            </a:xfrm>
          </p:grpSpPr>
          <p:sp>
            <p:nvSpPr>
              <p:cNvPr id="489" name="Google Shape;489;p35"/>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5"/>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5"/>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3">
  <p:cSld name="CUSTOM_23_1">
    <p:spTree>
      <p:nvGrpSpPr>
        <p:cNvPr id="1" name="Shape 495"/>
        <p:cNvGrpSpPr/>
        <p:nvPr/>
      </p:nvGrpSpPr>
      <p:grpSpPr>
        <a:xfrm>
          <a:off x="0" y="0"/>
          <a:ext cx="0" cy="0"/>
          <a:chOff x="0" y="0"/>
          <a:chExt cx="0" cy="0"/>
        </a:xfrm>
      </p:grpSpPr>
      <p:sp>
        <p:nvSpPr>
          <p:cNvPr id="496" name="Google Shape;496;p36"/>
          <p:cNvSpPr/>
          <p:nvPr/>
        </p:nvSpPr>
        <p:spPr>
          <a:xfrm rot="10800000" flipH="1">
            <a:off x="549025" y="0"/>
            <a:ext cx="771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txBox="1">
            <a:spLocks noGrp="1"/>
          </p:cNvSpPr>
          <p:nvPr>
            <p:ph type="title"/>
          </p:nvPr>
        </p:nvSpPr>
        <p:spPr>
          <a:xfrm>
            <a:off x="934525" y="1068400"/>
            <a:ext cx="2019300" cy="481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8" name="Google Shape;498;p36"/>
          <p:cNvSpPr txBox="1">
            <a:spLocks noGrp="1"/>
          </p:cNvSpPr>
          <p:nvPr>
            <p:ph type="ctrTitle" idx="2"/>
          </p:nvPr>
        </p:nvSpPr>
        <p:spPr>
          <a:xfrm>
            <a:off x="5811475" y="2261068"/>
            <a:ext cx="2619300" cy="384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600" b="0">
                <a:solidFill>
                  <a:schemeClr val="dk1"/>
                </a:solidFill>
              </a:defRPr>
            </a:lvl1pPr>
            <a:lvl2pPr lvl="1"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2pPr>
            <a:lvl3pPr lvl="2"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3pPr>
            <a:lvl4pPr lvl="3"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4pPr>
            <a:lvl5pPr lvl="4"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5pPr>
            <a:lvl6pPr lvl="5"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6pPr>
            <a:lvl7pPr lvl="6"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7pPr>
            <a:lvl8pPr lvl="7"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8pPr>
            <a:lvl9pPr lvl="8"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9pPr>
          </a:lstStyle>
          <a:p>
            <a:endParaRPr/>
          </a:p>
        </p:txBody>
      </p:sp>
      <p:sp>
        <p:nvSpPr>
          <p:cNvPr id="499" name="Google Shape;499;p36"/>
          <p:cNvSpPr txBox="1">
            <a:spLocks noGrp="1"/>
          </p:cNvSpPr>
          <p:nvPr>
            <p:ph type="ctrTitle" idx="3"/>
          </p:nvPr>
        </p:nvSpPr>
        <p:spPr>
          <a:xfrm>
            <a:off x="5811475" y="1068393"/>
            <a:ext cx="2619300" cy="384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600" b="0">
                <a:solidFill>
                  <a:schemeClr val="dk1"/>
                </a:solidFill>
              </a:defRPr>
            </a:lvl1pPr>
            <a:lvl2pPr lvl="1" algn="r"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2pPr>
            <a:lvl3pPr lvl="2" algn="r"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3pPr>
            <a:lvl4pPr lvl="3" algn="r"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4pPr>
            <a:lvl5pPr lvl="4" algn="r"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5pPr>
            <a:lvl6pPr lvl="5" algn="r"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6pPr>
            <a:lvl7pPr lvl="6" algn="r"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7pPr>
            <a:lvl8pPr lvl="7" algn="r"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8pPr>
            <a:lvl9pPr lvl="8" algn="r"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9pPr>
          </a:lstStyle>
          <a:p>
            <a:endParaRPr/>
          </a:p>
        </p:txBody>
      </p:sp>
      <p:sp>
        <p:nvSpPr>
          <p:cNvPr id="500" name="Google Shape;500;p36"/>
          <p:cNvSpPr txBox="1">
            <a:spLocks noGrp="1"/>
          </p:cNvSpPr>
          <p:nvPr>
            <p:ph type="subTitle" idx="1"/>
          </p:nvPr>
        </p:nvSpPr>
        <p:spPr>
          <a:xfrm>
            <a:off x="5811475" y="1371089"/>
            <a:ext cx="2619300" cy="5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100"/>
              <a:buNone/>
              <a:defRPr>
                <a:solidFill>
                  <a:schemeClr val="dk1"/>
                </a:solidFill>
              </a:defRPr>
            </a:lvl1pPr>
            <a:lvl2pPr lvl="1" algn="r" rtl="0">
              <a:lnSpc>
                <a:spcPct val="100000"/>
              </a:lnSpc>
              <a:spcBef>
                <a:spcPts val="0"/>
              </a:spcBef>
              <a:spcAft>
                <a:spcPts val="0"/>
              </a:spcAft>
              <a:buClr>
                <a:schemeClr val="dk1"/>
              </a:buClr>
              <a:buSzPts val="1100"/>
              <a:buNone/>
              <a:defRPr sz="1100">
                <a:solidFill>
                  <a:schemeClr val="dk1"/>
                </a:solidFill>
              </a:defRPr>
            </a:lvl2pPr>
            <a:lvl3pPr lvl="2" algn="r" rtl="0">
              <a:lnSpc>
                <a:spcPct val="100000"/>
              </a:lnSpc>
              <a:spcBef>
                <a:spcPts val="0"/>
              </a:spcBef>
              <a:spcAft>
                <a:spcPts val="0"/>
              </a:spcAft>
              <a:buClr>
                <a:schemeClr val="dk1"/>
              </a:buClr>
              <a:buSzPts val="1100"/>
              <a:buNone/>
              <a:defRPr sz="1100">
                <a:solidFill>
                  <a:schemeClr val="dk1"/>
                </a:solidFill>
              </a:defRPr>
            </a:lvl3pPr>
            <a:lvl4pPr lvl="3" algn="r" rtl="0">
              <a:lnSpc>
                <a:spcPct val="100000"/>
              </a:lnSpc>
              <a:spcBef>
                <a:spcPts val="0"/>
              </a:spcBef>
              <a:spcAft>
                <a:spcPts val="0"/>
              </a:spcAft>
              <a:buClr>
                <a:schemeClr val="dk1"/>
              </a:buClr>
              <a:buSzPts val="1100"/>
              <a:buNone/>
              <a:defRPr sz="1100">
                <a:solidFill>
                  <a:schemeClr val="dk1"/>
                </a:solidFill>
              </a:defRPr>
            </a:lvl4pPr>
            <a:lvl5pPr lvl="4" algn="r" rtl="0">
              <a:lnSpc>
                <a:spcPct val="100000"/>
              </a:lnSpc>
              <a:spcBef>
                <a:spcPts val="0"/>
              </a:spcBef>
              <a:spcAft>
                <a:spcPts val="0"/>
              </a:spcAft>
              <a:buClr>
                <a:schemeClr val="dk1"/>
              </a:buClr>
              <a:buSzPts val="1100"/>
              <a:buNone/>
              <a:defRPr sz="1100">
                <a:solidFill>
                  <a:schemeClr val="dk1"/>
                </a:solidFill>
              </a:defRPr>
            </a:lvl5pPr>
            <a:lvl6pPr lvl="5" algn="r" rtl="0">
              <a:lnSpc>
                <a:spcPct val="100000"/>
              </a:lnSpc>
              <a:spcBef>
                <a:spcPts val="0"/>
              </a:spcBef>
              <a:spcAft>
                <a:spcPts val="0"/>
              </a:spcAft>
              <a:buClr>
                <a:schemeClr val="dk1"/>
              </a:buClr>
              <a:buSzPts val="1100"/>
              <a:buNone/>
              <a:defRPr sz="1100">
                <a:solidFill>
                  <a:schemeClr val="dk1"/>
                </a:solidFill>
              </a:defRPr>
            </a:lvl6pPr>
            <a:lvl7pPr lvl="6" algn="r" rtl="0">
              <a:lnSpc>
                <a:spcPct val="100000"/>
              </a:lnSpc>
              <a:spcBef>
                <a:spcPts val="0"/>
              </a:spcBef>
              <a:spcAft>
                <a:spcPts val="0"/>
              </a:spcAft>
              <a:buClr>
                <a:schemeClr val="dk1"/>
              </a:buClr>
              <a:buSzPts val="1100"/>
              <a:buNone/>
              <a:defRPr sz="1100">
                <a:solidFill>
                  <a:schemeClr val="dk1"/>
                </a:solidFill>
              </a:defRPr>
            </a:lvl7pPr>
            <a:lvl8pPr lvl="7" algn="r" rtl="0">
              <a:lnSpc>
                <a:spcPct val="100000"/>
              </a:lnSpc>
              <a:spcBef>
                <a:spcPts val="0"/>
              </a:spcBef>
              <a:spcAft>
                <a:spcPts val="0"/>
              </a:spcAft>
              <a:buClr>
                <a:schemeClr val="dk1"/>
              </a:buClr>
              <a:buSzPts val="1100"/>
              <a:buNone/>
              <a:defRPr sz="1100">
                <a:solidFill>
                  <a:schemeClr val="dk1"/>
                </a:solidFill>
              </a:defRPr>
            </a:lvl8pPr>
            <a:lvl9pPr lvl="8" algn="r" rtl="0">
              <a:lnSpc>
                <a:spcPct val="100000"/>
              </a:lnSpc>
              <a:spcBef>
                <a:spcPts val="0"/>
              </a:spcBef>
              <a:spcAft>
                <a:spcPts val="0"/>
              </a:spcAft>
              <a:buClr>
                <a:schemeClr val="dk1"/>
              </a:buClr>
              <a:buSzPts val="1100"/>
              <a:buNone/>
              <a:defRPr sz="1100">
                <a:solidFill>
                  <a:schemeClr val="dk1"/>
                </a:solidFill>
              </a:defRPr>
            </a:lvl9pPr>
          </a:lstStyle>
          <a:p>
            <a:endParaRPr/>
          </a:p>
        </p:txBody>
      </p:sp>
      <p:sp>
        <p:nvSpPr>
          <p:cNvPr id="501" name="Google Shape;501;p36"/>
          <p:cNvSpPr txBox="1">
            <a:spLocks noGrp="1"/>
          </p:cNvSpPr>
          <p:nvPr>
            <p:ph type="subTitle" idx="4"/>
          </p:nvPr>
        </p:nvSpPr>
        <p:spPr>
          <a:xfrm>
            <a:off x="5811475" y="2563764"/>
            <a:ext cx="2619300" cy="5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100"/>
              <a:buNone/>
              <a:defRPr>
                <a:solidFill>
                  <a:schemeClr val="dk1"/>
                </a:solidFill>
              </a:defRPr>
            </a:lvl1pPr>
            <a:lvl2pPr lvl="1" rtl="0">
              <a:lnSpc>
                <a:spcPct val="100000"/>
              </a:lnSpc>
              <a:spcBef>
                <a:spcPts val="0"/>
              </a:spcBef>
              <a:spcAft>
                <a:spcPts val="0"/>
              </a:spcAft>
              <a:buClr>
                <a:schemeClr val="dk1"/>
              </a:buClr>
              <a:buSzPts val="1100"/>
              <a:buNone/>
              <a:defRPr sz="1100">
                <a:solidFill>
                  <a:schemeClr val="dk1"/>
                </a:solidFill>
              </a:defRPr>
            </a:lvl2pPr>
            <a:lvl3pPr lvl="2" rtl="0">
              <a:lnSpc>
                <a:spcPct val="100000"/>
              </a:lnSpc>
              <a:spcBef>
                <a:spcPts val="0"/>
              </a:spcBef>
              <a:spcAft>
                <a:spcPts val="0"/>
              </a:spcAft>
              <a:buClr>
                <a:schemeClr val="dk1"/>
              </a:buClr>
              <a:buSzPts val="1100"/>
              <a:buNone/>
              <a:defRPr sz="1100">
                <a:solidFill>
                  <a:schemeClr val="dk1"/>
                </a:solidFill>
              </a:defRPr>
            </a:lvl3pPr>
            <a:lvl4pPr lvl="3" rtl="0">
              <a:lnSpc>
                <a:spcPct val="100000"/>
              </a:lnSpc>
              <a:spcBef>
                <a:spcPts val="0"/>
              </a:spcBef>
              <a:spcAft>
                <a:spcPts val="0"/>
              </a:spcAft>
              <a:buClr>
                <a:schemeClr val="dk1"/>
              </a:buClr>
              <a:buSzPts val="1100"/>
              <a:buNone/>
              <a:defRPr sz="1100">
                <a:solidFill>
                  <a:schemeClr val="dk1"/>
                </a:solidFill>
              </a:defRPr>
            </a:lvl4pPr>
            <a:lvl5pPr lvl="4" rtl="0">
              <a:lnSpc>
                <a:spcPct val="100000"/>
              </a:lnSpc>
              <a:spcBef>
                <a:spcPts val="0"/>
              </a:spcBef>
              <a:spcAft>
                <a:spcPts val="0"/>
              </a:spcAft>
              <a:buClr>
                <a:schemeClr val="dk1"/>
              </a:buClr>
              <a:buSzPts val="1100"/>
              <a:buNone/>
              <a:defRPr sz="1100">
                <a:solidFill>
                  <a:schemeClr val="dk1"/>
                </a:solidFill>
              </a:defRPr>
            </a:lvl5pPr>
            <a:lvl6pPr lvl="5" rtl="0">
              <a:lnSpc>
                <a:spcPct val="100000"/>
              </a:lnSpc>
              <a:spcBef>
                <a:spcPts val="0"/>
              </a:spcBef>
              <a:spcAft>
                <a:spcPts val="0"/>
              </a:spcAft>
              <a:buClr>
                <a:schemeClr val="dk1"/>
              </a:buClr>
              <a:buSzPts val="1100"/>
              <a:buNone/>
              <a:defRPr sz="1100">
                <a:solidFill>
                  <a:schemeClr val="dk1"/>
                </a:solidFill>
              </a:defRPr>
            </a:lvl6pPr>
            <a:lvl7pPr lvl="6" rtl="0">
              <a:lnSpc>
                <a:spcPct val="100000"/>
              </a:lnSpc>
              <a:spcBef>
                <a:spcPts val="0"/>
              </a:spcBef>
              <a:spcAft>
                <a:spcPts val="0"/>
              </a:spcAft>
              <a:buClr>
                <a:schemeClr val="dk1"/>
              </a:buClr>
              <a:buSzPts val="1100"/>
              <a:buNone/>
              <a:defRPr sz="1100">
                <a:solidFill>
                  <a:schemeClr val="dk1"/>
                </a:solidFill>
              </a:defRPr>
            </a:lvl7pPr>
            <a:lvl8pPr lvl="7" rtl="0">
              <a:lnSpc>
                <a:spcPct val="100000"/>
              </a:lnSpc>
              <a:spcBef>
                <a:spcPts val="0"/>
              </a:spcBef>
              <a:spcAft>
                <a:spcPts val="0"/>
              </a:spcAft>
              <a:buClr>
                <a:schemeClr val="dk1"/>
              </a:buClr>
              <a:buSzPts val="1100"/>
              <a:buNone/>
              <a:defRPr sz="1100">
                <a:solidFill>
                  <a:schemeClr val="dk1"/>
                </a:solidFill>
              </a:defRPr>
            </a:lvl8pPr>
            <a:lvl9pPr lvl="8" rtl="0">
              <a:lnSpc>
                <a:spcPct val="100000"/>
              </a:lnSpc>
              <a:spcBef>
                <a:spcPts val="0"/>
              </a:spcBef>
              <a:spcAft>
                <a:spcPts val="0"/>
              </a:spcAft>
              <a:buClr>
                <a:schemeClr val="dk1"/>
              </a:buClr>
              <a:buSzPts val="1100"/>
              <a:buNone/>
              <a:defRPr sz="1100">
                <a:solidFill>
                  <a:schemeClr val="dk1"/>
                </a:solidFill>
              </a:defRPr>
            </a:lvl9pPr>
          </a:lstStyle>
          <a:p>
            <a:endParaRPr/>
          </a:p>
        </p:txBody>
      </p:sp>
      <p:sp>
        <p:nvSpPr>
          <p:cNvPr id="502" name="Google Shape;502;p36"/>
          <p:cNvSpPr txBox="1">
            <a:spLocks noGrp="1"/>
          </p:cNvSpPr>
          <p:nvPr>
            <p:ph type="ctrTitle" idx="5"/>
          </p:nvPr>
        </p:nvSpPr>
        <p:spPr>
          <a:xfrm>
            <a:off x="5811475" y="3453750"/>
            <a:ext cx="2619300" cy="384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600" b="0">
                <a:solidFill>
                  <a:schemeClr val="dk1"/>
                </a:solidFill>
              </a:defRPr>
            </a:lvl1pPr>
            <a:lvl2pPr lvl="1" algn="ctr"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2pPr>
            <a:lvl3pPr lvl="2" algn="ctr"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3pPr>
            <a:lvl4pPr lvl="3" algn="ctr"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4pPr>
            <a:lvl5pPr lvl="4" algn="ctr"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5pPr>
            <a:lvl6pPr lvl="5" algn="ctr"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6pPr>
            <a:lvl7pPr lvl="6" algn="ctr"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7pPr>
            <a:lvl8pPr lvl="7" algn="ctr"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8pPr>
            <a:lvl9pPr lvl="8" algn="ctr" rtl="0">
              <a:spcBef>
                <a:spcPts val="0"/>
              </a:spcBef>
              <a:spcAft>
                <a:spcPts val="0"/>
              </a:spcAft>
              <a:buClr>
                <a:schemeClr val="dk1"/>
              </a:buClr>
              <a:buSzPts val="1600"/>
              <a:buFont typeface="Anton"/>
              <a:buNone/>
              <a:defRPr sz="1600" b="0">
                <a:solidFill>
                  <a:schemeClr val="dk1"/>
                </a:solidFill>
                <a:latin typeface="Anton"/>
                <a:ea typeface="Anton"/>
                <a:cs typeface="Anton"/>
                <a:sym typeface="Anton"/>
              </a:defRPr>
            </a:lvl9pPr>
          </a:lstStyle>
          <a:p>
            <a:endParaRPr/>
          </a:p>
        </p:txBody>
      </p:sp>
      <p:sp>
        <p:nvSpPr>
          <p:cNvPr id="503" name="Google Shape;503;p36"/>
          <p:cNvSpPr txBox="1">
            <a:spLocks noGrp="1"/>
          </p:cNvSpPr>
          <p:nvPr>
            <p:ph type="subTitle" idx="6"/>
          </p:nvPr>
        </p:nvSpPr>
        <p:spPr>
          <a:xfrm>
            <a:off x="5811475" y="3759500"/>
            <a:ext cx="2619300" cy="5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100"/>
              <a:buNone/>
              <a:defRPr>
                <a:solidFill>
                  <a:schemeClr val="dk1"/>
                </a:solidFill>
              </a:defRPr>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4">
  <p:cSld name="CUSTOM_23_1_1">
    <p:bg>
      <p:bgPr>
        <a:solidFill>
          <a:schemeClr val="dk1"/>
        </a:solidFill>
        <a:effectLst/>
      </p:bgPr>
    </p:bg>
    <p:spTree>
      <p:nvGrpSpPr>
        <p:cNvPr id="1" name="Shape 504"/>
        <p:cNvGrpSpPr/>
        <p:nvPr/>
      </p:nvGrpSpPr>
      <p:grpSpPr>
        <a:xfrm>
          <a:off x="0" y="0"/>
          <a:ext cx="0" cy="0"/>
          <a:chOff x="0" y="0"/>
          <a:chExt cx="0" cy="0"/>
        </a:xfrm>
      </p:grpSpPr>
      <p:sp>
        <p:nvSpPr>
          <p:cNvPr id="505" name="Google Shape;505;p37"/>
          <p:cNvSpPr/>
          <p:nvPr/>
        </p:nvSpPr>
        <p:spPr>
          <a:xfrm rot="10800000" flipH="1">
            <a:off x="549025" y="0"/>
            <a:ext cx="771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txBox="1">
            <a:spLocks noGrp="1"/>
          </p:cNvSpPr>
          <p:nvPr>
            <p:ph type="title"/>
          </p:nvPr>
        </p:nvSpPr>
        <p:spPr>
          <a:xfrm>
            <a:off x="934525" y="1068400"/>
            <a:ext cx="2019300" cy="48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507" name="Google Shape;507;p37"/>
          <p:cNvSpPr txBox="1">
            <a:spLocks noGrp="1"/>
          </p:cNvSpPr>
          <p:nvPr>
            <p:ph type="ctrTitle" idx="2"/>
          </p:nvPr>
        </p:nvSpPr>
        <p:spPr>
          <a:xfrm>
            <a:off x="6854975" y="3269285"/>
            <a:ext cx="1675800" cy="3849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chemeClr val="lt1"/>
              </a:buClr>
              <a:buSzPts val="1600"/>
              <a:buNone/>
              <a:defRPr sz="1600" b="0">
                <a:solidFill>
                  <a:schemeClr val="lt1"/>
                </a:solidFill>
              </a:defRPr>
            </a:lvl1pPr>
            <a:lvl2pPr lvl="1" rtl="0">
              <a:spcBef>
                <a:spcPts val="0"/>
              </a:spcBef>
              <a:spcAft>
                <a:spcPts val="0"/>
              </a:spcAft>
              <a:buClr>
                <a:schemeClr val="lt1"/>
              </a:buClr>
              <a:buSzPts val="1600"/>
              <a:buFont typeface="Anton"/>
              <a:buNone/>
              <a:defRPr sz="1600" b="0">
                <a:solidFill>
                  <a:schemeClr val="lt1"/>
                </a:solidFill>
                <a:latin typeface="Anton"/>
                <a:ea typeface="Anton"/>
                <a:cs typeface="Anton"/>
                <a:sym typeface="Anton"/>
              </a:defRPr>
            </a:lvl2pPr>
            <a:lvl3pPr lvl="2" rtl="0">
              <a:spcBef>
                <a:spcPts val="0"/>
              </a:spcBef>
              <a:spcAft>
                <a:spcPts val="0"/>
              </a:spcAft>
              <a:buClr>
                <a:schemeClr val="lt1"/>
              </a:buClr>
              <a:buSzPts val="1600"/>
              <a:buFont typeface="Anton"/>
              <a:buNone/>
              <a:defRPr sz="1600" b="0">
                <a:solidFill>
                  <a:schemeClr val="lt1"/>
                </a:solidFill>
                <a:latin typeface="Anton"/>
                <a:ea typeface="Anton"/>
                <a:cs typeface="Anton"/>
                <a:sym typeface="Anton"/>
              </a:defRPr>
            </a:lvl3pPr>
            <a:lvl4pPr lvl="3" rtl="0">
              <a:spcBef>
                <a:spcPts val="0"/>
              </a:spcBef>
              <a:spcAft>
                <a:spcPts val="0"/>
              </a:spcAft>
              <a:buClr>
                <a:schemeClr val="lt1"/>
              </a:buClr>
              <a:buSzPts val="1600"/>
              <a:buFont typeface="Anton"/>
              <a:buNone/>
              <a:defRPr sz="1600" b="0">
                <a:solidFill>
                  <a:schemeClr val="lt1"/>
                </a:solidFill>
                <a:latin typeface="Anton"/>
                <a:ea typeface="Anton"/>
                <a:cs typeface="Anton"/>
                <a:sym typeface="Anton"/>
              </a:defRPr>
            </a:lvl4pPr>
            <a:lvl5pPr lvl="4" rtl="0">
              <a:spcBef>
                <a:spcPts val="0"/>
              </a:spcBef>
              <a:spcAft>
                <a:spcPts val="0"/>
              </a:spcAft>
              <a:buClr>
                <a:schemeClr val="lt1"/>
              </a:buClr>
              <a:buSzPts val="1600"/>
              <a:buFont typeface="Anton"/>
              <a:buNone/>
              <a:defRPr sz="1600" b="0">
                <a:solidFill>
                  <a:schemeClr val="lt1"/>
                </a:solidFill>
                <a:latin typeface="Anton"/>
                <a:ea typeface="Anton"/>
                <a:cs typeface="Anton"/>
                <a:sym typeface="Anton"/>
              </a:defRPr>
            </a:lvl5pPr>
            <a:lvl6pPr lvl="5" rtl="0">
              <a:spcBef>
                <a:spcPts val="0"/>
              </a:spcBef>
              <a:spcAft>
                <a:spcPts val="0"/>
              </a:spcAft>
              <a:buClr>
                <a:schemeClr val="lt1"/>
              </a:buClr>
              <a:buSzPts val="1600"/>
              <a:buFont typeface="Anton"/>
              <a:buNone/>
              <a:defRPr sz="1600" b="0">
                <a:solidFill>
                  <a:schemeClr val="lt1"/>
                </a:solidFill>
                <a:latin typeface="Anton"/>
                <a:ea typeface="Anton"/>
                <a:cs typeface="Anton"/>
                <a:sym typeface="Anton"/>
              </a:defRPr>
            </a:lvl6pPr>
            <a:lvl7pPr lvl="6" rtl="0">
              <a:spcBef>
                <a:spcPts val="0"/>
              </a:spcBef>
              <a:spcAft>
                <a:spcPts val="0"/>
              </a:spcAft>
              <a:buClr>
                <a:schemeClr val="lt1"/>
              </a:buClr>
              <a:buSzPts val="1600"/>
              <a:buFont typeface="Anton"/>
              <a:buNone/>
              <a:defRPr sz="1600" b="0">
                <a:solidFill>
                  <a:schemeClr val="lt1"/>
                </a:solidFill>
                <a:latin typeface="Anton"/>
                <a:ea typeface="Anton"/>
                <a:cs typeface="Anton"/>
                <a:sym typeface="Anton"/>
              </a:defRPr>
            </a:lvl7pPr>
            <a:lvl8pPr lvl="7" rtl="0">
              <a:spcBef>
                <a:spcPts val="0"/>
              </a:spcBef>
              <a:spcAft>
                <a:spcPts val="0"/>
              </a:spcAft>
              <a:buClr>
                <a:schemeClr val="lt1"/>
              </a:buClr>
              <a:buSzPts val="1600"/>
              <a:buFont typeface="Anton"/>
              <a:buNone/>
              <a:defRPr sz="1600" b="0">
                <a:solidFill>
                  <a:schemeClr val="lt1"/>
                </a:solidFill>
                <a:latin typeface="Anton"/>
                <a:ea typeface="Anton"/>
                <a:cs typeface="Anton"/>
                <a:sym typeface="Anton"/>
              </a:defRPr>
            </a:lvl8pPr>
            <a:lvl9pPr lvl="8" rtl="0">
              <a:spcBef>
                <a:spcPts val="0"/>
              </a:spcBef>
              <a:spcAft>
                <a:spcPts val="0"/>
              </a:spcAft>
              <a:buClr>
                <a:schemeClr val="lt1"/>
              </a:buClr>
              <a:buSzPts val="1600"/>
              <a:buFont typeface="Anton"/>
              <a:buNone/>
              <a:defRPr sz="1600" b="0">
                <a:solidFill>
                  <a:schemeClr val="lt1"/>
                </a:solidFill>
                <a:latin typeface="Anton"/>
                <a:ea typeface="Anton"/>
                <a:cs typeface="Anton"/>
                <a:sym typeface="Anton"/>
              </a:defRPr>
            </a:lvl9pPr>
          </a:lstStyle>
          <a:p>
            <a:endParaRPr/>
          </a:p>
        </p:txBody>
      </p:sp>
      <p:sp>
        <p:nvSpPr>
          <p:cNvPr id="508" name="Google Shape;508;p37"/>
          <p:cNvSpPr txBox="1">
            <a:spLocks noGrp="1"/>
          </p:cNvSpPr>
          <p:nvPr>
            <p:ph type="ctrTitle" idx="3"/>
          </p:nvPr>
        </p:nvSpPr>
        <p:spPr>
          <a:xfrm>
            <a:off x="6854975" y="1282738"/>
            <a:ext cx="1675800" cy="3849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chemeClr val="lt1"/>
              </a:buClr>
              <a:buSzPts val="1600"/>
              <a:buNone/>
              <a:defRPr sz="1600" b="0">
                <a:solidFill>
                  <a:schemeClr val="lt1"/>
                </a:solidFill>
              </a:defRPr>
            </a:lvl1pPr>
            <a:lvl2pPr lvl="1" algn="r" rtl="0">
              <a:spcBef>
                <a:spcPts val="0"/>
              </a:spcBef>
              <a:spcAft>
                <a:spcPts val="0"/>
              </a:spcAft>
              <a:buClr>
                <a:schemeClr val="lt1"/>
              </a:buClr>
              <a:buSzPts val="1600"/>
              <a:buFont typeface="Anton"/>
              <a:buNone/>
              <a:defRPr sz="1600" b="0">
                <a:solidFill>
                  <a:schemeClr val="lt1"/>
                </a:solidFill>
                <a:latin typeface="Anton"/>
                <a:ea typeface="Anton"/>
                <a:cs typeface="Anton"/>
                <a:sym typeface="Anton"/>
              </a:defRPr>
            </a:lvl2pPr>
            <a:lvl3pPr lvl="2" algn="r" rtl="0">
              <a:spcBef>
                <a:spcPts val="0"/>
              </a:spcBef>
              <a:spcAft>
                <a:spcPts val="0"/>
              </a:spcAft>
              <a:buClr>
                <a:schemeClr val="lt1"/>
              </a:buClr>
              <a:buSzPts val="1600"/>
              <a:buFont typeface="Anton"/>
              <a:buNone/>
              <a:defRPr sz="1600" b="0">
                <a:solidFill>
                  <a:schemeClr val="lt1"/>
                </a:solidFill>
                <a:latin typeface="Anton"/>
                <a:ea typeface="Anton"/>
                <a:cs typeface="Anton"/>
                <a:sym typeface="Anton"/>
              </a:defRPr>
            </a:lvl3pPr>
            <a:lvl4pPr lvl="3" algn="r" rtl="0">
              <a:spcBef>
                <a:spcPts val="0"/>
              </a:spcBef>
              <a:spcAft>
                <a:spcPts val="0"/>
              </a:spcAft>
              <a:buClr>
                <a:schemeClr val="lt1"/>
              </a:buClr>
              <a:buSzPts val="1600"/>
              <a:buFont typeface="Anton"/>
              <a:buNone/>
              <a:defRPr sz="1600" b="0">
                <a:solidFill>
                  <a:schemeClr val="lt1"/>
                </a:solidFill>
                <a:latin typeface="Anton"/>
                <a:ea typeface="Anton"/>
                <a:cs typeface="Anton"/>
                <a:sym typeface="Anton"/>
              </a:defRPr>
            </a:lvl4pPr>
            <a:lvl5pPr lvl="4" algn="r" rtl="0">
              <a:spcBef>
                <a:spcPts val="0"/>
              </a:spcBef>
              <a:spcAft>
                <a:spcPts val="0"/>
              </a:spcAft>
              <a:buClr>
                <a:schemeClr val="lt1"/>
              </a:buClr>
              <a:buSzPts val="1600"/>
              <a:buFont typeface="Anton"/>
              <a:buNone/>
              <a:defRPr sz="1600" b="0">
                <a:solidFill>
                  <a:schemeClr val="lt1"/>
                </a:solidFill>
                <a:latin typeface="Anton"/>
                <a:ea typeface="Anton"/>
                <a:cs typeface="Anton"/>
                <a:sym typeface="Anton"/>
              </a:defRPr>
            </a:lvl5pPr>
            <a:lvl6pPr lvl="5" algn="r" rtl="0">
              <a:spcBef>
                <a:spcPts val="0"/>
              </a:spcBef>
              <a:spcAft>
                <a:spcPts val="0"/>
              </a:spcAft>
              <a:buClr>
                <a:schemeClr val="lt1"/>
              </a:buClr>
              <a:buSzPts val="1600"/>
              <a:buFont typeface="Anton"/>
              <a:buNone/>
              <a:defRPr sz="1600" b="0">
                <a:solidFill>
                  <a:schemeClr val="lt1"/>
                </a:solidFill>
                <a:latin typeface="Anton"/>
                <a:ea typeface="Anton"/>
                <a:cs typeface="Anton"/>
                <a:sym typeface="Anton"/>
              </a:defRPr>
            </a:lvl6pPr>
            <a:lvl7pPr lvl="6" algn="r" rtl="0">
              <a:spcBef>
                <a:spcPts val="0"/>
              </a:spcBef>
              <a:spcAft>
                <a:spcPts val="0"/>
              </a:spcAft>
              <a:buClr>
                <a:schemeClr val="lt1"/>
              </a:buClr>
              <a:buSzPts val="1600"/>
              <a:buFont typeface="Anton"/>
              <a:buNone/>
              <a:defRPr sz="1600" b="0">
                <a:solidFill>
                  <a:schemeClr val="lt1"/>
                </a:solidFill>
                <a:latin typeface="Anton"/>
                <a:ea typeface="Anton"/>
                <a:cs typeface="Anton"/>
                <a:sym typeface="Anton"/>
              </a:defRPr>
            </a:lvl7pPr>
            <a:lvl8pPr lvl="7" algn="r" rtl="0">
              <a:spcBef>
                <a:spcPts val="0"/>
              </a:spcBef>
              <a:spcAft>
                <a:spcPts val="0"/>
              </a:spcAft>
              <a:buClr>
                <a:schemeClr val="lt1"/>
              </a:buClr>
              <a:buSzPts val="1600"/>
              <a:buFont typeface="Anton"/>
              <a:buNone/>
              <a:defRPr sz="1600" b="0">
                <a:solidFill>
                  <a:schemeClr val="lt1"/>
                </a:solidFill>
                <a:latin typeface="Anton"/>
                <a:ea typeface="Anton"/>
                <a:cs typeface="Anton"/>
                <a:sym typeface="Anton"/>
              </a:defRPr>
            </a:lvl8pPr>
            <a:lvl9pPr lvl="8" algn="r" rtl="0">
              <a:spcBef>
                <a:spcPts val="0"/>
              </a:spcBef>
              <a:spcAft>
                <a:spcPts val="0"/>
              </a:spcAft>
              <a:buClr>
                <a:schemeClr val="lt1"/>
              </a:buClr>
              <a:buSzPts val="1600"/>
              <a:buFont typeface="Anton"/>
              <a:buNone/>
              <a:defRPr sz="1600" b="0">
                <a:solidFill>
                  <a:schemeClr val="lt1"/>
                </a:solidFill>
                <a:latin typeface="Anton"/>
                <a:ea typeface="Anton"/>
                <a:cs typeface="Anton"/>
                <a:sym typeface="Anton"/>
              </a:defRPr>
            </a:lvl9pPr>
          </a:lstStyle>
          <a:p>
            <a:endParaRPr/>
          </a:p>
        </p:txBody>
      </p:sp>
      <p:sp>
        <p:nvSpPr>
          <p:cNvPr id="509" name="Google Shape;509;p37"/>
          <p:cNvSpPr txBox="1">
            <a:spLocks noGrp="1"/>
          </p:cNvSpPr>
          <p:nvPr>
            <p:ph type="subTitle" idx="1"/>
          </p:nvPr>
        </p:nvSpPr>
        <p:spPr>
          <a:xfrm>
            <a:off x="6854975" y="1575514"/>
            <a:ext cx="1675800" cy="71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None/>
              <a:defRPr>
                <a:solidFill>
                  <a:schemeClr val="lt1"/>
                </a:solidFill>
              </a:defRPr>
            </a:lvl1pPr>
            <a:lvl2pPr lvl="1" algn="r" rtl="0">
              <a:lnSpc>
                <a:spcPct val="100000"/>
              </a:lnSpc>
              <a:spcBef>
                <a:spcPts val="0"/>
              </a:spcBef>
              <a:spcAft>
                <a:spcPts val="0"/>
              </a:spcAft>
              <a:buClr>
                <a:schemeClr val="lt1"/>
              </a:buClr>
              <a:buSzPts val="1100"/>
              <a:buNone/>
              <a:defRPr sz="1100">
                <a:solidFill>
                  <a:schemeClr val="lt1"/>
                </a:solidFill>
              </a:defRPr>
            </a:lvl2pPr>
            <a:lvl3pPr lvl="2" algn="r" rtl="0">
              <a:lnSpc>
                <a:spcPct val="100000"/>
              </a:lnSpc>
              <a:spcBef>
                <a:spcPts val="0"/>
              </a:spcBef>
              <a:spcAft>
                <a:spcPts val="0"/>
              </a:spcAft>
              <a:buClr>
                <a:schemeClr val="lt1"/>
              </a:buClr>
              <a:buSzPts val="1100"/>
              <a:buNone/>
              <a:defRPr sz="1100">
                <a:solidFill>
                  <a:schemeClr val="lt1"/>
                </a:solidFill>
              </a:defRPr>
            </a:lvl3pPr>
            <a:lvl4pPr lvl="3" algn="r" rtl="0">
              <a:lnSpc>
                <a:spcPct val="100000"/>
              </a:lnSpc>
              <a:spcBef>
                <a:spcPts val="0"/>
              </a:spcBef>
              <a:spcAft>
                <a:spcPts val="0"/>
              </a:spcAft>
              <a:buClr>
                <a:schemeClr val="lt1"/>
              </a:buClr>
              <a:buSzPts val="1100"/>
              <a:buNone/>
              <a:defRPr sz="1100">
                <a:solidFill>
                  <a:schemeClr val="lt1"/>
                </a:solidFill>
              </a:defRPr>
            </a:lvl4pPr>
            <a:lvl5pPr lvl="4" algn="r" rtl="0">
              <a:lnSpc>
                <a:spcPct val="100000"/>
              </a:lnSpc>
              <a:spcBef>
                <a:spcPts val="0"/>
              </a:spcBef>
              <a:spcAft>
                <a:spcPts val="0"/>
              </a:spcAft>
              <a:buClr>
                <a:schemeClr val="lt1"/>
              </a:buClr>
              <a:buSzPts val="1100"/>
              <a:buNone/>
              <a:defRPr sz="1100">
                <a:solidFill>
                  <a:schemeClr val="lt1"/>
                </a:solidFill>
              </a:defRPr>
            </a:lvl5pPr>
            <a:lvl6pPr lvl="5" algn="r" rtl="0">
              <a:lnSpc>
                <a:spcPct val="100000"/>
              </a:lnSpc>
              <a:spcBef>
                <a:spcPts val="0"/>
              </a:spcBef>
              <a:spcAft>
                <a:spcPts val="0"/>
              </a:spcAft>
              <a:buClr>
                <a:schemeClr val="lt1"/>
              </a:buClr>
              <a:buSzPts val="1100"/>
              <a:buNone/>
              <a:defRPr sz="1100">
                <a:solidFill>
                  <a:schemeClr val="lt1"/>
                </a:solidFill>
              </a:defRPr>
            </a:lvl6pPr>
            <a:lvl7pPr lvl="6" algn="r" rtl="0">
              <a:lnSpc>
                <a:spcPct val="100000"/>
              </a:lnSpc>
              <a:spcBef>
                <a:spcPts val="0"/>
              </a:spcBef>
              <a:spcAft>
                <a:spcPts val="0"/>
              </a:spcAft>
              <a:buClr>
                <a:schemeClr val="lt1"/>
              </a:buClr>
              <a:buSzPts val="1100"/>
              <a:buNone/>
              <a:defRPr sz="1100">
                <a:solidFill>
                  <a:schemeClr val="lt1"/>
                </a:solidFill>
              </a:defRPr>
            </a:lvl7pPr>
            <a:lvl8pPr lvl="7" algn="r" rtl="0">
              <a:lnSpc>
                <a:spcPct val="100000"/>
              </a:lnSpc>
              <a:spcBef>
                <a:spcPts val="0"/>
              </a:spcBef>
              <a:spcAft>
                <a:spcPts val="0"/>
              </a:spcAft>
              <a:buClr>
                <a:schemeClr val="lt1"/>
              </a:buClr>
              <a:buSzPts val="1100"/>
              <a:buNone/>
              <a:defRPr sz="1100">
                <a:solidFill>
                  <a:schemeClr val="lt1"/>
                </a:solidFill>
              </a:defRPr>
            </a:lvl8pPr>
            <a:lvl9pPr lvl="8" algn="r" rtl="0">
              <a:lnSpc>
                <a:spcPct val="100000"/>
              </a:lnSpc>
              <a:spcBef>
                <a:spcPts val="0"/>
              </a:spcBef>
              <a:spcAft>
                <a:spcPts val="0"/>
              </a:spcAft>
              <a:buClr>
                <a:schemeClr val="lt1"/>
              </a:buClr>
              <a:buSzPts val="1100"/>
              <a:buNone/>
              <a:defRPr sz="1100">
                <a:solidFill>
                  <a:schemeClr val="lt1"/>
                </a:solidFill>
              </a:defRPr>
            </a:lvl9pPr>
          </a:lstStyle>
          <a:p>
            <a:endParaRPr/>
          </a:p>
        </p:txBody>
      </p:sp>
      <p:sp>
        <p:nvSpPr>
          <p:cNvPr id="510" name="Google Shape;510;p37"/>
          <p:cNvSpPr txBox="1">
            <a:spLocks noGrp="1"/>
          </p:cNvSpPr>
          <p:nvPr>
            <p:ph type="subTitle" idx="4"/>
          </p:nvPr>
        </p:nvSpPr>
        <p:spPr>
          <a:xfrm>
            <a:off x="6854975" y="3568882"/>
            <a:ext cx="1675800" cy="6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None/>
              <a:defRPr>
                <a:solidFill>
                  <a:schemeClr val="lt1"/>
                </a:solidFill>
              </a:defRPr>
            </a:lvl1pPr>
            <a:lvl2pPr lvl="1" rtl="0">
              <a:lnSpc>
                <a:spcPct val="100000"/>
              </a:lnSpc>
              <a:spcBef>
                <a:spcPts val="0"/>
              </a:spcBef>
              <a:spcAft>
                <a:spcPts val="0"/>
              </a:spcAft>
              <a:buClr>
                <a:schemeClr val="lt1"/>
              </a:buClr>
              <a:buSzPts val="1100"/>
              <a:buNone/>
              <a:defRPr sz="1100">
                <a:solidFill>
                  <a:schemeClr val="lt1"/>
                </a:solidFill>
              </a:defRPr>
            </a:lvl2pPr>
            <a:lvl3pPr lvl="2" rtl="0">
              <a:lnSpc>
                <a:spcPct val="100000"/>
              </a:lnSpc>
              <a:spcBef>
                <a:spcPts val="0"/>
              </a:spcBef>
              <a:spcAft>
                <a:spcPts val="0"/>
              </a:spcAft>
              <a:buClr>
                <a:schemeClr val="lt1"/>
              </a:buClr>
              <a:buSzPts val="1100"/>
              <a:buNone/>
              <a:defRPr sz="1100">
                <a:solidFill>
                  <a:schemeClr val="lt1"/>
                </a:solidFill>
              </a:defRPr>
            </a:lvl3pPr>
            <a:lvl4pPr lvl="3" rtl="0">
              <a:lnSpc>
                <a:spcPct val="100000"/>
              </a:lnSpc>
              <a:spcBef>
                <a:spcPts val="0"/>
              </a:spcBef>
              <a:spcAft>
                <a:spcPts val="0"/>
              </a:spcAft>
              <a:buClr>
                <a:schemeClr val="lt1"/>
              </a:buClr>
              <a:buSzPts val="1100"/>
              <a:buNone/>
              <a:defRPr sz="1100">
                <a:solidFill>
                  <a:schemeClr val="lt1"/>
                </a:solidFill>
              </a:defRPr>
            </a:lvl4pPr>
            <a:lvl5pPr lvl="4" rtl="0">
              <a:lnSpc>
                <a:spcPct val="100000"/>
              </a:lnSpc>
              <a:spcBef>
                <a:spcPts val="0"/>
              </a:spcBef>
              <a:spcAft>
                <a:spcPts val="0"/>
              </a:spcAft>
              <a:buClr>
                <a:schemeClr val="lt1"/>
              </a:buClr>
              <a:buSzPts val="1100"/>
              <a:buNone/>
              <a:defRPr sz="1100">
                <a:solidFill>
                  <a:schemeClr val="lt1"/>
                </a:solidFill>
              </a:defRPr>
            </a:lvl5pPr>
            <a:lvl6pPr lvl="5" rtl="0">
              <a:lnSpc>
                <a:spcPct val="100000"/>
              </a:lnSpc>
              <a:spcBef>
                <a:spcPts val="0"/>
              </a:spcBef>
              <a:spcAft>
                <a:spcPts val="0"/>
              </a:spcAft>
              <a:buClr>
                <a:schemeClr val="lt1"/>
              </a:buClr>
              <a:buSzPts val="1100"/>
              <a:buNone/>
              <a:defRPr sz="1100">
                <a:solidFill>
                  <a:schemeClr val="lt1"/>
                </a:solidFill>
              </a:defRPr>
            </a:lvl6pPr>
            <a:lvl7pPr lvl="6" rtl="0">
              <a:lnSpc>
                <a:spcPct val="100000"/>
              </a:lnSpc>
              <a:spcBef>
                <a:spcPts val="0"/>
              </a:spcBef>
              <a:spcAft>
                <a:spcPts val="0"/>
              </a:spcAft>
              <a:buClr>
                <a:schemeClr val="lt1"/>
              </a:buClr>
              <a:buSzPts val="1100"/>
              <a:buNone/>
              <a:defRPr sz="1100">
                <a:solidFill>
                  <a:schemeClr val="lt1"/>
                </a:solidFill>
              </a:defRPr>
            </a:lvl7pPr>
            <a:lvl8pPr lvl="7" rtl="0">
              <a:lnSpc>
                <a:spcPct val="100000"/>
              </a:lnSpc>
              <a:spcBef>
                <a:spcPts val="0"/>
              </a:spcBef>
              <a:spcAft>
                <a:spcPts val="0"/>
              </a:spcAft>
              <a:buClr>
                <a:schemeClr val="lt1"/>
              </a:buClr>
              <a:buSzPts val="1100"/>
              <a:buNone/>
              <a:defRPr sz="1100">
                <a:solidFill>
                  <a:schemeClr val="lt1"/>
                </a:solidFill>
              </a:defRPr>
            </a:lvl8pPr>
            <a:lvl9pPr lvl="8" rtl="0">
              <a:lnSpc>
                <a:spcPct val="100000"/>
              </a:lnSpc>
              <a:spcBef>
                <a:spcPts val="0"/>
              </a:spcBef>
              <a:spcAft>
                <a:spcPts val="0"/>
              </a:spcAft>
              <a:buClr>
                <a:schemeClr val="lt1"/>
              </a:buClr>
              <a:buSzPts val="1100"/>
              <a:buNone/>
              <a:defRPr sz="1100">
                <a:solidFill>
                  <a:schemeClr val="lt1"/>
                </a:solidFill>
              </a:defRPr>
            </a:lvl9pPr>
          </a:lstStyle>
          <a:p>
            <a:endParaRPr/>
          </a:p>
        </p:txBody>
      </p:sp>
      <p:sp>
        <p:nvSpPr>
          <p:cNvPr id="511" name="Google Shape;511;p37"/>
          <p:cNvSpPr txBox="1">
            <a:spLocks noGrp="1"/>
          </p:cNvSpPr>
          <p:nvPr>
            <p:ph type="ctrTitle" idx="5"/>
          </p:nvPr>
        </p:nvSpPr>
        <p:spPr>
          <a:xfrm>
            <a:off x="1440975" y="2274525"/>
            <a:ext cx="1675800" cy="384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lt1"/>
              </a:buClr>
              <a:buSzPts val="1600"/>
              <a:buNone/>
              <a:defRPr sz="1600" b="0">
                <a:solidFill>
                  <a:schemeClr val="lt1"/>
                </a:solidFill>
              </a:defRPr>
            </a:lvl1pPr>
            <a:lvl2pPr lvl="1" algn="ctr" rtl="0">
              <a:spcBef>
                <a:spcPts val="0"/>
              </a:spcBef>
              <a:spcAft>
                <a:spcPts val="0"/>
              </a:spcAft>
              <a:buClr>
                <a:schemeClr val="lt1"/>
              </a:buClr>
              <a:buSzPts val="1600"/>
              <a:buFont typeface="Anton"/>
              <a:buNone/>
              <a:defRPr sz="1600" b="0">
                <a:solidFill>
                  <a:schemeClr val="lt1"/>
                </a:solidFill>
                <a:latin typeface="Anton"/>
                <a:ea typeface="Anton"/>
                <a:cs typeface="Anton"/>
                <a:sym typeface="Anton"/>
              </a:defRPr>
            </a:lvl2pPr>
            <a:lvl3pPr lvl="2" algn="ctr" rtl="0">
              <a:spcBef>
                <a:spcPts val="0"/>
              </a:spcBef>
              <a:spcAft>
                <a:spcPts val="0"/>
              </a:spcAft>
              <a:buClr>
                <a:schemeClr val="lt1"/>
              </a:buClr>
              <a:buSzPts val="1600"/>
              <a:buFont typeface="Anton"/>
              <a:buNone/>
              <a:defRPr sz="1600" b="0">
                <a:solidFill>
                  <a:schemeClr val="lt1"/>
                </a:solidFill>
                <a:latin typeface="Anton"/>
                <a:ea typeface="Anton"/>
                <a:cs typeface="Anton"/>
                <a:sym typeface="Anton"/>
              </a:defRPr>
            </a:lvl3pPr>
            <a:lvl4pPr lvl="3" algn="ctr" rtl="0">
              <a:spcBef>
                <a:spcPts val="0"/>
              </a:spcBef>
              <a:spcAft>
                <a:spcPts val="0"/>
              </a:spcAft>
              <a:buClr>
                <a:schemeClr val="lt1"/>
              </a:buClr>
              <a:buSzPts val="1600"/>
              <a:buFont typeface="Anton"/>
              <a:buNone/>
              <a:defRPr sz="1600" b="0">
                <a:solidFill>
                  <a:schemeClr val="lt1"/>
                </a:solidFill>
                <a:latin typeface="Anton"/>
                <a:ea typeface="Anton"/>
                <a:cs typeface="Anton"/>
                <a:sym typeface="Anton"/>
              </a:defRPr>
            </a:lvl4pPr>
            <a:lvl5pPr lvl="4" algn="ctr" rtl="0">
              <a:spcBef>
                <a:spcPts val="0"/>
              </a:spcBef>
              <a:spcAft>
                <a:spcPts val="0"/>
              </a:spcAft>
              <a:buClr>
                <a:schemeClr val="lt1"/>
              </a:buClr>
              <a:buSzPts val="1600"/>
              <a:buFont typeface="Anton"/>
              <a:buNone/>
              <a:defRPr sz="1600" b="0">
                <a:solidFill>
                  <a:schemeClr val="lt1"/>
                </a:solidFill>
                <a:latin typeface="Anton"/>
                <a:ea typeface="Anton"/>
                <a:cs typeface="Anton"/>
                <a:sym typeface="Anton"/>
              </a:defRPr>
            </a:lvl5pPr>
            <a:lvl6pPr lvl="5" algn="ctr" rtl="0">
              <a:spcBef>
                <a:spcPts val="0"/>
              </a:spcBef>
              <a:spcAft>
                <a:spcPts val="0"/>
              </a:spcAft>
              <a:buClr>
                <a:schemeClr val="lt1"/>
              </a:buClr>
              <a:buSzPts val="1600"/>
              <a:buFont typeface="Anton"/>
              <a:buNone/>
              <a:defRPr sz="1600" b="0">
                <a:solidFill>
                  <a:schemeClr val="lt1"/>
                </a:solidFill>
                <a:latin typeface="Anton"/>
                <a:ea typeface="Anton"/>
                <a:cs typeface="Anton"/>
                <a:sym typeface="Anton"/>
              </a:defRPr>
            </a:lvl6pPr>
            <a:lvl7pPr lvl="6" algn="ctr" rtl="0">
              <a:spcBef>
                <a:spcPts val="0"/>
              </a:spcBef>
              <a:spcAft>
                <a:spcPts val="0"/>
              </a:spcAft>
              <a:buClr>
                <a:schemeClr val="lt1"/>
              </a:buClr>
              <a:buSzPts val="1600"/>
              <a:buFont typeface="Anton"/>
              <a:buNone/>
              <a:defRPr sz="1600" b="0">
                <a:solidFill>
                  <a:schemeClr val="lt1"/>
                </a:solidFill>
                <a:latin typeface="Anton"/>
                <a:ea typeface="Anton"/>
                <a:cs typeface="Anton"/>
                <a:sym typeface="Anton"/>
              </a:defRPr>
            </a:lvl7pPr>
            <a:lvl8pPr lvl="7" algn="ctr" rtl="0">
              <a:spcBef>
                <a:spcPts val="0"/>
              </a:spcBef>
              <a:spcAft>
                <a:spcPts val="0"/>
              </a:spcAft>
              <a:buClr>
                <a:schemeClr val="lt1"/>
              </a:buClr>
              <a:buSzPts val="1600"/>
              <a:buFont typeface="Anton"/>
              <a:buNone/>
              <a:defRPr sz="1600" b="0">
                <a:solidFill>
                  <a:schemeClr val="lt1"/>
                </a:solidFill>
                <a:latin typeface="Anton"/>
                <a:ea typeface="Anton"/>
                <a:cs typeface="Anton"/>
                <a:sym typeface="Anton"/>
              </a:defRPr>
            </a:lvl8pPr>
            <a:lvl9pPr lvl="8" algn="ctr" rtl="0">
              <a:spcBef>
                <a:spcPts val="0"/>
              </a:spcBef>
              <a:spcAft>
                <a:spcPts val="0"/>
              </a:spcAft>
              <a:buClr>
                <a:schemeClr val="lt1"/>
              </a:buClr>
              <a:buSzPts val="1600"/>
              <a:buFont typeface="Anton"/>
              <a:buNone/>
              <a:defRPr sz="1600" b="0">
                <a:solidFill>
                  <a:schemeClr val="lt1"/>
                </a:solidFill>
                <a:latin typeface="Anton"/>
                <a:ea typeface="Anton"/>
                <a:cs typeface="Anton"/>
                <a:sym typeface="Anton"/>
              </a:defRPr>
            </a:lvl9pPr>
          </a:lstStyle>
          <a:p>
            <a:endParaRPr/>
          </a:p>
        </p:txBody>
      </p:sp>
      <p:sp>
        <p:nvSpPr>
          <p:cNvPr id="512" name="Google Shape;512;p37"/>
          <p:cNvSpPr txBox="1">
            <a:spLocks noGrp="1"/>
          </p:cNvSpPr>
          <p:nvPr>
            <p:ph type="subTitle" idx="6"/>
          </p:nvPr>
        </p:nvSpPr>
        <p:spPr>
          <a:xfrm>
            <a:off x="1440975" y="2570350"/>
            <a:ext cx="1675800" cy="6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a:solidFill>
                  <a:schemeClr val="lt1"/>
                </a:solidFill>
              </a:defRPr>
            </a:lvl1pPr>
            <a:lvl2pPr lvl="1" algn="ctr" rtl="0">
              <a:lnSpc>
                <a:spcPct val="100000"/>
              </a:lnSpc>
              <a:spcBef>
                <a:spcPts val="0"/>
              </a:spcBef>
              <a:spcAft>
                <a:spcPts val="0"/>
              </a:spcAft>
              <a:buClr>
                <a:schemeClr val="lt1"/>
              </a:buClr>
              <a:buSzPts val="1100"/>
              <a:buNone/>
              <a:defRPr sz="1100">
                <a:solidFill>
                  <a:schemeClr val="lt1"/>
                </a:solidFill>
              </a:defRPr>
            </a:lvl2pPr>
            <a:lvl3pPr lvl="2" algn="ctr" rtl="0">
              <a:lnSpc>
                <a:spcPct val="100000"/>
              </a:lnSpc>
              <a:spcBef>
                <a:spcPts val="0"/>
              </a:spcBef>
              <a:spcAft>
                <a:spcPts val="0"/>
              </a:spcAft>
              <a:buClr>
                <a:schemeClr val="lt1"/>
              </a:buClr>
              <a:buSzPts val="1100"/>
              <a:buNone/>
              <a:defRPr sz="1100">
                <a:solidFill>
                  <a:schemeClr val="lt1"/>
                </a:solidFill>
              </a:defRPr>
            </a:lvl3pPr>
            <a:lvl4pPr lvl="3" algn="ctr" rtl="0">
              <a:lnSpc>
                <a:spcPct val="100000"/>
              </a:lnSpc>
              <a:spcBef>
                <a:spcPts val="0"/>
              </a:spcBef>
              <a:spcAft>
                <a:spcPts val="0"/>
              </a:spcAft>
              <a:buClr>
                <a:schemeClr val="lt1"/>
              </a:buClr>
              <a:buSzPts val="1100"/>
              <a:buNone/>
              <a:defRPr sz="1100">
                <a:solidFill>
                  <a:schemeClr val="lt1"/>
                </a:solidFill>
              </a:defRPr>
            </a:lvl4pPr>
            <a:lvl5pPr lvl="4" algn="ctr" rtl="0">
              <a:lnSpc>
                <a:spcPct val="100000"/>
              </a:lnSpc>
              <a:spcBef>
                <a:spcPts val="0"/>
              </a:spcBef>
              <a:spcAft>
                <a:spcPts val="0"/>
              </a:spcAft>
              <a:buClr>
                <a:schemeClr val="lt1"/>
              </a:buClr>
              <a:buSzPts val="1100"/>
              <a:buNone/>
              <a:defRPr sz="1100">
                <a:solidFill>
                  <a:schemeClr val="lt1"/>
                </a:solidFill>
              </a:defRPr>
            </a:lvl5pPr>
            <a:lvl6pPr lvl="5" algn="ctr" rtl="0">
              <a:lnSpc>
                <a:spcPct val="100000"/>
              </a:lnSpc>
              <a:spcBef>
                <a:spcPts val="0"/>
              </a:spcBef>
              <a:spcAft>
                <a:spcPts val="0"/>
              </a:spcAft>
              <a:buClr>
                <a:schemeClr val="lt1"/>
              </a:buClr>
              <a:buSzPts val="1100"/>
              <a:buNone/>
              <a:defRPr sz="1100">
                <a:solidFill>
                  <a:schemeClr val="lt1"/>
                </a:solidFill>
              </a:defRPr>
            </a:lvl6pPr>
            <a:lvl7pPr lvl="6" algn="ctr" rtl="0">
              <a:lnSpc>
                <a:spcPct val="100000"/>
              </a:lnSpc>
              <a:spcBef>
                <a:spcPts val="0"/>
              </a:spcBef>
              <a:spcAft>
                <a:spcPts val="0"/>
              </a:spcAft>
              <a:buClr>
                <a:schemeClr val="lt1"/>
              </a:buClr>
              <a:buSzPts val="1100"/>
              <a:buNone/>
              <a:defRPr sz="1100">
                <a:solidFill>
                  <a:schemeClr val="lt1"/>
                </a:solidFill>
              </a:defRPr>
            </a:lvl7pPr>
            <a:lvl8pPr lvl="7" algn="ctr" rtl="0">
              <a:lnSpc>
                <a:spcPct val="100000"/>
              </a:lnSpc>
              <a:spcBef>
                <a:spcPts val="0"/>
              </a:spcBef>
              <a:spcAft>
                <a:spcPts val="0"/>
              </a:spcAft>
              <a:buClr>
                <a:schemeClr val="lt1"/>
              </a:buClr>
              <a:buSzPts val="1100"/>
              <a:buNone/>
              <a:defRPr sz="1100">
                <a:solidFill>
                  <a:schemeClr val="lt1"/>
                </a:solidFill>
              </a:defRPr>
            </a:lvl8pPr>
            <a:lvl9pPr lvl="8" algn="ctr" rtl="0">
              <a:lnSpc>
                <a:spcPct val="100000"/>
              </a:lnSpc>
              <a:spcBef>
                <a:spcPts val="0"/>
              </a:spcBef>
              <a:spcAft>
                <a:spcPts val="0"/>
              </a:spcAft>
              <a:buClr>
                <a:schemeClr val="lt1"/>
              </a:buClr>
              <a:buSzPts val="1100"/>
              <a:buNone/>
              <a:defRPr sz="1100">
                <a:solidFill>
                  <a:schemeClr val="lt1"/>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hree columns 5">
  <p:cSld name="CUSTOM_23_2">
    <p:bg>
      <p:bgPr>
        <a:solidFill>
          <a:schemeClr val="lt2"/>
        </a:solidFill>
        <a:effectLst/>
      </p:bgPr>
    </p:bg>
    <p:spTree>
      <p:nvGrpSpPr>
        <p:cNvPr id="1" name="Shape 513"/>
        <p:cNvGrpSpPr/>
        <p:nvPr/>
      </p:nvGrpSpPr>
      <p:grpSpPr>
        <a:xfrm>
          <a:off x="0" y="0"/>
          <a:ext cx="0" cy="0"/>
          <a:chOff x="0" y="0"/>
          <a:chExt cx="0" cy="0"/>
        </a:xfrm>
      </p:grpSpPr>
      <p:sp>
        <p:nvSpPr>
          <p:cNvPr id="514" name="Google Shape;514;p38"/>
          <p:cNvSpPr/>
          <p:nvPr/>
        </p:nvSpPr>
        <p:spPr>
          <a:xfrm rot="10800000">
            <a:off x="5721000" y="450"/>
            <a:ext cx="3423000" cy="51426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5" name="Google Shape;515;p38"/>
          <p:cNvSpPr/>
          <p:nvPr/>
        </p:nvSpPr>
        <p:spPr>
          <a:xfrm rot="10800000">
            <a:off x="7799725" y="0"/>
            <a:ext cx="771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16" name="Google Shape;516;p38"/>
          <p:cNvSpPr txBox="1">
            <a:spLocks noGrp="1"/>
          </p:cNvSpPr>
          <p:nvPr>
            <p:ph type="title"/>
          </p:nvPr>
        </p:nvSpPr>
        <p:spPr>
          <a:xfrm>
            <a:off x="934525" y="1068400"/>
            <a:ext cx="2067000" cy="48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endParaRPr/>
          </a:p>
        </p:txBody>
      </p:sp>
      <p:sp>
        <p:nvSpPr>
          <p:cNvPr id="517" name="Google Shape;517;p38"/>
          <p:cNvSpPr txBox="1">
            <a:spLocks noGrp="1"/>
          </p:cNvSpPr>
          <p:nvPr>
            <p:ph type="subTitle" idx="1"/>
          </p:nvPr>
        </p:nvSpPr>
        <p:spPr>
          <a:xfrm flipH="1">
            <a:off x="5729925" y="3878050"/>
            <a:ext cx="1679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518" name="Google Shape;518;p38"/>
          <p:cNvSpPr txBox="1">
            <a:spLocks noGrp="1"/>
          </p:cNvSpPr>
          <p:nvPr>
            <p:ph type="subTitle" idx="2"/>
          </p:nvPr>
        </p:nvSpPr>
        <p:spPr>
          <a:xfrm flipH="1">
            <a:off x="5729925" y="3574625"/>
            <a:ext cx="16791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latin typeface="Anton"/>
                <a:ea typeface="Anton"/>
                <a:cs typeface="Anton"/>
                <a:sym typeface="Anton"/>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519" name="Google Shape;519;p38"/>
          <p:cNvSpPr txBox="1">
            <a:spLocks noGrp="1"/>
          </p:cNvSpPr>
          <p:nvPr>
            <p:ph type="subTitle" idx="3"/>
          </p:nvPr>
        </p:nvSpPr>
        <p:spPr>
          <a:xfrm flipH="1">
            <a:off x="3332202" y="3878050"/>
            <a:ext cx="1679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520" name="Google Shape;520;p38"/>
          <p:cNvSpPr txBox="1">
            <a:spLocks noGrp="1"/>
          </p:cNvSpPr>
          <p:nvPr>
            <p:ph type="subTitle" idx="4"/>
          </p:nvPr>
        </p:nvSpPr>
        <p:spPr>
          <a:xfrm flipH="1">
            <a:off x="3332177" y="3574625"/>
            <a:ext cx="16791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latin typeface="Anton"/>
                <a:ea typeface="Anton"/>
                <a:cs typeface="Anton"/>
                <a:sym typeface="Anton"/>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521" name="Google Shape;521;p38"/>
          <p:cNvSpPr txBox="1">
            <a:spLocks noGrp="1"/>
          </p:cNvSpPr>
          <p:nvPr>
            <p:ph type="subTitle" idx="5"/>
          </p:nvPr>
        </p:nvSpPr>
        <p:spPr>
          <a:xfrm flipH="1">
            <a:off x="934453" y="3878050"/>
            <a:ext cx="1679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522" name="Google Shape;522;p38"/>
          <p:cNvSpPr txBox="1">
            <a:spLocks noGrp="1"/>
          </p:cNvSpPr>
          <p:nvPr>
            <p:ph type="subTitle" idx="6"/>
          </p:nvPr>
        </p:nvSpPr>
        <p:spPr>
          <a:xfrm flipH="1">
            <a:off x="934407" y="3574625"/>
            <a:ext cx="16791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latin typeface="Anton"/>
                <a:ea typeface="Anton"/>
                <a:cs typeface="Anton"/>
                <a:sym typeface="Anton"/>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1">
  <p:cSld name="CUSTOM_24">
    <p:spTree>
      <p:nvGrpSpPr>
        <p:cNvPr id="1" name="Shape 523"/>
        <p:cNvGrpSpPr/>
        <p:nvPr/>
      </p:nvGrpSpPr>
      <p:grpSpPr>
        <a:xfrm>
          <a:off x="0" y="0"/>
          <a:ext cx="0" cy="0"/>
          <a:chOff x="0" y="0"/>
          <a:chExt cx="0" cy="0"/>
        </a:xfrm>
      </p:grpSpPr>
      <p:sp>
        <p:nvSpPr>
          <p:cNvPr id="524" name="Google Shape;524;p39"/>
          <p:cNvSpPr/>
          <p:nvPr/>
        </p:nvSpPr>
        <p:spPr>
          <a:xfrm>
            <a:off x="0" y="0"/>
            <a:ext cx="4572167" cy="2788958"/>
          </a:xfrm>
          <a:custGeom>
            <a:avLst/>
            <a:gdLst/>
            <a:ahLst/>
            <a:cxnLst/>
            <a:rect l="l" t="t" r="r" b="b"/>
            <a:pathLst>
              <a:path w="65471" h="29229" extrusionOk="0">
                <a:moveTo>
                  <a:pt x="0" y="1"/>
                </a:moveTo>
                <a:lnTo>
                  <a:pt x="0" y="29228"/>
                </a:lnTo>
                <a:lnTo>
                  <a:pt x="65471" y="29228"/>
                </a:lnTo>
                <a:lnTo>
                  <a:pt x="654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9"/>
          <p:cNvSpPr/>
          <p:nvPr/>
        </p:nvSpPr>
        <p:spPr>
          <a:xfrm>
            <a:off x="4572008" y="0"/>
            <a:ext cx="4572167" cy="2788958"/>
          </a:xfrm>
          <a:custGeom>
            <a:avLst/>
            <a:gdLst/>
            <a:ahLst/>
            <a:cxnLst/>
            <a:rect l="l" t="t" r="r" b="b"/>
            <a:pathLst>
              <a:path w="65471" h="29229" extrusionOk="0">
                <a:moveTo>
                  <a:pt x="0" y="1"/>
                </a:moveTo>
                <a:lnTo>
                  <a:pt x="0" y="29228"/>
                </a:lnTo>
                <a:lnTo>
                  <a:pt x="65471" y="29228"/>
                </a:lnTo>
                <a:lnTo>
                  <a:pt x="654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D406A"/>
              </a:solidFill>
            </a:endParaRPr>
          </a:p>
        </p:txBody>
      </p:sp>
      <p:sp>
        <p:nvSpPr>
          <p:cNvPr id="526" name="Google Shape;526;p39"/>
          <p:cNvSpPr/>
          <p:nvPr/>
        </p:nvSpPr>
        <p:spPr>
          <a:xfrm>
            <a:off x="549025" y="0"/>
            <a:ext cx="771000" cy="2788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txBox="1">
            <a:spLocks noGrp="1"/>
          </p:cNvSpPr>
          <p:nvPr>
            <p:ph type="title"/>
          </p:nvPr>
        </p:nvSpPr>
        <p:spPr>
          <a:xfrm>
            <a:off x="934525" y="1068400"/>
            <a:ext cx="3518400" cy="481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8" name="Google Shape;528;p39"/>
          <p:cNvSpPr txBox="1">
            <a:spLocks noGrp="1"/>
          </p:cNvSpPr>
          <p:nvPr>
            <p:ph type="subTitle" idx="1"/>
          </p:nvPr>
        </p:nvSpPr>
        <p:spPr>
          <a:xfrm>
            <a:off x="655613" y="3906700"/>
            <a:ext cx="18600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29" name="Google Shape;529;p39"/>
          <p:cNvSpPr txBox="1">
            <a:spLocks noGrp="1"/>
          </p:cNvSpPr>
          <p:nvPr>
            <p:ph type="subTitle" idx="2"/>
          </p:nvPr>
        </p:nvSpPr>
        <p:spPr>
          <a:xfrm>
            <a:off x="655613" y="3608650"/>
            <a:ext cx="18600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1600">
                <a:solidFill>
                  <a:schemeClr val="dk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30" name="Google Shape;530;p39"/>
          <p:cNvSpPr txBox="1">
            <a:spLocks noGrp="1"/>
          </p:cNvSpPr>
          <p:nvPr>
            <p:ph type="subTitle" idx="3"/>
          </p:nvPr>
        </p:nvSpPr>
        <p:spPr>
          <a:xfrm>
            <a:off x="2651914" y="3906700"/>
            <a:ext cx="18600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31" name="Google Shape;531;p39"/>
          <p:cNvSpPr txBox="1">
            <a:spLocks noGrp="1"/>
          </p:cNvSpPr>
          <p:nvPr>
            <p:ph type="subTitle" idx="4"/>
          </p:nvPr>
        </p:nvSpPr>
        <p:spPr>
          <a:xfrm>
            <a:off x="2651914" y="3608650"/>
            <a:ext cx="18600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1600">
                <a:solidFill>
                  <a:schemeClr val="dk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32" name="Google Shape;532;p39"/>
          <p:cNvSpPr txBox="1">
            <a:spLocks noGrp="1"/>
          </p:cNvSpPr>
          <p:nvPr>
            <p:ph type="subTitle" idx="5"/>
          </p:nvPr>
        </p:nvSpPr>
        <p:spPr>
          <a:xfrm>
            <a:off x="4648176" y="3906700"/>
            <a:ext cx="18600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33" name="Google Shape;533;p39"/>
          <p:cNvSpPr txBox="1">
            <a:spLocks noGrp="1"/>
          </p:cNvSpPr>
          <p:nvPr>
            <p:ph type="subTitle" idx="6"/>
          </p:nvPr>
        </p:nvSpPr>
        <p:spPr>
          <a:xfrm>
            <a:off x="4648215" y="3608650"/>
            <a:ext cx="18600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1600">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34" name="Google Shape;534;p39"/>
          <p:cNvSpPr txBox="1">
            <a:spLocks noGrp="1"/>
          </p:cNvSpPr>
          <p:nvPr>
            <p:ph type="subTitle" idx="7"/>
          </p:nvPr>
        </p:nvSpPr>
        <p:spPr>
          <a:xfrm>
            <a:off x="6644425" y="3906700"/>
            <a:ext cx="18600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35" name="Google Shape;535;p39"/>
          <p:cNvSpPr txBox="1">
            <a:spLocks noGrp="1"/>
          </p:cNvSpPr>
          <p:nvPr>
            <p:ph type="subTitle" idx="8"/>
          </p:nvPr>
        </p:nvSpPr>
        <p:spPr>
          <a:xfrm>
            <a:off x="6644477" y="3608650"/>
            <a:ext cx="18600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1600">
                <a:solidFill>
                  <a:schemeClr val="dk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four columns 2">
  <p:cSld name="CUSTOM_24_2">
    <p:spTree>
      <p:nvGrpSpPr>
        <p:cNvPr id="1" name="Shape 536"/>
        <p:cNvGrpSpPr/>
        <p:nvPr/>
      </p:nvGrpSpPr>
      <p:grpSpPr>
        <a:xfrm>
          <a:off x="0" y="0"/>
          <a:ext cx="0" cy="0"/>
          <a:chOff x="0" y="0"/>
          <a:chExt cx="0" cy="0"/>
        </a:xfrm>
      </p:grpSpPr>
      <p:sp>
        <p:nvSpPr>
          <p:cNvPr id="537" name="Google Shape;537;p40"/>
          <p:cNvSpPr/>
          <p:nvPr/>
        </p:nvSpPr>
        <p:spPr>
          <a:xfrm>
            <a:off x="4131051" y="0"/>
            <a:ext cx="5013114" cy="5143500"/>
          </a:xfrm>
          <a:custGeom>
            <a:avLst/>
            <a:gdLst/>
            <a:ahLst/>
            <a:cxnLst/>
            <a:rect l="l" t="t" r="r" b="b"/>
            <a:pathLst>
              <a:path w="65471" h="29229" extrusionOk="0">
                <a:moveTo>
                  <a:pt x="0" y="1"/>
                </a:moveTo>
                <a:lnTo>
                  <a:pt x="0" y="29228"/>
                </a:lnTo>
                <a:lnTo>
                  <a:pt x="65471" y="29228"/>
                </a:lnTo>
                <a:lnTo>
                  <a:pt x="654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38" name="Google Shape;538;p40"/>
          <p:cNvSpPr/>
          <p:nvPr/>
        </p:nvSpPr>
        <p:spPr>
          <a:xfrm>
            <a:off x="549025" y="0"/>
            <a:ext cx="771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txBox="1">
            <a:spLocks noGrp="1"/>
          </p:cNvSpPr>
          <p:nvPr>
            <p:ph type="title"/>
          </p:nvPr>
        </p:nvSpPr>
        <p:spPr>
          <a:xfrm>
            <a:off x="934525" y="1068400"/>
            <a:ext cx="2245500" cy="481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0" name="Google Shape;540;p40"/>
          <p:cNvSpPr txBox="1">
            <a:spLocks noGrp="1"/>
          </p:cNvSpPr>
          <p:nvPr>
            <p:ph type="subTitle" idx="1"/>
          </p:nvPr>
        </p:nvSpPr>
        <p:spPr>
          <a:xfrm>
            <a:off x="4706600" y="1979100"/>
            <a:ext cx="17427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541" name="Google Shape;541;p40"/>
          <p:cNvSpPr txBox="1">
            <a:spLocks noGrp="1"/>
          </p:cNvSpPr>
          <p:nvPr>
            <p:ph type="subTitle" idx="2"/>
          </p:nvPr>
        </p:nvSpPr>
        <p:spPr>
          <a:xfrm>
            <a:off x="4706625" y="1681050"/>
            <a:ext cx="17427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3000"/>
              <a:buNone/>
              <a:defRPr sz="1600">
                <a:solidFill>
                  <a:schemeClr val="lt1"/>
                </a:solidFill>
                <a:latin typeface="Anton"/>
                <a:ea typeface="Anton"/>
                <a:cs typeface="Anton"/>
                <a:sym typeface="Anton"/>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
        <p:nvSpPr>
          <p:cNvPr id="542" name="Google Shape;542;p40"/>
          <p:cNvSpPr txBox="1">
            <a:spLocks noGrp="1"/>
          </p:cNvSpPr>
          <p:nvPr>
            <p:ph type="subTitle" idx="3"/>
          </p:nvPr>
        </p:nvSpPr>
        <p:spPr>
          <a:xfrm>
            <a:off x="6703100" y="1979100"/>
            <a:ext cx="17427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543" name="Google Shape;543;p40"/>
          <p:cNvSpPr txBox="1">
            <a:spLocks noGrp="1"/>
          </p:cNvSpPr>
          <p:nvPr>
            <p:ph type="subTitle" idx="4"/>
          </p:nvPr>
        </p:nvSpPr>
        <p:spPr>
          <a:xfrm>
            <a:off x="6703126" y="1681050"/>
            <a:ext cx="17427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3000"/>
              <a:buNone/>
              <a:defRPr sz="1600">
                <a:solidFill>
                  <a:schemeClr val="lt1"/>
                </a:solidFill>
                <a:latin typeface="Anton"/>
                <a:ea typeface="Anton"/>
                <a:cs typeface="Anton"/>
                <a:sym typeface="Anton"/>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
        <p:nvSpPr>
          <p:cNvPr id="544" name="Google Shape;544;p40"/>
          <p:cNvSpPr txBox="1">
            <a:spLocks noGrp="1"/>
          </p:cNvSpPr>
          <p:nvPr>
            <p:ph type="subTitle" idx="5"/>
          </p:nvPr>
        </p:nvSpPr>
        <p:spPr>
          <a:xfrm>
            <a:off x="4706600" y="3766350"/>
            <a:ext cx="17427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545" name="Google Shape;545;p40"/>
          <p:cNvSpPr txBox="1">
            <a:spLocks noGrp="1"/>
          </p:cNvSpPr>
          <p:nvPr>
            <p:ph type="subTitle" idx="6"/>
          </p:nvPr>
        </p:nvSpPr>
        <p:spPr>
          <a:xfrm>
            <a:off x="4706638" y="3468300"/>
            <a:ext cx="17427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3000"/>
              <a:buNone/>
              <a:defRPr sz="1600">
                <a:solidFill>
                  <a:schemeClr val="lt1"/>
                </a:solidFill>
                <a:latin typeface="Anton"/>
                <a:ea typeface="Anton"/>
                <a:cs typeface="Anton"/>
                <a:sym typeface="Anton"/>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
        <p:nvSpPr>
          <p:cNvPr id="546" name="Google Shape;546;p40"/>
          <p:cNvSpPr txBox="1">
            <a:spLocks noGrp="1"/>
          </p:cNvSpPr>
          <p:nvPr>
            <p:ph type="subTitle" idx="7"/>
          </p:nvPr>
        </p:nvSpPr>
        <p:spPr>
          <a:xfrm>
            <a:off x="6703101" y="3766350"/>
            <a:ext cx="17427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547" name="Google Shape;547;p40"/>
          <p:cNvSpPr txBox="1">
            <a:spLocks noGrp="1"/>
          </p:cNvSpPr>
          <p:nvPr>
            <p:ph type="subTitle" idx="8"/>
          </p:nvPr>
        </p:nvSpPr>
        <p:spPr>
          <a:xfrm>
            <a:off x="6703149" y="3468300"/>
            <a:ext cx="17427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3000"/>
              <a:buNone/>
              <a:defRPr sz="1600">
                <a:solidFill>
                  <a:schemeClr val="lt1"/>
                </a:solidFill>
                <a:latin typeface="Anton"/>
                <a:ea typeface="Anton"/>
                <a:cs typeface="Anton"/>
                <a:sym typeface="Anton"/>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four columns 3">
  <p:cSld name="CUSTOM_24_3">
    <p:bg>
      <p:bgPr>
        <a:solidFill>
          <a:schemeClr val="dk1"/>
        </a:solidFill>
        <a:effectLst/>
      </p:bgPr>
    </p:bg>
    <p:spTree>
      <p:nvGrpSpPr>
        <p:cNvPr id="1" name="Shape 548"/>
        <p:cNvGrpSpPr/>
        <p:nvPr/>
      </p:nvGrpSpPr>
      <p:grpSpPr>
        <a:xfrm>
          <a:off x="0" y="0"/>
          <a:ext cx="0" cy="0"/>
          <a:chOff x="0" y="0"/>
          <a:chExt cx="0" cy="0"/>
        </a:xfrm>
      </p:grpSpPr>
      <p:sp>
        <p:nvSpPr>
          <p:cNvPr id="549" name="Google Shape;549;p41"/>
          <p:cNvSpPr/>
          <p:nvPr/>
        </p:nvSpPr>
        <p:spPr>
          <a:xfrm>
            <a:off x="549025" y="0"/>
            <a:ext cx="771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50" name="Google Shape;550;p41"/>
          <p:cNvSpPr txBox="1">
            <a:spLocks noGrp="1"/>
          </p:cNvSpPr>
          <p:nvPr>
            <p:ph type="title"/>
          </p:nvPr>
        </p:nvSpPr>
        <p:spPr>
          <a:xfrm>
            <a:off x="934525" y="1068400"/>
            <a:ext cx="1853700" cy="48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551" name="Google Shape;551;p41"/>
          <p:cNvSpPr txBox="1">
            <a:spLocks noGrp="1"/>
          </p:cNvSpPr>
          <p:nvPr>
            <p:ph type="subTitle" idx="1"/>
          </p:nvPr>
        </p:nvSpPr>
        <p:spPr>
          <a:xfrm>
            <a:off x="1800025" y="4018900"/>
            <a:ext cx="1497900" cy="59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a:solidFill>
                  <a:schemeClr val="accent3"/>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552" name="Google Shape;552;p41"/>
          <p:cNvSpPr txBox="1">
            <a:spLocks noGrp="1"/>
          </p:cNvSpPr>
          <p:nvPr>
            <p:ph type="subTitle" idx="2"/>
          </p:nvPr>
        </p:nvSpPr>
        <p:spPr>
          <a:xfrm>
            <a:off x="1800050" y="3531600"/>
            <a:ext cx="1497900" cy="4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3000"/>
              <a:buNone/>
              <a:defRPr sz="3000">
                <a:solidFill>
                  <a:schemeClr val="lt1"/>
                </a:solidFill>
                <a:latin typeface="Anton"/>
                <a:ea typeface="Anton"/>
                <a:cs typeface="Anton"/>
                <a:sym typeface="Anton"/>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
        <p:nvSpPr>
          <p:cNvPr id="553" name="Google Shape;553;p41"/>
          <p:cNvSpPr txBox="1">
            <a:spLocks noGrp="1"/>
          </p:cNvSpPr>
          <p:nvPr>
            <p:ph type="subTitle" idx="3"/>
          </p:nvPr>
        </p:nvSpPr>
        <p:spPr>
          <a:xfrm>
            <a:off x="3516008" y="4018900"/>
            <a:ext cx="1497900" cy="59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a:solidFill>
                  <a:schemeClr val="accent3"/>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554" name="Google Shape;554;p41"/>
          <p:cNvSpPr txBox="1">
            <a:spLocks noGrp="1"/>
          </p:cNvSpPr>
          <p:nvPr>
            <p:ph type="subTitle" idx="4"/>
          </p:nvPr>
        </p:nvSpPr>
        <p:spPr>
          <a:xfrm>
            <a:off x="3516028" y="3531600"/>
            <a:ext cx="1497900" cy="4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3000"/>
              <a:buNone/>
              <a:defRPr sz="3000">
                <a:solidFill>
                  <a:schemeClr val="lt2"/>
                </a:solidFill>
                <a:latin typeface="Anton"/>
                <a:ea typeface="Anton"/>
                <a:cs typeface="Anton"/>
                <a:sym typeface="Anton"/>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
        <p:nvSpPr>
          <p:cNvPr id="555" name="Google Shape;555;p41"/>
          <p:cNvSpPr txBox="1">
            <a:spLocks noGrp="1"/>
          </p:cNvSpPr>
          <p:nvPr>
            <p:ph type="subTitle" idx="5"/>
          </p:nvPr>
        </p:nvSpPr>
        <p:spPr>
          <a:xfrm>
            <a:off x="5231991" y="4018900"/>
            <a:ext cx="1497900" cy="59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a:solidFill>
                  <a:schemeClr val="accent3"/>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556" name="Google Shape;556;p41"/>
          <p:cNvSpPr txBox="1">
            <a:spLocks noGrp="1"/>
          </p:cNvSpPr>
          <p:nvPr>
            <p:ph type="subTitle" idx="6"/>
          </p:nvPr>
        </p:nvSpPr>
        <p:spPr>
          <a:xfrm>
            <a:off x="5232014" y="3531600"/>
            <a:ext cx="1497900" cy="4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3000"/>
              <a:buNone/>
              <a:defRPr sz="3000">
                <a:solidFill>
                  <a:schemeClr val="accent6"/>
                </a:solidFill>
                <a:latin typeface="Anton"/>
                <a:ea typeface="Anton"/>
                <a:cs typeface="Anton"/>
                <a:sym typeface="Anton"/>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
        <p:nvSpPr>
          <p:cNvPr id="557" name="Google Shape;557;p41"/>
          <p:cNvSpPr txBox="1">
            <a:spLocks noGrp="1"/>
          </p:cNvSpPr>
          <p:nvPr>
            <p:ph type="subTitle" idx="7"/>
          </p:nvPr>
        </p:nvSpPr>
        <p:spPr>
          <a:xfrm>
            <a:off x="6947974" y="4018900"/>
            <a:ext cx="1497900" cy="59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a:solidFill>
                  <a:schemeClr val="accent3"/>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558" name="Google Shape;558;p41"/>
          <p:cNvSpPr txBox="1">
            <a:spLocks noGrp="1"/>
          </p:cNvSpPr>
          <p:nvPr>
            <p:ph type="subTitle" idx="8"/>
          </p:nvPr>
        </p:nvSpPr>
        <p:spPr>
          <a:xfrm>
            <a:off x="6948001" y="3531600"/>
            <a:ext cx="1497900" cy="4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3000"/>
              <a:buNone/>
              <a:defRPr sz="3000">
                <a:solidFill>
                  <a:schemeClr val="accent5"/>
                </a:solidFill>
                <a:latin typeface="Anton"/>
                <a:ea typeface="Anton"/>
                <a:cs typeface="Anton"/>
                <a:sym typeface="Anton"/>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six columns 1">
  <p:cSld name="CUSTOM_24_1">
    <p:spTree>
      <p:nvGrpSpPr>
        <p:cNvPr id="1" name="Shape 559"/>
        <p:cNvGrpSpPr/>
        <p:nvPr/>
      </p:nvGrpSpPr>
      <p:grpSpPr>
        <a:xfrm>
          <a:off x="0" y="0"/>
          <a:ext cx="0" cy="0"/>
          <a:chOff x="0" y="0"/>
          <a:chExt cx="0" cy="0"/>
        </a:xfrm>
      </p:grpSpPr>
      <p:sp>
        <p:nvSpPr>
          <p:cNvPr id="560" name="Google Shape;560;p42"/>
          <p:cNvSpPr txBox="1">
            <a:spLocks noGrp="1"/>
          </p:cNvSpPr>
          <p:nvPr>
            <p:ph type="title"/>
          </p:nvPr>
        </p:nvSpPr>
        <p:spPr>
          <a:xfrm>
            <a:off x="934525" y="1068400"/>
            <a:ext cx="1911900" cy="481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1" name="Google Shape;561;p42"/>
          <p:cNvSpPr txBox="1">
            <a:spLocks noGrp="1"/>
          </p:cNvSpPr>
          <p:nvPr>
            <p:ph type="subTitle" idx="1"/>
          </p:nvPr>
        </p:nvSpPr>
        <p:spPr>
          <a:xfrm>
            <a:off x="934525" y="4116250"/>
            <a:ext cx="1742700" cy="4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62" name="Google Shape;562;p42"/>
          <p:cNvSpPr txBox="1">
            <a:spLocks noGrp="1"/>
          </p:cNvSpPr>
          <p:nvPr>
            <p:ph type="subTitle" idx="2"/>
          </p:nvPr>
        </p:nvSpPr>
        <p:spPr>
          <a:xfrm>
            <a:off x="934550" y="3818200"/>
            <a:ext cx="17427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1600">
                <a:solidFill>
                  <a:schemeClr val="dk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63" name="Google Shape;563;p42"/>
          <p:cNvSpPr txBox="1">
            <a:spLocks noGrp="1"/>
          </p:cNvSpPr>
          <p:nvPr>
            <p:ph type="subTitle" idx="3"/>
          </p:nvPr>
        </p:nvSpPr>
        <p:spPr>
          <a:xfrm>
            <a:off x="3818837" y="4116250"/>
            <a:ext cx="1742700" cy="4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64" name="Google Shape;564;p42"/>
          <p:cNvSpPr txBox="1">
            <a:spLocks noGrp="1"/>
          </p:cNvSpPr>
          <p:nvPr>
            <p:ph type="subTitle" idx="4"/>
          </p:nvPr>
        </p:nvSpPr>
        <p:spPr>
          <a:xfrm>
            <a:off x="3818864" y="3818200"/>
            <a:ext cx="17427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1600">
                <a:solidFill>
                  <a:schemeClr val="dk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65" name="Google Shape;565;p42"/>
          <p:cNvSpPr txBox="1">
            <a:spLocks noGrp="1"/>
          </p:cNvSpPr>
          <p:nvPr>
            <p:ph type="subTitle" idx="5"/>
          </p:nvPr>
        </p:nvSpPr>
        <p:spPr>
          <a:xfrm>
            <a:off x="6703100" y="4116250"/>
            <a:ext cx="1742700" cy="4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66" name="Google Shape;566;p42"/>
          <p:cNvSpPr txBox="1">
            <a:spLocks noGrp="1"/>
          </p:cNvSpPr>
          <p:nvPr>
            <p:ph type="subTitle" idx="6"/>
          </p:nvPr>
        </p:nvSpPr>
        <p:spPr>
          <a:xfrm>
            <a:off x="6703149" y="3818200"/>
            <a:ext cx="17427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1600">
                <a:solidFill>
                  <a:schemeClr val="dk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67" name="Google Shape;567;p42"/>
          <p:cNvSpPr txBox="1">
            <a:spLocks noGrp="1"/>
          </p:cNvSpPr>
          <p:nvPr>
            <p:ph type="subTitle" idx="7"/>
          </p:nvPr>
        </p:nvSpPr>
        <p:spPr>
          <a:xfrm>
            <a:off x="934525" y="2525125"/>
            <a:ext cx="1742700" cy="4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68" name="Google Shape;568;p42"/>
          <p:cNvSpPr txBox="1">
            <a:spLocks noGrp="1"/>
          </p:cNvSpPr>
          <p:nvPr>
            <p:ph type="subTitle" idx="8"/>
          </p:nvPr>
        </p:nvSpPr>
        <p:spPr>
          <a:xfrm>
            <a:off x="934550" y="2227075"/>
            <a:ext cx="17427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1600">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69" name="Google Shape;569;p42"/>
          <p:cNvSpPr txBox="1">
            <a:spLocks noGrp="1"/>
          </p:cNvSpPr>
          <p:nvPr>
            <p:ph type="subTitle" idx="9"/>
          </p:nvPr>
        </p:nvSpPr>
        <p:spPr>
          <a:xfrm>
            <a:off x="3818837" y="2525125"/>
            <a:ext cx="1742700" cy="4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70" name="Google Shape;570;p42"/>
          <p:cNvSpPr txBox="1">
            <a:spLocks noGrp="1"/>
          </p:cNvSpPr>
          <p:nvPr>
            <p:ph type="subTitle" idx="13"/>
          </p:nvPr>
        </p:nvSpPr>
        <p:spPr>
          <a:xfrm>
            <a:off x="3818864" y="2227075"/>
            <a:ext cx="17427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1600">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71" name="Google Shape;571;p42"/>
          <p:cNvSpPr txBox="1">
            <a:spLocks noGrp="1"/>
          </p:cNvSpPr>
          <p:nvPr>
            <p:ph type="subTitle" idx="14"/>
          </p:nvPr>
        </p:nvSpPr>
        <p:spPr>
          <a:xfrm>
            <a:off x="6703100" y="2525125"/>
            <a:ext cx="1742700" cy="4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72" name="Google Shape;572;p42"/>
          <p:cNvSpPr txBox="1">
            <a:spLocks noGrp="1"/>
          </p:cNvSpPr>
          <p:nvPr>
            <p:ph type="subTitle" idx="15"/>
          </p:nvPr>
        </p:nvSpPr>
        <p:spPr>
          <a:xfrm>
            <a:off x="6703149" y="2227075"/>
            <a:ext cx="1742700" cy="2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1600">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73" name="Google Shape;573;p42"/>
          <p:cNvSpPr/>
          <p:nvPr/>
        </p:nvSpPr>
        <p:spPr>
          <a:xfrm flipH="1">
            <a:off x="3" y="0"/>
            <a:ext cx="9143997" cy="840306"/>
          </a:xfrm>
          <a:custGeom>
            <a:avLst/>
            <a:gdLst/>
            <a:ahLst/>
            <a:cxnLst/>
            <a:rect l="l" t="t" r="r" b="b"/>
            <a:pathLst>
              <a:path w="29564" h="46535" extrusionOk="0">
                <a:moveTo>
                  <a:pt x="0" y="0"/>
                </a:moveTo>
                <a:lnTo>
                  <a:pt x="0" y="46534"/>
                </a:lnTo>
                <a:lnTo>
                  <a:pt x="29563" y="46534"/>
                </a:lnTo>
                <a:lnTo>
                  <a:pt x="29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six columns 2">
  <p:cSld name="CUSTOM_24_1_1">
    <p:spTree>
      <p:nvGrpSpPr>
        <p:cNvPr id="1" name="Shape 574"/>
        <p:cNvGrpSpPr/>
        <p:nvPr/>
      </p:nvGrpSpPr>
      <p:grpSpPr>
        <a:xfrm>
          <a:off x="0" y="0"/>
          <a:ext cx="0" cy="0"/>
          <a:chOff x="0" y="0"/>
          <a:chExt cx="0" cy="0"/>
        </a:xfrm>
      </p:grpSpPr>
      <p:sp>
        <p:nvSpPr>
          <p:cNvPr id="575" name="Google Shape;575;p43"/>
          <p:cNvSpPr/>
          <p:nvPr/>
        </p:nvSpPr>
        <p:spPr>
          <a:xfrm>
            <a:off x="549025" y="0"/>
            <a:ext cx="771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txBox="1">
            <a:spLocks noGrp="1"/>
          </p:cNvSpPr>
          <p:nvPr>
            <p:ph type="title"/>
          </p:nvPr>
        </p:nvSpPr>
        <p:spPr>
          <a:xfrm>
            <a:off x="958975" y="1068400"/>
            <a:ext cx="2602500" cy="481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7" name="Google Shape;577;p43"/>
          <p:cNvSpPr txBox="1">
            <a:spLocks noGrp="1"/>
          </p:cNvSpPr>
          <p:nvPr>
            <p:ph type="subTitle" idx="1"/>
          </p:nvPr>
        </p:nvSpPr>
        <p:spPr>
          <a:xfrm>
            <a:off x="2217226" y="4128275"/>
            <a:ext cx="1330500" cy="4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accent3"/>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78" name="Google Shape;578;p43"/>
          <p:cNvSpPr txBox="1">
            <a:spLocks noGrp="1"/>
          </p:cNvSpPr>
          <p:nvPr>
            <p:ph type="subTitle" idx="2"/>
          </p:nvPr>
        </p:nvSpPr>
        <p:spPr>
          <a:xfrm>
            <a:off x="2217226" y="3830225"/>
            <a:ext cx="1330500" cy="29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1600">
                <a:solidFill>
                  <a:schemeClr val="accent5"/>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79" name="Google Shape;579;p43"/>
          <p:cNvSpPr txBox="1">
            <a:spLocks noGrp="1"/>
          </p:cNvSpPr>
          <p:nvPr>
            <p:ph type="subTitle" idx="3"/>
          </p:nvPr>
        </p:nvSpPr>
        <p:spPr>
          <a:xfrm>
            <a:off x="7096080" y="1933700"/>
            <a:ext cx="1330500" cy="48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solidFill>
                  <a:schemeClr val="accent3"/>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80" name="Google Shape;580;p43"/>
          <p:cNvSpPr txBox="1">
            <a:spLocks noGrp="1"/>
          </p:cNvSpPr>
          <p:nvPr>
            <p:ph type="subTitle" idx="4"/>
          </p:nvPr>
        </p:nvSpPr>
        <p:spPr>
          <a:xfrm>
            <a:off x="7096100" y="1635650"/>
            <a:ext cx="1330500" cy="297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3000"/>
              <a:buNone/>
              <a:defRPr sz="1600">
                <a:solidFill>
                  <a:schemeClr val="lt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81" name="Google Shape;581;p43"/>
          <p:cNvSpPr txBox="1">
            <a:spLocks noGrp="1"/>
          </p:cNvSpPr>
          <p:nvPr>
            <p:ph type="subTitle" idx="5"/>
          </p:nvPr>
        </p:nvSpPr>
        <p:spPr>
          <a:xfrm>
            <a:off x="7096052" y="4128275"/>
            <a:ext cx="1330500" cy="48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solidFill>
                  <a:schemeClr val="accent3"/>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82" name="Google Shape;582;p43"/>
          <p:cNvSpPr txBox="1">
            <a:spLocks noGrp="1"/>
          </p:cNvSpPr>
          <p:nvPr>
            <p:ph type="subTitle" idx="6"/>
          </p:nvPr>
        </p:nvSpPr>
        <p:spPr>
          <a:xfrm>
            <a:off x="7096089" y="3830225"/>
            <a:ext cx="1330500" cy="297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3000"/>
              <a:buNone/>
              <a:defRPr sz="1600">
                <a:solidFill>
                  <a:schemeClr val="accent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83" name="Google Shape;583;p43"/>
          <p:cNvSpPr txBox="1">
            <a:spLocks noGrp="1"/>
          </p:cNvSpPr>
          <p:nvPr>
            <p:ph type="subTitle" idx="7"/>
          </p:nvPr>
        </p:nvSpPr>
        <p:spPr>
          <a:xfrm>
            <a:off x="2217226" y="3042588"/>
            <a:ext cx="1330500" cy="4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accent3"/>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84" name="Google Shape;584;p43"/>
          <p:cNvSpPr txBox="1">
            <a:spLocks noGrp="1"/>
          </p:cNvSpPr>
          <p:nvPr>
            <p:ph type="subTitle" idx="8"/>
          </p:nvPr>
        </p:nvSpPr>
        <p:spPr>
          <a:xfrm>
            <a:off x="2217226" y="2744538"/>
            <a:ext cx="1330500" cy="29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1600">
                <a:solidFill>
                  <a:schemeClr val="accent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85" name="Google Shape;585;p43"/>
          <p:cNvSpPr txBox="1">
            <a:spLocks noGrp="1"/>
          </p:cNvSpPr>
          <p:nvPr>
            <p:ph type="subTitle" idx="9"/>
          </p:nvPr>
        </p:nvSpPr>
        <p:spPr>
          <a:xfrm>
            <a:off x="2217226" y="1933700"/>
            <a:ext cx="1330500" cy="4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accent3"/>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86" name="Google Shape;586;p43"/>
          <p:cNvSpPr txBox="1">
            <a:spLocks noGrp="1"/>
          </p:cNvSpPr>
          <p:nvPr>
            <p:ph type="subTitle" idx="13"/>
          </p:nvPr>
        </p:nvSpPr>
        <p:spPr>
          <a:xfrm>
            <a:off x="2217226" y="1635650"/>
            <a:ext cx="1330500" cy="29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1600">
                <a:solidFill>
                  <a:schemeClr val="accent5"/>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87" name="Google Shape;587;p43"/>
          <p:cNvSpPr txBox="1">
            <a:spLocks noGrp="1"/>
          </p:cNvSpPr>
          <p:nvPr>
            <p:ph type="subTitle" idx="14"/>
          </p:nvPr>
        </p:nvSpPr>
        <p:spPr>
          <a:xfrm>
            <a:off x="7096052" y="3042588"/>
            <a:ext cx="1330500" cy="48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solidFill>
                  <a:schemeClr val="accent3"/>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88" name="Google Shape;588;p43"/>
          <p:cNvSpPr txBox="1">
            <a:spLocks noGrp="1"/>
          </p:cNvSpPr>
          <p:nvPr>
            <p:ph type="subTitle" idx="15"/>
          </p:nvPr>
        </p:nvSpPr>
        <p:spPr>
          <a:xfrm>
            <a:off x="7096089" y="2744538"/>
            <a:ext cx="1330500" cy="297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3000"/>
              <a:buNone/>
              <a:defRPr sz="1600">
                <a:solidFill>
                  <a:schemeClr val="accent5"/>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3">
  <p:cSld name="CUSTOM_18_1_1">
    <p:bg>
      <p:bgPr>
        <a:solidFill>
          <a:schemeClr val="dk1"/>
        </a:solidFill>
        <a:effectLst/>
      </p:bgPr>
    </p:bg>
    <p:spTree>
      <p:nvGrpSpPr>
        <p:cNvPr id="1" name="Shape 596"/>
        <p:cNvGrpSpPr/>
        <p:nvPr/>
      </p:nvGrpSpPr>
      <p:grpSpPr>
        <a:xfrm>
          <a:off x="0" y="0"/>
          <a:ext cx="0" cy="0"/>
          <a:chOff x="0" y="0"/>
          <a:chExt cx="0" cy="0"/>
        </a:xfrm>
      </p:grpSpPr>
      <p:sp>
        <p:nvSpPr>
          <p:cNvPr id="597" name="Google Shape;597;p46"/>
          <p:cNvSpPr/>
          <p:nvPr/>
        </p:nvSpPr>
        <p:spPr>
          <a:xfrm>
            <a:off x="549025" y="0"/>
            <a:ext cx="771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6"/>
          <p:cNvSpPr txBox="1">
            <a:spLocks noGrp="1"/>
          </p:cNvSpPr>
          <p:nvPr>
            <p:ph type="ctrTitle"/>
          </p:nvPr>
        </p:nvSpPr>
        <p:spPr>
          <a:xfrm>
            <a:off x="913175" y="1068475"/>
            <a:ext cx="1896000" cy="48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2400"/>
              <a:buNone/>
              <a:defRPr sz="2400" b="0">
                <a:solidFill>
                  <a:schemeClr val="lt1"/>
                </a:solidFill>
              </a:defRPr>
            </a:lvl1pPr>
            <a:lvl2pPr lvl="1" rtl="0">
              <a:spcBef>
                <a:spcPts val="0"/>
              </a:spcBef>
              <a:spcAft>
                <a:spcPts val="0"/>
              </a:spcAft>
              <a:buClr>
                <a:schemeClr val="lt2"/>
              </a:buClr>
              <a:buSzPts val="1800"/>
              <a:buNone/>
              <a:defRPr sz="1800" b="0">
                <a:solidFill>
                  <a:schemeClr val="lt2"/>
                </a:solidFill>
              </a:defRPr>
            </a:lvl2pPr>
            <a:lvl3pPr lvl="2" rtl="0">
              <a:spcBef>
                <a:spcPts val="0"/>
              </a:spcBef>
              <a:spcAft>
                <a:spcPts val="0"/>
              </a:spcAft>
              <a:buClr>
                <a:schemeClr val="lt2"/>
              </a:buClr>
              <a:buSzPts val="1800"/>
              <a:buNone/>
              <a:defRPr sz="1800" b="0">
                <a:solidFill>
                  <a:schemeClr val="lt2"/>
                </a:solidFill>
              </a:defRPr>
            </a:lvl3pPr>
            <a:lvl4pPr lvl="3" rtl="0">
              <a:spcBef>
                <a:spcPts val="0"/>
              </a:spcBef>
              <a:spcAft>
                <a:spcPts val="0"/>
              </a:spcAft>
              <a:buClr>
                <a:schemeClr val="lt2"/>
              </a:buClr>
              <a:buSzPts val="1800"/>
              <a:buNone/>
              <a:defRPr sz="1800" b="0">
                <a:solidFill>
                  <a:schemeClr val="lt2"/>
                </a:solidFill>
              </a:defRPr>
            </a:lvl4pPr>
            <a:lvl5pPr lvl="4" rtl="0">
              <a:spcBef>
                <a:spcPts val="0"/>
              </a:spcBef>
              <a:spcAft>
                <a:spcPts val="0"/>
              </a:spcAft>
              <a:buClr>
                <a:schemeClr val="lt2"/>
              </a:buClr>
              <a:buSzPts val="1800"/>
              <a:buNone/>
              <a:defRPr sz="1800" b="0">
                <a:solidFill>
                  <a:schemeClr val="lt2"/>
                </a:solidFill>
              </a:defRPr>
            </a:lvl5pPr>
            <a:lvl6pPr lvl="5" rtl="0">
              <a:spcBef>
                <a:spcPts val="0"/>
              </a:spcBef>
              <a:spcAft>
                <a:spcPts val="0"/>
              </a:spcAft>
              <a:buClr>
                <a:schemeClr val="lt2"/>
              </a:buClr>
              <a:buSzPts val="1800"/>
              <a:buNone/>
              <a:defRPr sz="1800" b="0">
                <a:solidFill>
                  <a:schemeClr val="lt2"/>
                </a:solidFill>
              </a:defRPr>
            </a:lvl6pPr>
            <a:lvl7pPr lvl="6" rtl="0">
              <a:spcBef>
                <a:spcPts val="0"/>
              </a:spcBef>
              <a:spcAft>
                <a:spcPts val="0"/>
              </a:spcAft>
              <a:buClr>
                <a:schemeClr val="lt2"/>
              </a:buClr>
              <a:buSzPts val="1800"/>
              <a:buNone/>
              <a:defRPr sz="1800" b="0">
                <a:solidFill>
                  <a:schemeClr val="lt2"/>
                </a:solidFill>
              </a:defRPr>
            </a:lvl7pPr>
            <a:lvl8pPr lvl="7" rtl="0">
              <a:spcBef>
                <a:spcPts val="0"/>
              </a:spcBef>
              <a:spcAft>
                <a:spcPts val="0"/>
              </a:spcAft>
              <a:buClr>
                <a:schemeClr val="lt2"/>
              </a:buClr>
              <a:buSzPts val="1800"/>
              <a:buNone/>
              <a:defRPr sz="1800" b="0">
                <a:solidFill>
                  <a:schemeClr val="lt2"/>
                </a:solidFill>
              </a:defRPr>
            </a:lvl8pPr>
            <a:lvl9pPr lvl="8" rtl="0">
              <a:spcBef>
                <a:spcPts val="0"/>
              </a:spcBef>
              <a:spcAft>
                <a:spcPts val="0"/>
              </a:spcAft>
              <a:buClr>
                <a:schemeClr val="lt2"/>
              </a:buClr>
              <a:buSzPts val="1800"/>
              <a:buNone/>
              <a:defRPr sz="1800" b="0">
                <a:solidFill>
                  <a:schemeClr val="l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a:off x="549025" y="0"/>
            <a:ext cx="771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ctrTitle"/>
          </p:nvPr>
        </p:nvSpPr>
        <p:spPr>
          <a:xfrm>
            <a:off x="3233963" y="1783477"/>
            <a:ext cx="3992700" cy="48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400"/>
              <a:buNone/>
              <a:defRPr sz="2400" b="0">
                <a:solidFill>
                  <a:schemeClr val="dk2"/>
                </a:solidFill>
              </a:defRPr>
            </a:lvl1pPr>
            <a:lvl2pPr lvl="1" algn="ctr" rtl="0">
              <a:spcBef>
                <a:spcPts val="0"/>
              </a:spcBef>
              <a:spcAft>
                <a:spcPts val="0"/>
              </a:spcAft>
              <a:buClr>
                <a:schemeClr val="dk2"/>
              </a:buClr>
              <a:buSzPts val="1800"/>
              <a:buNone/>
              <a:defRPr sz="1800" b="0">
                <a:solidFill>
                  <a:schemeClr val="dk2"/>
                </a:solidFill>
              </a:defRPr>
            </a:lvl2pPr>
            <a:lvl3pPr lvl="2" algn="ctr" rtl="0">
              <a:spcBef>
                <a:spcPts val="0"/>
              </a:spcBef>
              <a:spcAft>
                <a:spcPts val="0"/>
              </a:spcAft>
              <a:buClr>
                <a:schemeClr val="dk2"/>
              </a:buClr>
              <a:buSzPts val="1800"/>
              <a:buNone/>
              <a:defRPr sz="1800" b="0">
                <a:solidFill>
                  <a:schemeClr val="dk2"/>
                </a:solidFill>
              </a:defRPr>
            </a:lvl3pPr>
            <a:lvl4pPr lvl="3" algn="ctr" rtl="0">
              <a:spcBef>
                <a:spcPts val="0"/>
              </a:spcBef>
              <a:spcAft>
                <a:spcPts val="0"/>
              </a:spcAft>
              <a:buClr>
                <a:schemeClr val="dk2"/>
              </a:buClr>
              <a:buSzPts val="1800"/>
              <a:buNone/>
              <a:defRPr sz="1800" b="0">
                <a:solidFill>
                  <a:schemeClr val="dk2"/>
                </a:solidFill>
              </a:defRPr>
            </a:lvl4pPr>
            <a:lvl5pPr lvl="4" algn="ctr" rtl="0">
              <a:spcBef>
                <a:spcPts val="0"/>
              </a:spcBef>
              <a:spcAft>
                <a:spcPts val="0"/>
              </a:spcAft>
              <a:buClr>
                <a:schemeClr val="dk2"/>
              </a:buClr>
              <a:buSzPts val="1800"/>
              <a:buNone/>
              <a:defRPr sz="1800" b="0">
                <a:solidFill>
                  <a:schemeClr val="dk2"/>
                </a:solidFill>
              </a:defRPr>
            </a:lvl5pPr>
            <a:lvl6pPr lvl="5" algn="ctr" rtl="0">
              <a:spcBef>
                <a:spcPts val="0"/>
              </a:spcBef>
              <a:spcAft>
                <a:spcPts val="0"/>
              </a:spcAft>
              <a:buClr>
                <a:schemeClr val="dk2"/>
              </a:buClr>
              <a:buSzPts val="1800"/>
              <a:buNone/>
              <a:defRPr sz="1800" b="0">
                <a:solidFill>
                  <a:schemeClr val="dk2"/>
                </a:solidFill>
              </a:defRPr>
            </a:lvl6pPr>
            <a:lvl7pPr lvl="6" algn="ctr" rtl="0">
              <a:spcBef>
                <a:spcPts val="0"/>
              </a:spcBef>
              <a:spcAft>
                <a:spcPts val="0"/>
              </a:spcAft>
              <a:buClr>
                <a:schemeClr val="dk2"/>
              </a:buClr>
              <a:buSzPts val="1800"/>
              <a:buNone/>
              <a:defRPr sz="1800" b="0">
                <a:solidFill>
                  <a:schemeClr val="dk2"/>
                </a:solidFill>
              </a:defRPr>
            </a:lvl7pPr>
            <a:lvl8pPr lvl="7" algn="ctr" rtl="0">
              <a:spcBef>
                <a:spcPts val="0"/>
              </a:spcBef>
              <a:spcAft>
                <a:spcPts val="0"/>
              </a:spcAft>
              <a:buClr>
                <a:schemeClr val="dk2"/>
              </a:buClr>
              <a:buSzPts val="1800"/>
              <a:buNone/>
              <a:defRPr sz="1800" b="0">
                <a:solidFill>
                  <a:schemeClr val="dk2"/>
                </a:solidFill>
              </a:defRPr>
            </a:lvl8pPr>
            <a:lvl9pPr lvl="8" algn="ctr" rtl="0">
              <a:spcBef>
                <a:spcPts val="0"/>
              </a:spcBef>
              <a:spcAft>
                <a:spcPts val="0"/>
              </a:spcAft>
              <a:buClr>
                <a:schemeClr val="dk2"/>
              </a:buClr>
              <a:buSzPts val="1800"/>
              <a:buNone/>
              <a:defRPr sz="1800" b="0">
                <a:solidFill>
                  <a:schemeClr val="dk2"/>
                </a:solidFil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4">
  <p:cSld name="CUSTOM_18_1_1_1">
    <p:bg>
      <p:bgPr>
        <a:solidFill>
          <a:schemeClr val="dk1"/>
        </a:solidFill>
        <a:effectLst/>
      </p:bgPr>
    </p:bg>
    <p:spTree>
      <p:nvGrpSpPr>
        <p:cNvPr id="1" name="Shape 599"/>
        <p:cNvGrpSpPr/>
        <p:nvPr/>
      </p:nvGrpSpPr>
      <p:grpSpPr>
        <a:xfrm>
          <a:off x="0" y="0"/>
          <a:ext cx="0" cy="0"/>
          <a:chOff x="0" y="0"/>
          <a:chExt cx="0" cy="0"/>
        </a:xfrm>
      </p:grpSpPr>
      <p:sp>
        <p:nvSpPr>
          <p:cNvPr id="600" name="Google Shape;600;p47"/>
          <p:cNvSpPr/>
          <p:nvPr/>
        </p:nvSpPr>
        <p:spPr>
          <a:xfrm>
            <a:off x="549025" y="0"/>
            <a:ext cx="771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7"/>
          <p:cNvSpPr txBox="1">
            <a:spLocks noGrp="1"/>
          </p:cNvSpPr>
          <p:nvPr>
            <p:ph type="ctrTitle"/>
          </p:nvPr>
        </p:nvSpPr>
        <p:spPr>
          <a:xfrm>
            <a:off x="913175" y="1068475"/>
            <a:ext cx="1896000" cy="48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2400"/>
              <a:buNone/>
              <a:defRPr sz="2400" b="0">
                <a:solidFill>
                  <a:schemeClr val="lt1"/>
                </a:solidFill>
              </a:defRPr>
            </a:lvl1pPr>
            <a:lvl2pPr lvl="1" rtl="0">
              <a:spcBef>
                <a:spcPts val="0"/>
              </a:spcBef>
              <a:spcAft>
                <a:spcPts val="0"/>
              </a:spcAft>
              <a:buClr>
                <a:schemeClr val="lt2"/>
              </a:buClr>
              <a:buSzPts val="1800"/>
              <a:buNone/>
              <a:defRPr sz="1800" b="0">
                <a:solidFill>
                  <a:schemeClr val="lt2"/>
                </a:solidFill>
              </a:defRPr>
            </a:lvl2pPr>
            <a:lvl3pPr lvl="2" rtl="0">
              <a:spcBef>
                <a:spcPts val="0"/>
              </a:spcBef>
              <a:spcAft>
                <a:spcPts val="0"/>
              </a:spcAft>
              <a:buClr>
                <a:schemeClr val="lt2"/>
              </a:buClr>
              <a:buSzPts val="1800"/>
              <a:buNone/>
              <a:defRPr sz="1800" b="0">
                <a:solidFill>
                  <a:schemeClr val="lt2"/>
                </a:solidFill>
              </a:defRPr>
            </a:lvl3pPr>
            <a:lvl4pPr lvl="3" rtl="0">
              <a:spcBef>
                <a:spcPts val="0"/>
              </a:spcBef>
              <a:spcAft>
                <a:spcPts val="0"/>
              </a:spcAft>
              <a:buClr>
                <a:schemeClr val="lt2"/>
              </a:buClr>
              <a:buSzPts val="1800"/>
              <a:buNone/>
              <a:defRPr sz="1800" b="0">
                <a:solidFill>
                  <a:schemeClr val="lt2"/>
                </a:solidFill>
              </a:defRPr>
            </a:lvl4pPr>
            <a:lvl5pPr lvl="4" rtl="0">
              <a:spcBef>
                <a:spcPts val="0"/>
              </a:spcBef>
              <a:spcAft>
                <a:spcPts val="0"/>
              </a:spcAft>
              <a:buClr>
                <a:schemeClr val="lt2"/>
              </a:buClr>
              <a:buSzPts val="1800"/>
              <a:buNone/>
              <a:defRPr sz="1800" b="0">
                <a:solidFill>
                  <a:schemeClr val="lt2"/>
                </a:solidFill>
              </a:defRPr>
            </a:lvl5pPr>
            <a:lvl6pPr lvl="5" rtl="0">
              <a:spcBef>
                <a:spcPts val="0"/>
              </a:spcBef>
              <a:spcAft>
                <a:spcPts val="0"/>
              </a:spcAft>
              <a:buClr>
                <a:schemeClr val="lt2"/>
              </a:buClr>
              <a:buSzPts val="1800"/>
              <a:buNone/>
              <a:defRPr sz="1800" b="0">
                <a:solidFill>
                  <a:schemeClr val="lt2"/>
                </a:solidFill>
              </a:defRPr>
            </a:lvl6pPr>
            <a:lvl7pPr lvl="6" rtl="0">
              <a:spcBef>
                <a:spcPts val="0"/>
              </a:spcBef>
              <a:spcAft>
                <a:spcPts val="0"/>
              </a:spcAft>
              <a:buClr>
                <a:schemeClr val="lt2"/>
              </a:buClr>
              <a:buSzPts val="1800"/>
              <a:buNone/>
              <a:defRPr sz="1800" b="0">
                <a:solidFill>
                  <a:schemeClr val="lt2"/>
                </a:solidFill>
              </a:defRPr>
            </a:lvl7pPr>
            <a:lvl8pPr lvl="7" rtl="0">
              <a:spcBef>
                <a:spcPts val="0"/>
              </a:spcBef>
              <a:spcAft>
                <a:spcPts val="0"/>
              </a:spcAft>
              <a:buClr>
                <a:schemeClr val="lt2"/>
              </a:buClr>
              <a:buSzPts val="1800"/>
              <a:buNone/>
              <a:defRPr sz="1800" b="0">
                <a:solidFill>
                  <a:schemeClr val="lt2"/>
                </a:solidFill>
              </a:defRPr>
            </a:lvl8pPr>
            <a:lvl9pPr lvl="8" rtl="0">
              <a:spcBef>
                <a:spcPts val="0"/>
              </a:spcBef>
              <a:spcAft>
                <a:spcPts val="0"/>
              </a:spcAft>
              <a:buClr>
                <a:schemeClr val="lt2"/>
              </a:buClr>
              <a:buSzPts val="1800"/>
              <a:buNone/>
              <a:defRPr sz="1800" b="0">
                <a:solidFill>
                  <a:schemeClr val="lt2"/>
                </a:solidFill>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umbers and text 1">
  <p:cSld name="CUSTOM_22">
    <p:spTree>
      <p:nvGrpSpPr>
        <p:cNvPr id="1" name="Shape 602"/>
        <p:cNvGrpSpPr/>
        <p:nvPr/>
      </p:nvGrpSpPr>
      <p:grpSpPr>
        <a:xfrm>
          <a:off x="0" y="0"/>
          <a:ext cx="0" cy="0"/>
          <a:chOff x="0" y="0"/>
          <a:chExt cx="0" cy="0"/>
        </a:xfrm>
      </p:grpSpPr>
      <p:sp>
        <p:nvSpPr>
          <p:cNvPr id="603" name="Google Shape;603;p48"/>
          <p:cNvSpPr txBox="1">
            <a:spLocks noGrp="1"/>
          </p:cNvSpPr>
          <p:nvPr>
            <p:ph type="title" hasCustomPrompt="1"/>
          </p:nvPr>
        </p:nvSpPr>
        <p:spPr>
          <a:xfrm>
            <a:off x="934525" y="1068388"/>
            <a:ext cx="3259800" cy="522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t>xx%</a:t>
            </a:r>
          </a:p>
        </p:txBody>
      </p:sp>
      <p:sp>
        <p:nvSpPr>
          <p:cNvPr id="604" name="Google Shape;604;p48"/>
          <p:cNvSpPr txBox="1">
            <a:spLocks noGrp="1"/>
          </p:cNvSpPr>
          <p:nvPr>
            <p:ph type="subTitle" idx="1"/>
          </p:nvPr>
        </p:nvSpPr>
        <p:spPr>
          <a:xfrm>
            <a:off x="934525" y="1477388"/>
            <a:ext cx="3259800" cy="46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5" name="Google Shape;605;p48"/>
          <p:cNvSpPr txBox="1">
            <a:spLocks noGrp="1"/>
          </p:cNvSpPr>
          <p:nvPr>
            <p:ph type="title" idx="2" hasCustomPrompt="1"/>
          </p:nvPr>
        </p:nvSpPr>
        <p:spPr>
          <a:xfrm>
            <a:off x="934525" y="2395463"/>
            <a:ext cx="3259800" cy="522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t>xx%</a:t>
            </a:r>
          </a:p>
        </p:txBody>
      </p:sp>
      <p:sp>
        <p:nvSpPr>
          <p:cNvPr id="606" name="Google Shape;606;p48"/>
          <p:cNvSpPr txBox="1">
            <a:spLocks noGrp="1"/>
          </p:cNvSpPr>
          <p:nvPr>
            <p:ph type="subTitle" idx="3"/>
          </p:nvPr>
        </p:nvSpPr>
        <p:spPr>
          <a:xfrm>
            <a:off x="934525" y="2803113"/>
            <a:ext cx="3259800" cy="46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7" name="Google Shape;607;p48"/>
          <p:cNvSpPr txBox="1">
            <a:spLocks noGrp="1"/>
          </p:cNvSpPr>
          <p:nvPr>
            <p:ph type="title" idx="4" hasCustomPrompt="1"/>
          </p:nvPr>
        </p:nvSpPr>
        <p:spPr>
          <a:xfrm>
            <a:off x="934525" y="3721188"/>
            <a:ext cx="3259800" cy="522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t>xx%</a:t>
            </a:r>
          </a:p>
        </p:txBody>
      </p:sp>
      <p:sp>
        <p:nvSpPr>
          <p:cNvPr id="608" name="Google Shape;608;p48"/>
          <p:cNvSpPr txBox="1">
            <a:spLocks noGrp="1"/>
          </p:cNvSpPr>
          <p:nvPr>
            <p:ph type="subTitle" idx="5"/>
          </p:nvPr>
        </p:nvSpPr>
        <p:spPr>
          <a:xfrm>
            <a:off x="934525" y="4140663"/>
            <a:ext cx="3259800" cy="46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9" name="Google Shape;609;p48"/>
          <p:cNvSpPr/>
          <p:nvPr/>
        </p:nvSpPr>
        <p:spPr>
          <a:xfrm flipH="1">
            <a:off x="7823975" y="0"/>
            <a:ext cx="771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Numbers and text 2">
  <p:cSld name="CUSTOM_22_2">
    <p:bg>
      <p:bgPr>
        <a:solidFill>
          <a:schemeClr val="dk1"/>
        </a:solidFill>
        <a:effectLst/>
      </p:bgPr>
    </p:bg>
    <p:spTree>
      <p:nvGrpSpPr>
        <p:cNvPr id="1" name="Shape 610"/>
        <p:cNvGrpSpPr/>
        <p:nvPr/>
      </p:nvGrpSpPr>
      <p:grpSpPr>
        <a:xfrm>
          <a:off x="0" y="0"/>
          <a:ext cx="0" cy="0"/>
          <a:chOff x="0" y="0"/>
          <a:chExt cx="0" cy="0"/>
        </a:xfrm>
      </p:grpSpPr>
      <p:sp>
        <p:nvSpPr>
          <p:cNvPr id="611" name="Google Shape;611;p49"/>
          <p:cNvSpPr txBox="1">
            <a:spLocks noGrp="1"/>
          </p:cNvSpPr>
          <p:nvPr>
            <p:ph type="title" hasCustomPrompt="1"/>
          </p:nvPr>
        </p:nvSpPr>
        <p:spPr>
          <a:xfrm>
            <a:off x="4656625" y="3194425"/>
            <a:ext cx="29712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b="1">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612" name="Google Shape;612;p49"/>
          <p:cNvSpPr txBox="1">
            <a:spLocks noGrp="1"/>
          </p:cNvSpPr>
          <p:nvPr>
            <p:ph type="subTitle" idx="1"/>
          </p:nvPr>
        </p:nvSpPr>
        <p:spPr>
          <a:xfrm>
            <a:off x="4656625" y="3603425"/>
            <a:ext cx="2971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endParaRPr/>
          </a:p>
        </p:txBody>
      </p:sp>
      <p:sp>
        <p:nvSpPr>
          <p:cNvPr id="613" name="Google Shape;613;p49"/>
          <p:cNvSpPr txBox="1">
            <a:spLocks noGrp="1"/>
          </p:cNvSpPr>
          <p:nvPr>
            <p:ph type="title" idx="2" hasCustomPrompt="1"/>
          </p:nvPr>
        </p:nvSpPr>
        <p:spPr>
          <a:xfrm>
            <a:off x="1516175" y="3194425"/>
            <a:ext cx="29712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b="1">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614" name="Google Shape;614;p49"/>
          <p:cNvSpPr txBox="1">
            <a:spLocks noGrp="1"/>
          </p:cNvSpPr>
          <p:nvPr>
            <p:ph type="subTitle" idx="3"/>
          </p:nvPr>
        </p:nvSpPr>
        <p:spPr>
          <a:xfrm>
            <a:off x="1516175" y="3602075"/>
            <a:ext cx="2971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endParaRPr/>
          </a:p>
        </p:txBody>
      </p:sp>
      <p:sp>
        <p:nvSpPr>
          <p:cNvPr id="615" name="Google Shape;615;p49"/>
          <p:cNvSpPr txBox="1">
            <a:spLocks noGrp="1"/>
          </p:cNvSpPr>
          <p:nvPr>
            <p:ph type="title" idx="4" hasCustomPrompt="1"/>
          </p:nvPr>
        </p:nvSpPr>
        <p:spPr>
          <a:xfrm>
            <a:off x="3086400" y="1673825"/>
            <a:ext cx="29712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b="1">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616" name="Google Shape;616;p49"/>
          <p:cNvSpPr txBox="1">
            <a:spLocks noGrp="1"/>
          </p:cNvSpPr>
          <p:nvPr>
            <p:ph type="subTitle" idx="5"/>
          </p:nvPr>
        </p:nvSpPr>
        <p:spPr>
          <a:xfrm>
            <a:off x="3086400" y="2093300"/>
            <a:ext cx="2971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endParaRPr/>
          </a:p>
        </p:txBody>
      </p:sp>
      <p:sp>
        <p:nvSpPr>
          <p:cNvPr id="617" name="Google Shape;617;p49"/>
          <p:cNvSpPr/>
          <p:nvPr/>
        </p:nvSpPr>
        <p:spPr>
          <a:xfrm rot="10800000" flipH="1">
            <a:off x="0" y="900"/>
            <a:ext cx="3423000" cy="51426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CBF4A"/>
              </a:solidFill>
            </a:endParaRPr>
          </a:p>
        </p:txBody>
      </p:sp>
      <p:sp>
        <p:nvSpPr>
          <p:cNvPr id="618" name="Google Shape;618;p49"/>
          <p:cNvSpPr/>
          <p:nvPr/>
        </p:nvSpPr>
        <p:spPr>
          <a:xfrm rot="10800000">
            <a:off x="5721000" y="900"/>
            <a:ext cx="3423000" cy="51426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CBF4A"/>
              </a:solidFill>
            </a:endParaRPr>
          </a:p>
        </p:txBody>
      </p:sp>
      <p:grpSp>
        <p:nvGrpSpPr>
          <p:cNvPr id="619" name="Google Shape;619;p49"/>
          <p:cNvGrpSpPr/>
          <p:nvPr/>
        </p:nvGrpSpPr>
        <p:grpSpPr>
          <a:xfrm>
            <a:off x="6688757" y="140400"/>
            <a:ext cx="2568012" cy="1613144"/>
            <a:chOff x="5356111" y="432113"/>
            <a:chExt cx="2568012" cy="1613144"/>
          </a:xfrm>
        </p:grpSpPr>
        <p:grpSp>
          <p:nvGrpSpPr>
            <p:cNvPr id="620" name="Google Shape;620;p49"/>
            <p:cNvGrpSpPr/>
            <p:nvPr/>
          </p:nvGrpSpPr>
          <p:grpSpPr>
            <a:xfrm rot="-1799872">
              <a:off x="5501536" y="975906"/>
              <a:ext cx="1053222" cy="863926"/>
              <a:chOff x="5051370" y="357013"/>
              <a:chExt cx="1053154" cy="863871"/>
            </a:xfrm>
          </p:grpSpPr>
          <p:grpSp>
            <p:nvGrpSpPr>
              <p:cNvPr id="621" name="Google Shape;621;p49"/>
              <p:cNvGrpSpPr/>
              <p:nvPr/>
            </p:nvGrpSpPr>
            <p:grpSpPr>
              <a:xfrm rot="-1799972">
                <a:off x="5084625" y="866735"/>
                <a:ext cx="460060" cy="256293"/>
                <a:chOff x="2987600" y="4707500"/>
                <a:chExt cx="185850" cy="103525"/>
              </a:xfrm>
            </p:grpSpPr>
            <p:sp>
              <p:nvSpPr>
                <p:cNvPr id="622" name="Google Shape;622;p49"/>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9"/>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9"/>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9"/>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9"/>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9"/>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49"/>
              <p:cNvGrpSpPr/>
              <p:nvPr/>
            </p:nvGrpSpPr>
            <p:grpSpPr>
              <a:xfrm rot="1799972">
                <a:off x="5611210" y="866745"/>
                <a:ext cx="460060" cy="256293"/>
                <a:chOff x="2987600" y="4707500"/>
                <a:chExt cx="185850" cy="103525"/>
              </a:xfrm>
            </p:grpSpPr>
            <p:sp>
              <p:nvSpPr>
                <p:cNvPr id="629" name="Google Shape;629;p49"/>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9"/>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9"/>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9"/>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9"/>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9"/>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49"/>
              <p:cNvGrpSpPr/>
              <p:nvPr/>
            </p:nvGrpSpPr>
            <p:grpSpPr>
              <a:xfrm rot="5400000">
                <a:off x="5347920" y="458901"/>
                <a:ext cx="460072" cy="256297"/>
                <a:chOff x="2987600" y="4707500"/>
                <a:chExt cx="185850" cy="103525"/>
              </a:xfrm>
            </p:grpSpPr>
            <p:sp>
              <p:nvSpPr>
                <p:cNvPr id="636" name="Google Shape;636;p49"/>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9"/>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9"/>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9"/>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9"/>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9"/>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2" name="Google Shape;642;p49"/>
            <p:cNvGrpSpPr/>
            <p:nvPr/>
          </p:nvGrpSpPr>
          <p:grpSpPr>
            <a:xfrm rot="1784480">
              <a:off x="6726020" y="636449"/>
              <a:ext cx="1053185" cy="863896"/>
              <a:chOff x="5051370" y="357013"/>
              <a:chExt cx="1053154" cy="863871"/>
            </a:xfrm>
          </p:grpSpPr>
          <p:grpSp>
            <p:nvGrpSpPr>
              <p:cNvPr id="643" name="Google Shape;643;p49"/>
              <p:cNvGrpSpPr/>
              <p:nvPr/>
            </p:nvGrpSpPr>
            <p:grpSpPr>
              <a:xfrm rot="-1799972">
                <a:off x="5084625" y="866735"/>
                <a:ext cx="460060" cy="256293"/>
                <a:chOff x="2987600" y="4707500"/>
                <a:chExt cx="185850" cy="103525"/>
              </a:xfrm>
            </p:grpSpPr>
            <p:sp>
              <p:nvSpPr>
                <p:cNvPr id="644" name="Google Shape;644;p49"/>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9"/>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9"/>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9"/>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9"/>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9"/>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49"/>
              <p:cNvGrpSpPr/>
              <p:nvPr/>
            </p:nvGrpSpPr>
            <p:grpSpPr>
              <a:xfrm rot="1799972">
                <a:off x="5611210" y="866745"/>
                <a:ext cx="460060" cy="256293"/>
                <a:chOff x="2987600" y="4707500"/>
                <a:chExt cx="185850" cy="103525"/>
              </a:xfrm>
            </p:grpSpPr>
            <p:sp>
              <p:nvSpPr>
                <p:cNvPr id="651" name="Google Shape;651;p49"/>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9"/>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9"/>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9"/>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9"/>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9"/>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49"/>
              <p:cNvGrpSpPr/>
              <p:nvPr/>
            </p:nvGrpSpPr>
            <p:grpSpPr>
              <a:xfrm rot="5400000">
                <a:off x="5347920" y="458901"/>
                <a:ext cx="460072" cy="256297"/>
                <a:chOff x="2987600" y="4707500"/>
                <a:chExt cx="185850" cy="103525"/>
              </a:xfrm>
            </p:grpSpPr>
            <p:sp>
              <p:nvSpPr>
                <p:cNvPr id="658" name="Google Shape;658;p49"/>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9"/>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9"/>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9"/>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9"/>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9"/>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64" name="Google Shape;664;p49"/>
          <p:cNvGrpSpPr/>
          <p:nvPr/>
        </p:nvGrpSpPr>
        <p:grpSpPr>
          <a:xfrm flipH="1">
            <a:off x="-112768" y="140400"/>
            <a:ext cx="2568012" cy="1613144"/>
            <a:chOff x="5356111" y="432113"/>
            <a:chExt cx="2568012" cy="1613144"/>
          </a:xfrm>
        </p:grpSpPr>
        <p:grpSp>
          <p:nvGrpSpPr>
            <p:cNvPr id="665" name="Google Shape;665;p49"/>
            <p:cNvGrpSpPr/>
            <p:nvPr/>
          </p:nvGrpSpPr>
          <p:grpSpPr>
            <a:xfrm rot="-1799872">
              <a:off x="5501536" y="975906"/>
              <a:ext cx="1053222" cy="863926"/>
              <a:chOff x="5051370" y="357013"/>
              <a:chExt cx="1053154" cy="863871"/>
            </a:xfrm>
          </p:grpSpPr>
          <p:grpSp>
            <p:nvGrpSpPr>
              <p:cNvPr id="666" name="Google Shape;666;p49"/>
              <p:cNvGrpSpPr/>
              <p:nvPr/>
            </p:nvGrpSpPr>
            <p:grpSpPr>
              <a:xfrm rot="-1799972">
                <a:off x="5084625" y="866735"/>
                <a:ext cx="460060" cy="256293"/>
                <a:chOff x="2987600" y="4707500"/>
                <a:chExt cx="185850" cy="103525"/>
              </a:xfrm>
            </p:grpSpPr>
            <p:sp>
              <p:nvSpPr>
                <p:cNvPr id="667" name="Google Shape;667;p49"/>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9"/>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9"/>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9"/>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9"/>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49"/>
              <p:cNvGrpSpPr/>
              <p:nvPr/>
            </p:nvGrpSpPr>
            <p:grpSpPr>
              <a:xfrm rot="1799972">
                <a:off x="5611210" y="866745"/>
                <a:ext cx="460060" cy="256293"/>
                <a:chOff x="2987600" y="4707500"/>
                <a:chExt cx="185850" cy="103525"/>
              </a:xfrm>
            </p:grpSpPr>
            <p:sp>
              <p:nvSpPr>
                <p:cNvPr id="674" name="Google Shape;674;p49"/>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9"/>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9"/>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9"/>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9"/>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9"/>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49"/>
              <p:cNvGrpSpPr/>
              <p:nvPr/>
            </p:nvGrpSpPr>
            <p:grpSpPr>
              <a:xfrm rot="5400000">
                <a:off x="5347920" y="458901"/>
                <a:ext cx="460072" cy="256297"/>
                <a:chOff x="2987600" y="4707500"/>
                <a:chExt cx="185850" cy="103525"/>
              </a:xfrm>
            </p:grpSpPr>
            <p:sp>
              <p:nvSpPr>
                <p:cNvPr id="681" name="Google Shape;681;p49"/>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9"/>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9"/>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9"/>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9"/>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9"/>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7" name="Google Shape;687;p49"/>
            <p:cNvGrpSpPr/>
            <p:nvPr/>
          </p:nvGrpSpPr>
          <p:grpSpPr>
            <a:xfrm rot="1784480">
              <a:off x="6726020" y="636449"/>
              <a:ext cx="1053185" cy="863896"/>
              <a:chOff x="5051370" y="357013"/>
              <a:chExt cx="1053154" cy="863871"/>
            </a:xfrm>
          </p:grpSpPr>
          <p:grpSp>
            <p:nvGrpSpPr>
              <p:cNvPr id="688" name="Google Shape;688;p49"/>
              <p:cNvGrpSpPr/>
              <p:nvPr/>
            </p:nvGrpSpPr>
            <p:grpSpPr>
              <a:xfrm rot="-1799972">
                <a:off x="5084625" y="866735"/>
                <a:ext cx="460060" cy="256293"/>
                <a:chOff x="2987600" y="4707500"/>
                <a:chExt cx="185850" cy="103525"/>
              </a:xfrm>
            </p:grpSpPr>
            <p:sp>
              <p:nvSpPr>
                <p:cNvPr id="689" name="Google Shape;689;p49"/>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9"/>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9"/>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9"/>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9"/>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9"/>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695;p49"/>
              <p:cNvGrpSpPr/>
              <p:nvPr/>
            </p:nvGrpSpPr>
            <p:grpSpPr>
              <a:xfrm rot="1799972">
                <a:off x="5611210" y="866745"/>
                <a:ext cx="460060" cy="256293"/>
                <a:chOff x="2987600" y="4707500"/>
                <a:chExt cx="185850" cy="103525"/>
              </a:xfrm>
            </p:grpSpPr>
            <p:sp>
              <p:nvSpPr>
                <p:cNvPr id="696" name="Google Shape;696;p49"/>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9"/>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9"/>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9"/>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9"/>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9"/>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49"/>
              <p:cNvGrpSpPr/>
              <p:nvPr/>
            </p:nvGrpSpPr>
            <p:grpSpPr>
              <a:xfrm rot="5400000">
                <a:off x="5347920" y="458901"/>
                <a:ext cx="460072" cy="256297"/>
                <a:chOff x="2987600" y="4707500"/>
                <a:chExt cx="185850" cy="103525"/>
              </a:xfrm>
            </p:grpSpPr>
            <p:sp>
              <p:nvSpPr>
                <p:cNvPr id="703" name="Google Shape;703;p49"/>
                <p:cNvSpPr/>
                <p:nvPr/>
              </p:nvSpPr>
              <p:spPr>
                <a:xfrm>
                  <a:off x="3022000" y="4707500"/>
                  <a:ext cx="119600" cy="103525"/>
                </a:xfrm>
                <a:custGeom>
                  <a:avLst/>
                  <a:gdLst/>
                  <a:ahLst/>
                  <a:cxnLst/>
                  <a:rect l="l" t="t" r="r" b="b"/>
                  <a:pathLst>
                    <a:path w="4784" h="4141" extrusionOk="0">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3031175" y="4758225"/>
                  <a:ext cx="27325" cy="44125"/>
                </a:xfrm>
                <a:custGeom>
                  <a:avLst/>
                  <a:gdLst/>
                  <a:ahLst/>
                  <a:cxnLst/>
                  <a:rect l="l" t="t" r="r" b="b"/>
                  <a:pathLst>
                    <a:path w="1093" h="1765" extrusionOk="0">
                      <a:moveTo>
                        <a:pt x="113" y="0"/>
                      </a:moveTo>
                      <a:lnTo>
                        <a:pt x="1" y="62"/>
                      </a:lnTo>
                      <a:lnTo>
                        <a:pt x="990" y="1765"/>
                      </a:lnTo>
                      <a:lnTo>
                        <a:pt x="1092" y="1703"/>
                      </a:lnTo>
                      <a:lnTo>
                        <a:pt x="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3105125" y="4757975"/>
                  <a:ext cx="27300" cy="44125"/>
                </a:xfrm>
                <a:custGeom>
                  <a:avLst/>
                  <a:gdLst/>
                  <a:ahLst/>
                  <a:cxnLst/>
                  <a:rect l="l" t="t" r="r" b="b"/>
                  <a:pathLst>
                    <a:path w="1092" h="1765" extrusionOk="0">
                      <a:moveTo>
                        <a:pt x="979" y="0"/>
                      </a:moveTo>
                      <a:lnTo>
                        <a:pt x="0" y="1693"/>
                      </a:lnTo>
                      <a:lnTo>
                        <a:pt x="112" y="1764"/>
                      </a:lnTo>
                      <a:lnTo>
                        <a:pt x="1091" y="61"/>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a:off x="3057200" y="4714875"/>
                  <a:ext cx="49225" cy="3350"/>
                </a:xfrm>
                <a:custGeom>
                  <a:avLst/>
                  <a:gdLst/>
                  <a:ahLst/>
                  <a:cxnLst/>
                  <a:rect l="l" t="t" r="r" b="b"/>
                  <a:pathLst>
                    <a:path w="1969" h="134" extrusionOk="0">
                      <a:moveTo>
                        <a:pt x="0" y="1"/>
                      </a:moveTo>
                      <a:lnTo>
                        <a:pt x="0" y="133"/>
                      </a:lnTo>
                      <a:lnTo>
                        <a:pt x="1968" y="133"/>
                      </a:ln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9"/>
                <p:cNvSpPr/>
                <p:nvPr/>
              </p:nvSpPr>
              <p:spPr>
                <a:xfrm>
                  <a:off x="2987600" y="4757450"/>
                  <a:ext cx="36225" cy="3100"/>
                </a:xfrm>
                <a:custGeom>
                  <a:avLst/>
                  <a:gdLst/>
                  <a:ahLst/>
                  <a:cxnLst/>
                  <a:rect l="l" t="t" r="r" b="b"/>
                  <a:pathLst>
                    <a:path w="1449" h="124" extrusionOk="0">
                      <a:moveTo>
                        <a:pt x="0" y="1"/>
                      </a:moveTo>
                      <a:lnTo>
                        <a:pt x="0" y="123"/>
                      </a:lnTo>
                      <a:lnTo>
                        <a:pt x="1448" y="123"/>
                      </a:lnTo>
                      <a:lnTo>
                        <a:pt x="1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9"/>
                <p:cNvSpPr/>
                <p:nvPr/>
              </p:nvSpPr>
              <p:spPr>
                <a:xfrm>
                  <a:off x="3139775" y="4757450"/>
                  <a:ext cx="33675" cy="3100"/>
                </a:xfrm>
                <a:custGeom>
                  <a:avLst/>
                  <a:gdLst/>
                  <a:ahLst/>
                  <a:cxnLst/>
                  <a:rect l="l" t="t" r="r" b="b"/>
                  <a:pathLst>
                    <a:path w="1347" h="124" extrusionOk="0">
                      <a:moveTo>
                        <a:pt x="1" y="1"/>
                      </a:moveTo>
                      <a:lnTo>
                        <a:pt x="1" y="123"/>
                      </a:lnTo>
                      <a:lnTo>
                        <a:pt x="1347" y="123"/>
                      </a:lnTo>
                      <a:lnTo>
                        <a:pt x="1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Numbers and text 3">
  <p:cSld name="CUSTOM_22_1">
    <p:spTree>
      <p:nvGrpSpPr>
        <p:cNvPr id="1" name="Shape 709"/>
        <p:cNvGrpSpPr/>
        <p:nvPr/>
      </p:nvGrpSpPr>
      <p:grpSpPr>
        <a:xfrm>
          <a:off x="0" y="0"/>
          <a:ext cx="0" cy="0"/>
          <a:chOff x="0" y="0"/>
          <a:chExt cx="0" cy="0"/>
        </a:xfrm>
      </p:grpSpPr>
      <p:sp>
        <p:nvSpPr>
          <p:cNvPr id="710" name="Google Shape;710;p50"/>
          <p:cNvSpPr/>
          <p:nvPr/>
        </p:nvSpPr>
        <p:spPr>
          <a:xfrm flipH="1">
            <a:off x="7823975" y="0"/>
            <a:ext cx="771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p:cNvSpPr txBox="1">
            <a:spLocks noGrp="1"/>
          </p:cNvSpPr>
          <p:nvPr>
            <p:ph type="title"/>
          </p:nvPr>
        </p:nvSpPr>
        <p:spPr>
          <a:xfrm flipH="1">
            <a:off x="934600" y="1068400"/>
            <a:ext cx="2721600" cy="481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2" name="Google Shape;712;p50"/>
          <p:cNvSpPr txBox="1">
            <a:spLocks noGrp="1"/>
          </p:cNvSpPr>
          <p:nvPr>
            <p:ph type="subTitle" idx="1"/>
          </p:nvPr>
        </p:nvSpPr>
        <p:spPr>
          <a:xfrm flipH="1">
            <a:off x="5061650" y="3712150"/>
            <a:ext cx="22278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713" name="Google Shape;713;p50"/>
          <p:cNvSpPr txBox="1">
            <a:spLocks noGrp="1"/>
          </p:cNvSpPr>
          <p:nvPr>
            <p:ph type="subTitle" idx="2"/>
          </p:nvPr>
        </p:nvSpPr>
        <p:spPr>
          <a:xfrm flipH="1">
            <a:off x="5061625" y="2055650"/>
            <a:ext cx="23373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000"/>
              <a:buNone/>
              <a:defRPr sz="3600">
                <a:solidFill>
                  <a:schemeClr val="lt2"/>
                </a:solidFill>
                <a:latin typeface="Anton"/>
                <a:ea typeface="Anton"/>
                <a:cs typeface="Anton"/>
                <a:sym typeface="Anton"/>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714" name="Google Shape;714;p50"/>
          <p:cNvSpPr txBox="1">
            <a:spLocks noGrp="1"/>
          </p:cNvSpPr>
          <p:nvPr>
            <p:ph type="subTitle" idx="3"/>
          </p:nvPr>
        </p:nvSpPr>
        <p:spPr>
          <a:xfrm flipH="1">
            <a:off x="1940375" y="3712150"/>
            <a:ext cx="22278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715" name="Google Shape;715;p50"/>
          <p:cNvSpPr txBox="1">
            <a:spLocks noGrp="1"/>
          </p:cNvSpPr>
          <p:nvPr>
            <p:ph type="subTitle" idx="4"/>
          </p:nvPr>
        </p:nvSpPr>
        <p:spPr>
          <a:xfrm flipH="1">
            <a:off x="1940425" y="2055650"/>
            <a:ext cx="23373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000"/>
              <a:buNone/>
              <a:defRPr sz="3600">
                <a:solidFill>
                  <a:schemeClr val="dk1"/>
                </a:solidFill>
                <a:latin typeface="Anton"/>
                <a:ea typeface="Anton"/>
                <a:cs typeface="Anton"/>
                <a:sym typeface="Anton"/>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716" name="Google Shape;716;p50"/>
          <p:cNvSpPr txBox="1">
            <a:spLocks noGrp="1"/>
          </p:cNvSpPr>
          <p:nvPr>
            <p:ph type="subTitle" idx="5"/>
          </p:nvPr>
        </p:nvSpPr>
        <p:spPr>
          <a:xfrm flipH="1">
            <a:off x="5061650" y="3408025"/>
            <a:ext cx="1742700" cy="3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600"/>
              <a:buFont typeface="Anton"/>
              <a:buNone/>
              <a:defRPr sz="1600">
                <a:solidFill>
                  <a:schemeClr val="lt2"/>
                </a:solidFill>
                <a:latin typeface="Anton"/>
                <a:ea typeface="Anton"/>
                <a:cs typeface="Anton"/>
                <a:sym typeface="Anton"/>
              </a:defRPr>
            </a:lvl1pPr>
            <a:lvl2pPr lvl="1" rtl="0">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2pPr>
            <a:lvl3pPr lvl="2" rtl="0">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3pPr>
            <a:lvl4pPr lvl="3" rtl="0">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4pPr>
            <a:lvl5pPr lvl="4" rtl="0">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5pPr>
            <a:lvl6pPr lvl="5" rtl="0">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6pPr>
            <a:lvl7pPr lvl="6" rtl="0">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7pPr>
            <a:lvl8pPr lvl="7" rtl="0">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8pPr>
            <a:lvl9pPr lvl="8" rtl="0">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9pPr>
          </a:lstStyle>
          <a:p>
            <a:endParaRPr/>
          </a:p>
        </p:txBody>
      </p:sp>
      <p:sp>
        <p:nvSpPr>
          <p:cNvPr id="717" name="Google Shape;717;p50"/>
          <p:cNvSpPr txBox="1">
            <a:spLocks noGrp="1"/>
          </p:cNvSpPr>
          <p:nvPr>
            <p:ph type="subTitle" idx="6"/>
          </p:nvPr>
        </p:nvSpPr>
        <p:spPr>
          <a:xfrm flipH="1">
            <a:off x="1940325" y="3408025"/>
            <a:ext cx="1742700" cy="3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600"/>
              <a:buFont typeface="Anton"/>
              <a:buNone/>
              <a:defRPr sz="1600">
                <a:latin typeface="Anton"/>
                <a:ea typeface="Anton"/>
                <a:cs typeface="Anton"/>
                <a:sym typeface="Anton"/>
              </a:defRPr>
            </a:lvl1pPr>
            <a:lvl2pPr lvl="1" rtl="0">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2pPr>
            <a:lvl3pPr lvl="2" rtl="0">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3pPr>
            <a:lvl4pPr lvl="3" rtl="0">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4pPr>
            <a:lvl5pPr lvl="4" rtl="0">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5pPr>
            <a:lvl6pPr lvl="5" rtl="0">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6pPr>
            <a:lvl7pPr lvl="6" rtl="0">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7pPr>
            <a:lvl8pPr lvl="7" rtl="0">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8pPr>
            <a:lvl9pPr lvl="8" rtl="0">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s">
  <p:cSld name="CUSTOM_20">
    <p:bg>
      <p:bgPr>
        <a:solidFill>
          <a:schemeClr val="dk2"/>
        </a:solidFill>
        <a:effectLst/>
      </p:bgPr>
    </p:bg>
    <p:spTree>
      <p:nvGrpSpPr>
        <p:cNvPr id="1" name="Shape 718"/>
        <p:cNvGrpSpPr/>
        <p:nvPr/>
      </p:nvGrpSpPr>
      <p:grpSpPr>
        <a:xfrm>
          <a:off x="0" y="0"/>
          <a:ext cx="0" cy="0"/>
          <a:chOff x="0" y="0"/>
          <a:chExt cx="0" cy="0"/>
        </a:xfrm>
      </p:grpSpPr>
      <p:sp>
        <p:nvSpPr>
          <p:cNvPr id="719" name="Google Shape;719;p51"/>
          <p:cNvSpPr/>
          <p:nvPr/>
        </p:nvSpPr>
        <p:spPr>
          <a:xfrm flipH="1">
            <a:off x="72" y="4198425"/>
            <a:ext cx="9143997" cy="945126"/>
          </a:xfrm>
          <a:custGeom>
            <a:avLst/>
            <a:gdLst/>
            <a:ahLst/>
            <a:cxnLst/>
            <a:rect l="l" t="t" r="r" b="b"/>
            <a:pathLst>
              <a:path w="29564" h="46535" extrusionOk="0">
                <a:moveTo>
                  <a:pt x="0" y="0"/>
                </a:moveTo>
                <a:lnTo>
                  <a:pt x="0" y="46534"/>
                </a:lnTo>
                <a:lnTo>
                  <a:pt x="29563" y="46534"/>
                </a:lnTo>
                <a:lnTo>
                  <a:pt x="29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1"/>
          <p:cNvSpPr txBox="1">
            <a:spLocks noGrp="1"/>
          </p:cNvSpPr>
          <p:nvPr>
            <p:ph type="ctrTitle"/>
          </p:nvPr>
        </p:nvSpPr>
        <p:spPr>
          <a:xfrm flipH="1">
            <a:off x="1985201" y="1582225"/>
            <a:ext cx="1818900" cy="4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b="0">
                <a:solidFill>
                  <a:schemeClr val="accent1"/>
                </a:solidFill>
              </a:defRPr>
            </a:lvl1pPr>
            <a:lvl2pPr lvl="1" algn="ctr" rtl="0">
              <a:spcBef>
                <a:spcPts val="0"/>
              </a:spcBef>
              <a:spcAft>
                <a:spcPts val="0"/>
              </a:spcAft>
              <a:buClr>
                <a:schemeClr val="accent1"/>
              </a:buClr>
              <a:buSzPts val="5200"/>
              <a:buNone/>
              <a:defRPr sz="5200">
                <a:solidFill>
                  <a:schemeClr val="accent1"/>
                </a:solidFill>
              </a:defRPr>
            </a:lvl2pPr>
            <a:lvl3pPr lvl="2" algn="ctr" rtl="0">
              <a:spcBef>
                <a:spcPts val="0"/>
              </a:spcBef>
              <a:spcAft>
                <a:spcPts val="0"/>
              </a:spcAft>
              <a:buClr>
                <a:schemeClr val="accent1"/>
              </a:buClr>
              <a:buSzPts val="5200"/>
              <a:buNone/>
              <a:defRPr sz="5200">
                <a:solidFill>
                  <a:schemeClr val="accent1"/>
                </a:solidFill>
              </a:defRPr>
            </a:lvl3pPr>
            <a:lvl4pPr lvl="3" algn="ctr" rtl="0">
              <a:spcBef>
                <a:spcPts val="0"/>
              </a:spcBef>
              <a:spcAft>
                <a:spcPts val="0"/>
              </a:spcAft>
              <a:buClr>
                <a:schemeClr val="accent1"/>
              </a:buClr>
              <a:buSzPts val="5200"/>
              <a:buNone/>
              <a:defRPr sz="5200">
                <a:solidFill>
                  <a:schemeClr val="accent1"/>
                </a:solidFill>
              </a:defRPr>
            </a:lvl4pPr>
            <a:lvl5pPr lvl="4" algn="ctr" rtl="0">
              <a:spcBef>
                <a:spcPts val="0"/>
              </a:spcBef>
              <a:spcAft>
                <a:spcPts val="0"/>
              </a:spcAft>
              <a:buClr>
                <a:schemeClr val="accent1"/>
              </a:buClr>
              <a:buSzPts val="5200"/>
              <a:buNone/>
              <a:defRPr sz="5200">
                <a:solidFill>
                  <a:schemeClr val="accent1"/>
                </a:solidFill>
              </a:defRPr>
            </a:lvl5pPr>
            <a:lvl6pPr lvl="5" algn="ctr" rtl="0">
              <a:spcBef>
                <a:spcPts val="0"/>
              </a:spcBef>
              <a:spcAft>
                <a:spcPts val="0"/>
              </a:spcAft>
              <a:buClr>
                <a:schemeClr val="accent1"/>
              </a:buClr>
              <a:buSzPts val="5200"/>
              <a:buNone/>
              <a:defRPr sz="5200">
                <a:solidFill>
                  <a:schemeClr val="accent1"/>
                </a:solidFill>
              </a:defRPr>
            </a:lvl6pPr>
            <a:lvl7pPr lvl="6" algn="ctr" rtl="0">
              <a:spcBef>
                <a:spcPts val="0"/>
              </a:spcBef>
              <a:spcAft>
                <a:spcPts val="0"/>
              </a:spcAft>
              <a:buClr>
                <a:schemeClr val="accent1"/>
              </a:buClr>
              <a:buSzPts val="5200"/>
              <a:buNone/>
              <a:defRPr sz="5200">
                <a:solidFill>
                  <a:schemeClr val="accent1"/>
                </a:solidFill>
              </a:defRPr>
            </a:lvl7pPr>
            <a:lvl8pPr lvl="7" algn="ctr" rtl="0">
              <a:spcBef>
                <a:spcPts val="0"/>
              </a:spcBef>
              <a:spcAft>
                <a:spcPts val="0"/>
              </a:spcAft>
              <a:buClr>
                <a:schemeClr val="accent1"/>
              </a:buClr>
              <a:buSzPts val="5200"/>
              <a:buNone/>
              <a:defRPr sz="5200">
                <a:solidFill>
                  <a:schemeClr val="accent1"/>
                </a:solidFill>
              </a:defRPr>
            </a:lvl8pPr>
            <a:lvl9pPr lvl="8" algn="ctr" rtl="0">
              <a:spcBef>
                <a:spcPts val="0"/>
              </a:spcBef>
              <a:spcAft>
                <a:spcPts val="0"/>
              </a:spcAft>
              <a:buClr>
                <a:schemeClr val="accent1"/>
              </a:buClr>
              <a:buSzPts val="5200"/>
              <a:buNone/>
              <a:defRPr sz="5200">
                <a:solidFill>
                  <a:schemeClr val="accent1"/>
                </a:solidFill>
              </a:defRPr>
            </a:lvl9pPr>
          </a:lstStyle>
          <a:p>
            <a:endParaRPr/>
          </a:p>
        </p:txBody>
      </p:sp>
      <p:sp>
        <p:nvSpPr>
          <p:cNvPr id="721" name="Google Shape;721;p51"/>
          <p:cNvSpPr txBox="1">
            <a:spLocks noGrp="1"/>
          </p:cNvSpPr>
          <p:nvPr>
            <p:ph type="subTitle" idx="1"/>
          </p:nvPr>
        </p:nvSpPr>
        <p:spPr>
          <a:xfrm flipH="1">
            <a:off x="1458396" y="1858125"/>
            <a:ext cx="2872500" cy="3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2pPr>
            <a:lvl3pPr lvl="2" algn="ctr" rtl="0">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3pPr>
            <a:lvl4pPr lvl="3" algn="ctr" rtl="0">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4pPr>
            <a:lvl5pPr lvl="4" algn="ctr" rtl="0">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5pPr>
            <a:lvl6pPr lvl="5" algn="ctr" rtl="0">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6pPr>
            <a:lvl7pPr lvl="6" algn="ctr" rtl="0">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7pPr>
            <a:lvl8pPr lvl="7" algn="ctr" rtl="0">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8pPr>
            <a:lvl9pPr lvl="8" algn="ctr" rtl="0">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9pPr>
          </a:lstStyle>
          <a:p>
            <a:endParaRPr/>
          </a:p>
        </p:txBody>
      </p:sp>
      <p:sp>
        <p:nvSpPr>
          <p:cNvPr id="722" name="Google Shape;722;p51"/>
          <p:cNvSpPr txBox="1">
            <a:spLocks noGrp="1"/>
          </p:cNvSpPr>
          <p:nvPr>
            <p:ph type="subTitle" idx="2"/>
          </p:nvPr>
        </p:nvSpPr>
        <p:spPr>
          <a:xfrm flipH="1">
            <a:off x="1458400" y="2141925"/>
            <a:ext cx="2872500" cy="72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2pPr>
            <a:lvl3pPr lvl="2" algn="ctr" rtl="0">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3pPr>
            <a:lvl4pPr lvl="3" algn="ctr" rtl="0">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4pPr>
            <a:lvl5pPr lvl="4" algn="ctr" rtl="0">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5pPr>
            <a:lvl6pPr lvl="5" algn="ctr" rtl="0">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6pPr>
            <a:lvl7pPr lvl="6" algn="ctr" rtl="0">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7pPr>
            <a:lvl8pPr lvl="7" algn="ctr" rtl="0">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8pPr>
            <a:lvl9pPr lvl="8" algn="ctr" rtl="0">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9pPr>
          </a:lstStyle>
          <a:p>
            <a:endParaRPr/>
          </a:p>
        </p:txBody>
      </p:sp>
      <p:sp>
        <p:nvSpPr>
          <p:cNvPr id="723" name="Google Shape;723;p51"/>
          <p:cNvSpPr txBox="1"/>
          <p:nvPr/>
        </p:nvSpPr>
        <p:spPr>
          <a:xfrm>
            <a:off x="875800" y="2877013"/>
            <a:ext cx="4037700" cy="6855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a:solidFill>
                  <a:schemeClr val="accent1"/>
                </a:solidFill>
                <a:latin typeface="Advent Pro"/>
                <a:ea typeface="Advent Pro"/>
                <a:cs typeface="Advent Pro"/>
                <a:sym typeface="Advent Pro"/>
              </a:rPr>
              <a:t>CREDITS: This presentation template was created by </a:t>
            </a:r>
            <a:r>
              <a:rPr lang="en" b="1">
                <a:solidFill>
                  <a:schemeClr val="accent1"/>
                </a:solidFill>
                <a:latin typeface="Advent Pro"/>
                <a:ea typeface="Advent Pro"/>
                <a:cs typeface="Advent Pro"/>
                <a:sym typeface="Advent Pro"/>
              </a:rPr>
              <a:t>Slidesgo</a:t>
            </a:r>
            <a:r>
              <a:rPr lang="en">
                <a:solidFill>
                  <a:schemeClr val="accent1"/>
                </a:solidFill>
                <a:latin typeface="Advent Pro"/>
                <a:ea typeface="Advent Pro"/>
                <a:cs typeface="Advent Pro"/>
                <a:sym typeface="Advent Pro"/>
              </a:rPr>
              <a:t>, including icons by </a:t>
            </a:r>
            <a:r>
              <a:rPr lang="en" b="1">
                <a:solidFill>
                  <a:schemeClr val="accent1"/>
                </a:solidFill>
                <a:latin typeface="Advent Pro"/>
                <a:ea typeface="Advent Pro"/>
                <a:cs typeface="Advent Pro"/>
                <a:sym typeface="Advent Pro"/>
              </a:rPr>
              <a:t>Flaticon</a:t>
            </a:r>
            <a:r>
              <a:rPr lang="en">
                <a:solidFill>
                  <a:schemeClr val="accent1"/>
                </a:solidFill>
                <a:latin typeface="Advent Pro"/>
                <a:ea typeface="Advent Pro"/>
                <a:cs typeface="Advent Pro"/>
                <a:sym typeface="Advent Pro"/>
              </a:rPr>
              <a:t>, and infographics &amp; images by </a:t>
            </a:r>
            <a:r>
              <a:rPr lang="en" b="1">
                <a:solidFill>
                  <a:schemeClr val="accent1"/>
                </a:solidFill>
                <a:latin typeface="Advent Pro"/>
                <a:ea typeface="Advent Pro"/>
                <a:cs typeface="Advent Pro"/>
                <a:sym typeface="Advent Pro"/>
              </a:rPr>
              <a:t>Freepik</a:t>
            </a:r>
            <a:endParaRPr b="1">
              <a:solidFill>
                <a:schemeClr val="accent1"/>
              </a:solidFill>
              <a:latin typeface="Advent Pro"/>
              <a:ea typeface="Advent Pro"/>
              <a:cs typeface="Advent Pro"/>
              <a:sym typeface="Advent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p:nvPr/>
        </p:nvSpPr>
        <p:spPr>
          <a:xfrm>
            <a:off x="0" y="0"/>
            <a:ext cx="3420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3420000" y="0"/>
            <a:ext cx="5724130" cy="5143500"/>
          </a:xfrm>
          <a:custGeom>
            <a:avLst/>
            <a:gdLst/>
            <a:ahLst/>
            <a:cxnLst/>
            <a:rect l="l" t="t" r="r" b="b"/>
            <a:pathLst>
              <a:path w="65471" h="29229" extrusionOk="0">
                <a:moveTo>
                  <a:pt x="0" y="1"/>
                </a:moveTo>
                <a:lnTo>
                  <a:pt x="0" y="29228"/>
                </a:lnTo>
                <a:lnTo>
                  <a:pt x="65471" y="29228"/>
                </a:lnTo>
                <a:lnTo>
                  <a:pt x="65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txBox="1">
            <a:spLocks noGrp="1"/>
          </p:cNvSpPr>
          <p:nvPr>
            <p:ph type="title"/>
          </p:nvPr>
        </p:nvSpPr>
        <p:spPr>
          <a:xfrm>
            <a:off x="934525" y="1068400"/>
            <a:ext cx="2853900" cy="481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solidFill>
                  <a:schemeClr val="dk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8" name="Google Shape;38;p7"/>
          <p:cNvSpPr txBox="1">
            <a:spLocks noGrp="1"/>
          </p:cNvSpPr>
          <p:nvPr>
            <p:ph type="subTitle" idx="1"/>
          </p:nvPr>
        </p:nvSpPr>
        <p:spPr>
          <a:xfrm>
            <a:off x="934525" y="2658075"/>
            <a:ext cx="2114400" cy="11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accent3"/>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9" name="Google Shape;39;p7"/>
          <p:cNvSpPr/>
          <p:nvPr/>
        </p:nvSpPr>
        <p:spPr>
          <a:xfrm flipH="1">
            <a:off x="3419965" y="4198425"/>
            <a:ext cx="5724108" cy="945126"/>
          </a:xfrm>
          <a:custGeom>
            <a:avLst/>
            <a:gdLst/>
            <a:ahLst/>
            <a:cxnLst/>
            <a:rect l="l" t="t" r="r" b="b"/>
            <a:pathLst>
              <a:path w="29564" h="46535" extrusionOk="0">
                <a:moveTo>
                  <a:pt x="0" y="0"/>
                </a:moveTo>
                <a:lnTo>
                  <a:pt x="0" y="46534"/>
                </a:lnTo>
                <a:lnTo>
                  <a:pt x="29563" y="46534"/>
                </a:lnTo>
                <a:lnTo>
                  <a:pt x="29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934525" y="2071050"/>
            <a:ext cx="3721800" cy="1001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60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42" name="Google Shape;42;p8"/>
          <p:cNvSpPr txBox="1">
            <a:spLocks noGrp="1"/>
          </p:cNvSpPr>
          <p:nvPr>
            <p:ph type="subTitle" idx="1"/>
          </p:nvPr>
        </p:nvSpPr>
        <p:spPr>
          <a:xfrm>
            <a:off x="934525" y="2912150"/>
            <a:ext cx="2638200" cy="57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43" name="Google Shape;43;p8"/>
          <p:cNvSpPr/>
          <p:nvPr/>
        </p:nvSpPr>
        <p:spPr>
          <a:xfrm rot="5400000">
            <a:off x="4186500" y="-599100"/>
            <a:ext cx="771000" cy="917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4946150" y="-125"/>
            <a:ext cx="4197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934525" y="1068400"/>
            <a:ext cx="2816700" cy="2456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7" name="Google Shape;47;p9"/>
          <p:cNvSpPr txBox="1">
            <a:spLocks noGrp="1"/>
          </p:cNvSpPr>
          <p:nvPr>
            <p:ph type="subTitle" idx="1"/>
          </p:nvPr>
        </p:nvSpPr>
        <p:spPr>
          <a:xfrm>
            <a:off x="934600" y="3612700"/>
            <a:ext cx="2816700" cy="62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1506825" y="3002325"/>
            <a:ext cx="3816300" cy="1120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solidFill>
                  <a:schemeClr val="dk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50" name="Google Shape;50;p10"/>
          <p:cNvSpPr/>
          <p:nvPr/>
        </p:nvSpPr>
        <p:spPr>
          <a:xfrm>
            <a:off x="549025" y="0"/>
            <a:ext cx="771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713250" y="2094913"/>
            <a:ext cx="7717500" cy="1195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3600"/>
              <a:buNone/>
              <a:defRPr sz="7200">
                <a:solidFill>
                  <a:schemeClr val="lt1"/>
                </a:solidFill>
              </a:defRPr>
            </a:lvl1pPr>
            <a:lvl2pPr lvl="1" algn="ctr">
              <a:spcBef>
                <a:spcPts val="0"/>
              </a:spcBef>
              <a:spcAft>
                <a:spcPts val="0"/>
              </a:spcAft>
              <a:buClr>
                <a:schemeClr val="dk2"/>
              </a:buClr>
              <a:buSzPts val="3600"/>
              <a:buNone/>
              <a:defRPr sz="3600">
                <a:solidFill>
                  <a:schemeClr val="dk2"/>
                </a:solidFill>
              </a:defRPr>
            </a:lvl2pPr>
            <a:lvl3pPr lvl="2" algn="ctr">
              <a:spcBef>
                <a:spcPts val="0"/>
              </a:spcBef>
              <a:spcAft>
                <a:spcPts val="0"/>
              </a:spcAft>
              <a:buClr>
                <a:schemeClr val="dk2"/>
              </a:buClr>
              <a:buSzPts val="3600"/>
              <a:buNone/>
              <a:defRPr sz="3600">
                <a:solidFill>
                  <a:schemeClr val="dk2"/>
                </a:solidFill>
              </a:defRPr>
            </a:lvl3pPr>
            <a:lvl4pPr lvl="3" algn="ctr">
              <a:spcBef>
                <a:spcPts val="0"/>
              </a:spcBef>
              <a:spcAft>
                <a:spcPts val="0"/>
              </a:spcAft>
              <a:buClr>
                <a:schemeClr val="dk2"/>
              </a:buClr>
              <a:buSzPts val="3600"/>
              <a:buNone/>
              <a:defRPr sz="3600">
                <a:solidFill>
                  <a:schemeClr val="dk2"/>
                </a:solidFill>
              </a:defRPr>
            </a:lvl4pPr>
            <a:lvl5pPr lvl="4" algn="ctr">
              <a:spcBef>
                <a:spcPts val="0"/>
              </a:spcBef>
              <a:spcAft>
                <a:spcPts val="0"/>
              </a:spcAft>
              <a:buClr>
                <a:schemeClr val="dk2"/>
              </a:buClr>
              <a:buSzPts val="3600"/>
              <a:buNone/>
              <a:defRPr sz="3600">
                <a:solidFill>
                  <a:schemeClr val="dk2"/>
                </a:solidFill>
              </a:defRPr>
            </a:lvl5pPr>
            <a:lvl6pPr lvl="5" algn="ctr">
              <a:spcBef>
                <a:spcPts val="0"/>
              </a:spcBef>
              <a:spcAft>
                <a:spcPts val="0"/>
              </a:spcAft>
              <a:buClr>
                <a:schemeClr val="dk2"/>
              </a:buClr>
              <a:buSzPts val="3600"/>
              <a:buNone/>
              <a:defRPr sz="3600">
                <a:solidFill>
                  <a:schemeClr val="dk2"/>
                </a:solidFill>
              </a:defRPr>
            </a:lvl6pPr>
            <a:lvl7pPr lvl="6" algn="ctr">
              <a:spcBef>
                <a:spcPts val="0"/>
              </a:spcBef>
              <a:spcAft>
                <a:spcPts val="0"/>
              </a:spcAft>
              <a:buClr>
                <a:schemeClr val="dk2"/>
              </a:buClr>
              <a:buSzPts val="3600"/>
              <a:buNone/>
              <a:defRPr sz="3600">
                <a:solidFill>
                  <a:schemeClr val="dk2"/>
                </a:solidFill>
              </a:defRPr>
            </a:lvl7pPr>
            <a:lvl8pPr lvl="7" algn="ctr">
              <a:spcBef>
                <a:spcPts val="0"/>
              </a:spcBef>
              <a:spcAft>
                <a:spcPts val="0"/>
              </a:spcAft>
              <a:buClr>
                <a:schemeClr val="dk2"/>
              </a:buClr>
              <a:buSzPts val="3600"/>
              <a:buNone/>
              <a:defRPr sz="3600">
                <a:solidFill>
                  <a:schemeClr val="dk2"/>
                </a:solidFill>
              </a:defRPr>
            </a:lvl8pPr>
            <a:lvl9pPr lvl="8" algn="ctr">
              <a:spcBef>
                <a:spcPts val="0"/>
              </a:spcBef>
              <a:spcAft>
                <a:spcPts val="0"/>
              </a:spcAft>
              <a:buClr>
                <a:schemeClr val="dk2"/>
              </a:buClr>
              <a:buSzPts val="3600"/>
              <a:buNone/>
              <a:defRPr sz="3600">
                <a:solidFill>
                  <a:schemeClr val="dk2"/>
                </a:solidFill>
              </a:defRPr>
            </a:lvl9pPr>
          </a:lstStyle>
          <a:p>
            <a:r>
              <a:t>xx%</a:t>
            </a:r>
          </a:p>
        </p:txBody>
      </p:sp>
      <p:sp>
        <p:nvSpPr>
          <p:cNvPr id="53" name="Google Shape;53;p11"/>
          <p:cNvSpPr txBox="1">
            <a:spLocks noGrp="1"/>
          </p:cNvSpPr>
          <p:nvPr>
            <p:ph type="subTitle" idx="1"/>
          </p:nvPr>
        </p:nvSpPr>
        <p:spPr>
          <a:xfrm>
            <a:off x="2864550" y="3195138"/>
            <a:ext cx="3414900" cy="5202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11"/>
          <p:cNvSpPr/>
          <p:nvPr/>
        </p:nvSpPr>
        <p:spPr>
          <a:xfrm flipH="1">
            <a:off x="72" y="4198425"/>
            <a:ext cx="9143997" cy="945126"/>
          </a:xfrm>
          <a:custGeom>
            <a:avLst/>
            <a:gdLst/>
            <a:ahLst/>
            <a:cxnLst/>
            <a:rect l="l" t="t" r="r" b="b"/>
            <a:pathLst>
              <a:path w="29564" h="46535" extrusionOk="0">
                <a:moveTo>
                  <a:pt x="0" y="0"/>
                </a:moveTo>
                <a:lnTo>
                  <a:pt x="0" y="46534"/>
                </a:lnTo>
                <a:lnTo>
                  <a:pt x="29563" y="46534"/>
                </a:lnTo>
                <a:lnTo>
                  <a:pt x="29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Anton"/>
              <a:buNone/>
              <a:defRPr sz="2400">
                <a:solidFill>
                  <a:schemeClr val="dk2"/>
                </a:solidFill>
                <a:latin typeface="Anton"/>
                <a:ea typeface="Anton"/>
                <a:cs typeface="Anton"/>
                <a:sym typeface="Anton"/>
              </a:defRPr>
            </a:lvl1pPr>
            <a:lvl2pPr lvl="1">
              <a:spcBef>
                <a:spcPts val="0"/>
              </a:spcBef>
              <a:spcAft>
                <a:spcPts val="0"/>
              </a:spcAft>
              <a:buClr>
                <a:schemeClr val="dk2"/>
              </a:buClr>
              <a:buSzPts val="2800"/>
              <a:buFont typeface="Anton"/>
              <a:buNone/>
              <a:defRPr sz="2800">
                <a:solidFill>
                  <a:schemeClr val="dk2"/>
                </a:solidFill>
                <a:latin typeface="Anton"/>
                <a:ea typeface="Anton"/>
                <a:cs typeface="Anton"/>
                <a:sym typeface="Anton"/>
              </a:defRPr>
            </a:lvl2pPr>
            <a:lvl3pPr lvl="2">
              <a:spcBef>
                <a:spcPts val="0"/>
              </a:spcBef>
              <a:spcAft>
                <a:spcPts val="0"/>
              </a:spcAft>
              <a:buClr>
                <a:schemeClr val="dk2"/>
              </a:buClr>
              <a:buSzPts val="2800"/>
              <a:buFont typeface="Anton"/>
              <a:buNone/>
              <a:defRPr sz="2800">
                <a:solidFill>
                  <a:schemeClr val="dk2"/>
                </a:solidFill>
                <a:latin typeface="Anton"/>
                <a:ea typeface="Anton"/>
                <a:cs typeface="Anton"/>
                <a:sym typeface="Anton"/>
              </a:defRPr>
            </a:lvl3pPr>
            <a:lvl4pPr lvl="3">
              <a:spcBef>
                <a:spcPts val="0"/>
              </a:spcBef>
              <a:spcAft>
                <a:spcPts val="0"/>
              </a:spcAft>
              <a:buClr>
                <a:schemeClr val="dk2"/>
              </a:buClr>
              <a:buSzPts val="2800"/>
              <a:buFont typeface="Anton"/>
              <a:buNone/>
              <a:defRPr sz="2800">
                <a:solidFill>
                  <a:schemeClr val="dk2"/>
                </a:solidFill>
                <a:latin typeface="Anton"/>
                <a:ea typeface="Anton"/>
                <a:cs typeface="Anton"/>
                <a:sym typeface="Anton"/>
              </a:defRPr>
            </a:lvl4pPr>
            <a:lvl5pPr lvl="4">
              <a:spcBef>
                <a:spcPts val="0"/>
              </a:spcBef>
              <a:spcAft>
                <a:spcPts val="0"/>
              </a:spcAft>
              <a:buClr>
                <a:schemeClr val="dk2"/>
              </a:buClr>
              <a:buSzPts val="2800"/>
              <a:buFont typeface="Anton"/>
              <a:buNone/>
              <a:defRPr sz="2800">
                <a:solidFill>
                  <a:schemeClr val="dk2"/>
                </a:solidFill>
                <a:latin typeface="Anton"/>
                <a:ea typeface="Anton"/>
                <a:cs typeface="Anton"/>
                <a:sym typeface="Anton"/>
              </a:defRPr>
            </a:lvl5pPr>
            <a:lvl6pPr lvl="5">
              <a:spcBef>
                <a:spcPts val="0"/>
              </a:spcBef>
              <a:spcAft>
                <a:spcPts val="0"/>
              </a:spcAft>
              <a:buClr>
                <a:schemeClr val="dk2"/>
              </a:buClr>
              <a:buSzPts val="2800"/>
              <a:buFont typeface="Anton"/>
              <a:buNone/>
              <a:defRPr sz="2800">
                <a:solidFill>
                  <a:schemeClr val="dk2"/>
                </a:solidFill>
                <a:latin typeface="Anton"/>
                <a:ea typeface="Anton"/>
                <a:cs typeface="Anton"/>
                <a:sym typeface="Anton"/>
              </a:defRPr>
            </a:lvl6pPr>
            <a:lvl7pPr lvl="6">
              <a:spcBef>
                <a:spcPts val="0"/>
              </a:spcBef>
              <a:spcAft>
                <a:spcPts val="0"/>
              </a:spcAft>
              <a:buClr>
                <a:schemeClr val="dk2"/>
              </a:buClr>
              <a:buSzPts val="2800"/>
              <a:buFont typeface="Anton"/>
              <a:buNone/>
              <a:defRPr sz="2800">
                <a:solidFill>
                  <a:schemeClr val="dk2"/>
                </a:solidFill>
                <a:latin typeface="Anton"/>
                <a:ea typeface="Anton"/>
                <a:cs typeface="Anton"/>
                <a:sym typeface="Anton"/>
              </a:defRPr>
            </a:lvl7pPr>
            <a:lvl8pPr lvl="7">
              <a:spcBef>
                <a:spcPts val="0"/>
              </a:spcBef>
              <a:spcAft>
                <a:spcPts val="0"/>
              </a:spcAft>
              <a:buClr>
                <a:schemeClr val="dk2"/>
              </a:buClr>
              <a:buSzPts val="2800"/>
              <a:buFont typeface="Anton"/>
              <a:buNone/>
              <a:defRPr sz="2800">
                <a:solidFill>
                  <a:schemeClr val="dk2"/>
                </a:solidFill>
                <a:latin typeface="Anton"/>
                <a:ea typeface="Anton"/>
                <a:cs typeface="Anton"/>
                <a:sym typeface="Anton"/>
              </a:defRPr>
            </a:lvl8pPr>
            <a:lvl9pPr lvl="8">
              <a:spcBef>
                <a:spcPts val="0"/>
              </a:spcBef>
              <a:spcAft>
                <a:spcPts val="0"/>
              </a:spcAft>
              <a:buClr>
                <a:schemeClr val="dk2"/>
              </a:buClr>
              <a:buSzPts val="2800"/>
              <a:buFont typeface="Anton"/>
              <a:buNone/>
              <a:defRPr sz="2800">
                <a:solidFill>
                  <a:schemeClr val="dk2"/>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713225" y="1246950"/>
            <a:ext cx="7717500" cy="3361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Advent Pro"/>
              <a:buChar char="●"/>
              <a:defRPr>
                <a:solidFill>
                  <a:schemeClr val="dk2"/>
                </a:solidFill>
                <a:latin typeface="Advent Pro"/>
                <a:ea typeface="Advent Pro"/>
                <a:cs typeface="Advent Pro"/>
                <a:sym typeface="Advent Pro"/>
              </a:defRPr>
            </a:lvl1pPr>
            <a:lvl2pPr marL="914400" lvl="1" indent="-317500">
              <a:lnSpc>
                <a:spcPct val="100000"/>
              </a:lnSpc>
              <a:spcBef>
                <a:spcPts val="0"/>
              </a:spcBef>
              <a:spcAft>
                <a:spcPts val="0"/>
              </a:spcAft>
              <a:buClr>
                <a:schemeClr val="dk2"/>
              </a:buClr>
              <a:buSzPts val="1400"/>
              <a:buFont typeface="Advent Pro"/>
              <a:buChar char="○"/>
              <a:defRPr>
                <a:solidFill>
                  <a:schemeClr val="dk2"/>
                </a:solidFill>
                <a:latin typeface="Advent Pro"/>
                <a:ea typeface="Advent Pro"/>
                <a:cs typeface="Advent Pro"/>
                <a:sym typeface="Advent Pro"/>
              </a:defRPr>
            </a:lvl2pPr>
            <a:lvl3pPr marL="1371600" lvl="2" indent="-317500">
              <a:lnSpc>
                <a:spcPct val="100000"/>
              </a:lnSpc>
              <a:spcBef>
                <a:spcPts val="0"/>
              </a:spcBef>
              <a:spcAft>
                <a:spcPts val="0"/>
              </a:spcAft>
              <a:buClr>
                <a:schemeClr val="dk2"/>
              </a:buClr>
              <a:buSzPts val="1400"/>
              <a:buFont typeface="Advent Pro"/>
              <a:buChar char="■"/>
              <a:defRPr>
                <a:solidFill>
                  <a:schemeClr val="dk2"/>
                </a:solidFill>
                <a:latin typeface="Advent Pro"/>
                <a:ea typeface="Advent Pro"/>
                <a:cs typeface="Advent Pro"/>
                <a:sym typeface="Advent Pro"/>
              </a:defRPr>
            </a:lvl3pPr>
            <a:lvl4pPr marL="1828800" lvl="3" indent="-317500">
              <a:lnSpc>
                <a:spcPct val="100000"/>
              </a:lnSpc>
              <a:spcBef>
                <a:spcPts val="0"/>
              </a:spcBef>
              <a:spcAft>
                <a:spcPts val="0"/>
              </a:spcAft>
              <a:buClr>
                <a:schemeClr val="dk2"/>
              </a:buClr>
              <a:buSzPts val="1400"/>
              <a:buFont typeface="Advent Pro"/>
              <a:buChar char="●"/>
              <a:defRPr>
                <a:solidFill>
                  <a:schemeClr val="dk2"/>
                </a:solidFill>
                <a:latin typeface="Advent Pro"/>
                <a:ea typeface="Advent Pro"/>
                <a:cs typeface="Advent Pro"/>
                <a:sym typeface="Advent Pro"/>
              </a:defRPr>
            </a:lvl4pPr>
            <a:lvl5pPr marL="2286000" lvl="4" indent="-317500">
              <a:lnSpc>
                <a:spcPct val="100000"/>
              </a:lnSpc>
              <a:spcBef>
                <a:spcPts val="0"/>
              </a:spcBef>
              <a:spcAft>
                <a:spcPts val="0"/>
              </a:spcAft>
              <a:buClr>
                <a:schemeClr val="dk2"/>
              </a:buClr>
              <a:buSzPts val="1400"/>
              <a:buFont typeface="Advent Pro"/>
              <a:buChar char="○"/>
              <a:defRPr>
                <a:solidFill>
                  <a:schemeClr val="dk2"/>
                </a:solidFill>
                <a:latin typeface="Advent Pro"/>
                <a:ea typeface="Advent Pro"/>
                <a:cs typeface="Advent Pro"/>
                <a:sym typeface="Advent Pro"/>
              </a:defRPr>
            </a:lvl5pPr>
            <a:lvl6pPr marL="2743200" lvl="5" indent="-317500">
              <a:lnSpc>
                <a:spcPct val="100000"/>
              </a:lnSpc>
              <a:spcBef>
                <a:spcPts val="0"/>
              </a:spcBef>
              <a:spcAft>
                <a:spcPts val="0"/>
              </a:spcAft>
              <a:buClr>
                <a:schemeClr val="dk2"/>
              </a:buClr>
              <a:buSzPts val="1400"/>
              <a:buFont typeface="Advent Pro"/>
              <a:buChar char="■"/>
              <a:defRPr>
                <a:solidFill>
                  <a:schemeClr val="dk2"/>
                </a:solidFill>
                <a:latin typeface="Advent Pro"/>
                <a:ea typeface="Advent Pro"/>
                <a:cs typeface="Advent Pro"/>
                <a:sym typeface="Advent Pro"/>
              </a:defRPr>
            </a:lvl6pPr>
            <a:lvl7pPr marL="3200400" lvl="6" indent="-317500">
              <a:lnSpc>
                <a:spcPct val="100000"/>
              </a:lnSpc>
              <a:spcBef>
                <a:spcPts val="0"/>
              </a:spcBef>
              <a:spcAft>
                <a:spcPts val="0"/>
              </a:spcAft>
              <a:buClr>
                <a:schemeClr val="dk2"/>
              </a:buClr>
              <a:buSzPts val="1400"/>
              <a:buFont typeface="Advent Pro"/>
              <a:buChar char="●"/>
              <a:defRPr>
                <a:solidFill>
                  <a:schemeClr val="dk2"/>
                </a:solidFill>
                <a:latin typeface="Advent Pro"/>
                <a:ea typeface="Advent Pro"/>
                <a:cs typeface="Advent Pro"/>
                <a:sym typeface="Advent Pro"/>
              </a:defRPr>
            </a:lvl7pPr>
            <a:lvl8pPr marL="3657600" lvl="7" indent="-317500">
              <a:lnSpc>
                <a:spcPct val="100000"/>
              </a:lnSpc>
              <a:spcBef>
                <a:spcPts val="0"/>
              </a:spcBef>
              <a:spcAft>
                <a:spcPts val="0"/>
              </a:spcAft>
              <a:buClr>
                <a:schemeClr val="dk2"/>
              </a:buClr>
              <a:buSzPts val="1400"/>
              <a:buFont typeface="Advent Pro"/>
              <a:buChar char="○"/>
              <a:defRPr>
                <a:solidFill>
                  <a:schemeClr val="dk2"/>
                </a:solidFill>
                <a:latin typeface="Advent Pro"/>
                <a:ea typeface="Advent Pro"/>
                <a:cs typeface="Advent Pro"/>
                <a:sym typeface="Advent Pro"/>
              </a:defRPr>
            </a:lvl8pPr>
            <a:lvl9pPr marL="4114800" lvl="8" indent="-317500">
              <a:lnSpc>
                <a:spcPct val="100000"/>
              </a:lnSpc>
              <a:spcBef>
                <a:spcPts val="0"/>
              </a:spcBef>
              <a:spcAft>
                <a:spcPts val="0"/>
              </a:spcAft>
              <a:buClr>
                <a:schemeClr val="dk2"/>
              </a:buClr>
              <a:buSzPts val="1400"/>
              <a:buFont typeface="Advent Pro"/>
              <a:buChar char="■"/>
              <a:defRPr>
                <a:solidFill>
                  <a:schemeClr val="dk2"/>
                </a:solidFill>
                <a:latin typeface="Advent Pro"/>
                <a:ea typeface="Advent Pro"/>
                <a:cs typeface="Advent Pro"/>
                <a:sym typeface="Advent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89" r:id="rId38"/>
    <p:sldLayoutId id="2147483692" r:id="rId39"/>
    <p:sldLayoutId id="2147483693" r:id="rId40"/>
    <p:sldLayoutId id="2147483694" r:id="rId41"/>
    <p:sldLayoutId id="2147483695" r:id="rId42"/>
    <p:sldLayoutId id="2147483696" r:id="rId43"/>
    <p:sldLayoutId id="2147483697" r:id="rId4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3.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grpSp>
        <p:nvGrpSpPr>
          <p:cNvPr id="728" name="Google Shape;728;p52"/>
          <p:cNvGrpSpPr/>
          <p:nvPr/>
        </p:nvGrpSpPr>
        <p:grpSpPr>
          <a:xfrm>
            <a:off x="7082118" y="4054347"/>
            <a:ext cx="2011845" cy="1080748"/>
            <a:chOff x="4683148" y="2956818"/>
            <a:chExt cx="3104100" cy="1474865"/>
          </a:xfrm>
        </p:grpSpPr>
        <p:sp>
          <p:nvSpPr>
            <p:cNvPr id="729" name="Google Shape;729;p52"/>
            <p:cNvSpPr/>
            <p:nvPr/>
          </p:nvSpPr>
          <p:spPr>
            <a:xfrm>
              <a:off x="4683148" y="4317983"/>
              <a:ext cx="3104100" cy="113700"/>
            </a:xfrm>
            <a:prstGeom prst="ellipse">
              <a:avLst/>
            </a:prstGeom>
            <a:solidFill>
              <a:schemeClr val="dk1">
                <a:alpha val="32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0" name="Google Shape;730;p52"/>
            <p:cNvGrpSpPr/>
            <p:nvPr/>
          </p:nvGrpSpPr>
          <p:grpSpPr>
            <a:xfrm>
              <a:off x="4853838" y="2956818"/>
              <a:ext cx="2773076" cy="1418852"/>
              <a:chOff x="3633600" y="961100"/>
              <a:chExt cx="1191286" cy="609525"/>
            </a:xfrm>
          </p:grpSpPr>
          <p:sp>
            <p:nvSpPr>
              <p:cNvPr id="731" name="Google Shape;731;p52"/>
              <p:cNvSpPr/>
              <p:nvPr/>
            </p:nvSpPr>
            <p:spPr>
              <a:xfrm>
                <a:off x="4119275" y="1152150"/>
                <a:ext cx="15350" cy="63775"/>
              </a:xfrm>
              <a:custGeom>
                <a:avLst/>
                <a:gdLst/>
                <a:ahLst/>
                <a:cxnLst/>
                <a:rect l="l" t="t" r="r" b="b"/>
                <a:pathLst>
                  <a:path w="614" h="2551" extrusionOk="0">
                    <a:moveTo>
                      <a:pt x="307" y="0"/>
                    </a:moveTo>
                    <a:cubicBezTo>
                      <a:pt x="154" y="0"/>
                      <a:pt x="1" y="98"/>
                      <a:pt x="1" y="295"/>
                    </a:cubicBezTo>
                    <a:lnTo>
                      <a:pt x="1" y="2255"/>
                    </a:lnTo>
                    <a:cubicBezTo>
                      <a:pt x="1" y="2452"/>
                      <a:pt x="154" y="2551"/>
                      <a:pt x="307" y="2551"/>
                    </a:cubicBezTo>
                    <a:cubicBezTo>
                      <a:pt x="460" y="2551"/>
                      <a:pt x="613" y="2452"/>
                      <a:pt x="613" y="2255"/>
                    </a:cubicBezTo>
                    <a:lnTo>
                      <a:pt x="613" y="295"/>
                    </a:lnTo>
                    <a:cubicBezTo>
                      <a:pt x="613" y="98"/>
                      <a:pt x="460" y="0"/>
                      <a:pt x="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2"/>
              <p:cNvSpPr/>
              <p:nvPr/>
            </p:nvSpPr>
            <p:spPr>
              <a:xfrm>
                <a:off x="3762250" y="980825"/>
                <a:ext cx="456050" cy="258125"/>
              </a:xfrm>
              <a:custGeom>
                <a:avLst/>
                <a:gdLst/>
                <a:ahLst/>
                <a:cxnLst/>
                <a:rect l="l" t="t" r="r" b="b"/>
                <a:pathLst>
                  <a:path w="18242" h="10325" extrusionOk="0">
                    <a:moveTo>
                      <a:pt x="10894" y="0"/>
                    </a:moveTo>
                    <a:cubicBezTo>
                      <a:pt x="10208" y="0"/>
                      <a:pt x="9555" y="65"/>
                      <a:pt x="8975" y="157"/>
                    </a:cubicBezTo>
                    <a:cubicBezTo>
                      <a:pt x="6307" y="571"/>
                      <a:pt x="4097" y="1637"/>
                      <a:pt x="2587" y="3233"/>
                    </a:cubicBezTo>
                    <a:cubicBezTo>
                      <a:pt x="750" y="5169"/>
                      <a:pt x="0" y="8019"/>
                      <a:pt x="720" y="10324"/>
                    </a:cubicBezTo>
                    <a:lnTo>
                      <a:pt x="1497" y="10081"/>
                    </a:lnTo>
                    <a:cubicBezTo>
                      <a:pt x="863" y="8049"/>
                      <a:pt x="1538" y="5521"/>
                      <a:pt x="3175" y="3792"/>
                    </a:cubicBezTo>
                    <a:cubicBezTo>
                      <a:pt x="4930" y="1942"/>
                      <a:pt x="7365" y="1232"/>
                      <a:pt x="9102" y="962"/>
                    </a:cubicBezTo>
                    <a:cubicBezTo>
                      <a:pt x="9643" y="877"/>
                      <a:pt x="10253" y="816"/>
                      <a:pt x="10892" y="816"/>
                    </a:cubicBezTo>
                    <a:cubicBezTo>
                      <a:pt x="12309" y="816"/>
                      <a:pt x="13863" y="1115"/>
                      <a:pt x="15104" y="2109"/>
                    </a:cubicBezTo>
                    <a:cubicBezTo>
                      <a:pt x="16604" y="3312"/>
                      <a:pt x="17392" y="5450"/>
                      <a:pt x="17063" y="7426"/>
                    </a:cubicBezTo>
                    <a:lnTo>
                      <a:pt x="17865" y="7559"/>
                    </a:lnTo>
                    <a:cubicBezTo>
                      <a:pt x="18241" y="5302"/>
                      <a:pt x="17337" y="2856"/>
                      <a:pt x="15614" y="1472"/>
                    </a:cubicBezTo>
                    <a:cubicBezTo>
                      <a:pt x="14203" y="340"/>
                      <a:pt x="12464" y="0"/>
                      <a:pt x="10894" y="0"/>
                    </a:cubicBezTo>
                    <a:close/>
                  </a:path>
                </a:pathLst>
              </a:custGeom>
              <a:solidFill>
                <a:srgbClr val="D6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2"/>
              <p:cNvSpPr/>
              <p:nvPr/>
            </p:nvSpPr>
            <p:spPr>
              <a:xfrm>
                <a:off x="3768650" y="985925"/>
                <a:ext cx="442975" cy="246600"/>
              </a:xfrm>
              <a:custGeom>
                <a:avLst/>
                <a:gdLst/>
                <a:ahLst/>
                <a:cxnLst/>
                <a:rect l="l" t="t" r="r" b="b"/>
                <a:pathLst>
                  <a:path w="17719" h="9864" extrusionOk="0">
                    <a:moveTo>
                      <a:pt x="10638" y="0"/>
                    </a:moveTo>
                    <a:cubicBezTo>
                      <a:pt x="10031" y="0"/>
                      <a:pt x="9397" y="52"/>
                      <a:pt x="8750" y="152"/>
                    </a:cubicBezTo>
                    <a:cubicBezTo>
                      <a:pt x="6126" y="563"/>
                      <a:pt x="3958" y="1604"/>
                      <a:pt x="2478" y="3170"/>
                    </a:cubicBezTo>
                    <a:cubicBezTo>
                      <a:pt x="741" y="4999"/>
                      <a:pt x="1" y="7660"/>
                      <a:pt x="600" y="9863"/>
                    </a:cubicBezTo>
                    <a:lnTo>
                      <a:pt x="991" y="9743"/>
                    </a:lnTo>
                    <a:cubicBezTo>
                      <a:pt x="436" y="7678"/>
                      <a:pt x="1139" y="5173"/>
                      <a:pt x="2772" y="3447"/>
                    </a:cubicBezTo>
                    <a:cubicBezTo>
                      <a:pt x="4564" y="1556"/>
                      <a:pt x="7047" y="830"/>
                      <a:pt x="8815" y="555"/>
                    </a:cubicBezTo>
                    <a:cubicBezTo>
                      <a:pt x="9442" y="457"/>
                      <a:pt x="10055" y="408"/>
                      <a:pt x="10638" y="408"/>
                    </a:cubicBezTo>
                    <a:cubicBezTo>
                      <a:pt x="12409" y="408"/>
                      <a:pt x="13868" y="857"/>
                      <a:pt x="14975" y="1744"/>
                    </a:cubicBezTo>
                    <a:cubicBezTo>
                      <a:pt x="16478" y="2954"/>
                      <a:pt x="17294" y="5064"/>
                      <a:pt x="17036" y="7055"/>
                    </a:cubicBezTo>
                    <a:lnTo>
                      <a:pt x="17438" y="7123"/>
                    </a:lnTo>
                    <a:cubicBezTo>
                      <a:pt x="17718" y="4992"/>
                      <a:pt x="16845" y="2724"/>
                      <a:pt x="15231" y="1429"/>
                    </a:cubicBezTo>
                    <a:cubicBezTo>
                      <a:pt x="14050" y="481"/>
                      <a:pt x="12505" y="0"/>
                      <a:pt x="106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2"/>
              <p:cNvSpPr/>
              <p:nvPr/>
            </p:nvSpPr>
            <p:spPr>
              <a:xfrm>
                <a:off x="3633600" y="1199875"/>
                <a:ext cx="314600" cy="370750"/>
              </a:xfrm>
              <a:custGeom>
                <a:avLst/>
                <a:gdLst/>
                <a:ahLst/>
                <a:cxnLst/>
                <a:rect l="l" t="t" r="r" b="b"/>
                <a:pathLst>
                  <a:path w="12584" h="14830" extrusionOk="0">
                    <a:moveTo>
                      <a:pt x="3176" y="0"/>
                    </a:moveTo>
                    <a:cubicBezTo>
                      <a:pt x="3156" y="0"/>
                      <a:pt x="3142" y="18"/>
                      <a:pt x="3142" y="38"/>
                    </a:cubicBezTo>
                    <a:lnTo>
                      <a:pt x="3142" y="383"/>
                    </a:lnTo>
                    <a:cubicBezTo>
                      <a:pt x="3142" y="606"/>
                      <a:pt x="3320" y="785"/>
                      <a:pt x="3543" y="785"/>
                    </a:cubicBezTo>
                    <a:lnTo>
                      <a:pt x="3793" y="785"/>
                    </a:lnTo>
                    <a:lnTo>
                      <a:pt x="3793" y="2367"/>
                    </a:lnTo>
                    <a:cubicBezTo>
                      <a:pt x="3793" y="3224"/>
                      <a:pt x="3638" y="4077"/>
                      <a:pt x="3344" y="4881"/>
                    </a:cubicBezTo>
                    <a:lnTo>
                      <a:pt x="302" y="13141"/>
                    </a:lnTo>
                    <a:cubicBezTo>
                      <a:pt x="0" y="13960"/>
                      <a:pt x="607" y="14829"/>
                      <a:pt x="1480" y="14829"/>
                    </a:cubicBezTo>
                    <a:lnTo>
                      <a:pt x="11103" y="14829"/>
                    </a:lnTo>
                    <a:cubicBezTo>
                      <a:pt x="11977" y="14829"/>
                      <a:pt x="12583" y="13960"/>
                      <a:pt x="12282" y="13141"/>
                    </a:cubicBezTo>
                    <a:lnTo>
                      <a:pt x="9240" y="4881"/>
                    </a:lnTo>
                    <a:cubicBezTo>
                      <a:pt x="8945" y="4077"/>
                      <a:pt x="8794" y="3224"/>
                      <a:pt x="8794" y="2367"/>
                    </a:cubicBezTo>
                    <a:lnTo>
                      <a:pt x="8794" y="785"/>
                    </a:lnTo>
                    <a:lnTo>
                      <a:pt x="9041" y="785"/>
                    </a:lnTo>
                    <a:cubicBezTo>
                      <a:pt x="9263" y="785"/>
                      <a:pt x="9445" y="606"/>
                      <a:pt x="9445" y="383"/>
                    </a:cubicBezTo>
                    <a:lnTo>
                      <a:pt x="9445" y="38"/>
                    </a:lnTo>
                    <a:cubicBezTo>
                      <a:pt x="9445" y="18"/>
                      <a:pt x="9428" y="0"/>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2"/>
              <p:cNvSpPr/>
              <p:nvPr/>
            </p:nvSpPr>
            <p:spPr>
              <a:xfrm>
                <a:off x="3650550" y="1398025"/>
                <a:ext cx="280700" cy="160275"/>
              </a:xfrm>
              <a:custGeom>
                <a:avLst/>
                <a:gdLst/>
                <a:ahLst/>
                <a:cxnLst/>
                <a:rect l="l" t="t" r="r" b="b"/>
                <a:pathLst>
                  <a:path w="11228" h="6411" extrusionOk="0">
                    <a:moveTo>
                      <a:pt x="2070" y="1"/>
                    </a:moveTo>
                    <a:lnTo>
                      <a:pt x="90" y="5386"/>
                    </a:lnTo>
                    <a:cubicBezTo>
                      <a:pt x="1" y="5623"/>
                      <a:pt x="35" y="5876"/>
                      <a:pt x="179" y="6085"/>
                    </a:cubicBezTo>
                    <a:cubicBezTo>
                      <a:pt x="323" y="6290"/>
                      <a:pt x="552" y="6410"/>
                      <a:pt x="802" y="6410"/>
                    </a:cubicBezTo>
                    <a:lnTo>
                      <a:pt x="10425" y="6410"/>
                    </a:lnTo>
                    <a:cubicBezTo>
                      <a:pt x="10679" y="6410"/>
                      <a:pt x="10905" y="6290"/>
                      <a:pt x="11049" y="6085"/>
                    </a:cubicBezTo>
                    <a:cubicBezTo>
                      <a:pt x="11196" y="5876"/>
                      <a:pt x="11227" y="5623"/>
                      <a:pt x="11141" y="5386"/>
                    </a:cubicBezTo>
                    <a:lnTo>
                      <a:pt x="91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2"/>
              <p:cNvSpPr/>
              <p:nvPr/>
            </p:nvSpPr>
            <p:spPr>
              <a:xfrm>
                <a:off x="4217075" y="961100"/>
                <a:ext cx="554825" cy="501625"/>
              </a:xfrm>
              <a:custGeom>
                <a:avLst/>
                <a:gdLst/>
                <a:ahLst/>
                <a:cxnLst/>
                <a:rect l="l" t="t" r="r" b="b"/>
                <a:pathLst>
                  <a:path w="22193" h="20065" extrusionOk="0">
                    <a:moveTo>
                      <a:pt x="4437" y="0"/>
                    </a:moveTo>
                    <a:cubicBezTo>
                      <a:pt x="1991" y="0"/>
                      <a:pt x="1" y="1991"/>
                      <a:pt x="1" y="4437"/>
                    </a:cubicBezTo>
                    <a:lnTo>
                      <a:pt x="1" y="7184"/>
                    </a:lnTo>
                    <a:lnTo>
                      <a:pt x="816" y="7184"/>
                    </a:lnTo>
                    <a:lnTo>
                      <a:pt x="816" y="4437"/>
                    </a:lnTo>
                    <a:cubicBezTo>
                      <a:pt x="816" y="2443"/>
                      <a:pt x="2440" y="816"/>
                      <a:pt x="4437" y="816"/>
                    </a:cubicBezTo>
                    <a:lnTo>
                      <a:pt x="19900" y="816"/>
                    </a:lnTo>
                    <a:cubicBezTo>
                      <a:pt x="20246" y="816"/>
                      <a:pt x="21377" y="878"/>
                      <a:pt x="21377" y="1641"/>
                    </a:cubicBezTo>
                    <a:cubicBezTo>
                      <a:pt x="21377" y="2005"/>
                      <a:pt x="20363" y="2329"/>
                      <a:pt x="19623" y="2570"/>
                    </a:cubicBezTo>
                    <a:cubicBezTo>
                      <a:pt x="18482" y="2940"/>
                      <a:pt x="17300" y="3320"/>
                      <a:pt x="17300" y="4276"/>
                    </a:cubicBezTo>
                    <a:cubicBezTo>
                      <a:pt x="17300" y="5228"/>
                      <a:pt x="18482" y="5612"/>
                      <a:pt x="19623" y="5978"/>
                    </a:cubicBezTo>
                    <a:cubicBezTo>
                      <a:pt x="20363" y="6218"/>
                      <a:pt x="21377" y="6547"/>
                      <a:pt x="21377" y="6906"/>
                    </a:cubicBezTo>
                    <a:cubicBezTo>
                      <a:pt x="21377" y="7270"/>
                      <a:pt x="20363" y="7595"/>
                      <a:pt x="19623" y="7835"/>
                    </a:cubicBezTo>
                    <a:cubicBezTo>
                      <a:pt x="18482" y="8205"/>
                      <a:pt x="17300" y="8585"/>
                      <a:pt x="17300" y="9537"/>
                    </a:cubicBezTo>
                    <a:cubicBezTo>
                      <a:pt x="17300" y="10493"/>
                      <a:pt x="18482" y="10873"/>
                      <a:pt x="19623" y="11243"/>
                    </a:cubicBezTo>
                    <a:cubicBezTo>
                      <a:pt x="20363" y="11483"/>
                      <a:pt x="21377" y="11809"/>
                      <a:pt x="21377" y="12171"/>
                    </a:cubicBezTo>
                    <a:cubicBezTo>
                      <a:pt x="21377" y="12532"/>
                      <a:pt x="20363" y="12860"/>
                      <a:pt x="19623" y="13100"/>
                    </a:cubicBezTo>
                    <a:cubicBezTo>
                      <a:pt x="18482" y="13466"/>
                      <a:pt x="17300" y="13847"/>
                      <a:pt x="17300" y="14802"/>
                    </a:cubicBezTo>
                    <a:cubicBezTo>
                      <a:pt x="17300" y="15759"/>
                      <a:pt x="18482" y="16138"/>
                      <a:pt x="19623" y="16505"/>
                    </a:cubicBezTo>
                    <a:cubicBezTo>
                      <a:pt x="20363" y="16745"/>
                      <a:pt x="21377" y="17071"/>
                      <a:pt x="21377" y="17433"/>
                    </a:cubicBezTo>
                    <a:cubicBezTo>
                      <a:pt x="21377" y="17793"/>
                      <a:pt x="20363" y="18122"/>
                      <a:pt x="19623" y="18361"/>
                    </a:cubicBezTo>
                    <a:cubicBezTo>
                      <a:pt x="18482" y="18728"/>
                      <a:pt x="17300" y="19109"/>
                      <a:pt x="17300" y="20064"/>
                    </a:cubicBezTo>
                    <a:lnTo>
                      <a:pt x="18115" y="20064"/>
                    </a:lnTo>
                    <a:cubicBezTo>
                      <a:pt x="18115" y="19705"/>
                      <a:pt x="19130" y="19376"/>
                      <a:pt x="19873" y="19136"/>
                    </a:cubicBezTo>
                    <a:cubicBezTo>
                      <a:pt x="21013" y="18769"/>
                      <a:pt x="22192" y="18386"/>
                      <a:pt x="22192" y="17433"/>
                    </a:cubicBezTo>
                    <a:cubicBezTo>
                      <a:pt x="22192" y="16478"/>
                      <a:pt x="21013" y="16097"/>
                      <a:pt x="19873" y="15731"/>
                    </a:cubicBezTo>
                    <a:cubicBezTo>
                      <a:pt x="19130" y="15491"/>
                      <a:pt x="18115" y="15162"/>
                      <a:pt x="18115" y="14802"/>
                    </a:cubicBezTo>
                    <a:cubicBezTo>
                      <a:pt x="18115" y="14440"/>
                      <a:pt x="19130" y="14114"/>
                      <a:pt x="19873" y="13874"/>
                    </a:cubicBezTo>
                    <a:cubicBezTo>
                      <a:pt x="21013" y="13507"/>
                      <a:pt x="22192" y="13124"/>
                      <a:pt x="22192" y="12171"/>
                    </a:cubicBezTo>
                    <a:cubicBezTo>
                      <a:pt x="22192" y="11216"/>
                      <a:pt x="21013" y="10835"/>
                      <a:pt x="19873" y="10466"/>
                    </a:cubicBezTo>
                    <a:cubicBezTo>
                      <a:pt x="19133" y="10230"/>
                      <a:pt x="18115" y="9901"/>
                      <a:pt x="18115" y="9537"/>
                    </a:cubicBezTo>
                    <a:cubicBezTo>
                      <a:pt x="18115" y="9178"/>
                      <a:pt x="19130" y="8849"/>
                      <a:pt x="19873" y="8612"/>
                    </a:cubicBezTo>
                    <a:cubicBezTo>
                      <a:pt x="21013" y="8242"/>
                      <a:pt x="22192" y="7863"/>
                      <a:pt x="22192" y="6906"/>
                    </a:cubicBezTo>
                    <a:cubicBezTo>
                      <a:pt x="22192" y="5954"/>
                      <a:pt x="21013" y="5570"/>
                      <a:pt x="19873" y="5204"/>
                    </a:cubicBezTo>
                    <a:cubicBezTo>
                      <a:pt x="19130" y="4964"/>
                      <a:pt x="18115" y="4636"/>
                      <a:pt x="18115" y="4276"/>
                    </a:cubicBezTo>
                    <a:cubicBezTo>
                      <a:pt x="18115" y="3912"/>
                      <a:pt x="19133" y="3583"/>
                      <a:pt x="19873" y="3347"/>
                    </a:cubicBezTo>
                    <a:cubicBezTo>
                      <a:pt x="21013" y="2977"/>
                      <a:pt x="22192" y="2597"/>
                      <a:pt x="22192" y="1641"/>
                    </a:cubicBezTo>
                    <a:cubicBezTo>
                      <a:pt x="22192" y="631"/>
                      <a:pt x="21315" y="0"/>
                      <a:pt x="19900" y="0"/>
                    </a:cubicBezTo>
                    <a:close/>
                  </a:path>
                </a:pathLst>
              </a:custGeom>
              <a:solidFill>
                <a:srgbClr val="D6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2"/>
              <p:cNvSpPr/>
              <p:nvPr/>
            </p:nvSpPr>
            <p:spPr>
              <a:xfrm>
                <a:off x="4224700" y="968800"/>
                <a:ext cx="539575" cy="486300"/>
              </a:xfrm>
              <a:custGeom>
                <a:avLst/>
                <a:gdLst/>
                <a:ahLst/>
                <a:cxnLst/>
                <a:rect l="l" t="t" r="r" b="b"/>
                <a:pathLst>
                  <a:path w="21583" h="19452" extrusionOk="0">
                    <a:moveTo>
                      <a:pt x="4132" y="1"/>
                    </a:moveTo>
                    <a:cubicBezTo>
                      <a:pt x="1854" y="1"/>
                      <a:pt x="1" y="1854"/>
                      <a:pt x="1" y="4129"/>
                    </a:cubicBezTo>
                    <a:lnTo>
                      <a:pt x="1" y="6571"/>
                    </a:lnTo>
                    <a:lnTo>
                      <a:pt x="206" y="6571"/>
                    </a:lnTo>
                    <a:lnTo>
                      <a:pt x="206" y="4129"/>
                    </a:lnTo>
                    <a:cubicBezTo>
                      <a:pt x="206" y="1964"/>
                      <a:pt x="1966" y="203"/>
                      <a:pt x="4132" y="203"/>
                    </a:cubicBezTo>
                    <a:lnTo>
                      <a:pt x="19595" y="203"/>
                    </a:lnTo>
                    <a:cubicBezTo>
                      <a:pt x="20711" y="203"/>
                      <a:pt x="21377" y="628"/>
                      <a:pt x="21377" y="1333"/>
                    </a:cubicBezTo>
                    <a:cubicBezTo>
                      <a:pt x="21377" y="1878"/>
                      <a:pt x="20599" y="2169"/>
                      <a:pt x="19410" y="2553"/>
                    </a:cubicBezTo>
                    <a:cubicBezTo>
                      <a:pt x="18372" y="2889"/>
                      <a:pt x="17304" y="3234"/>
                      <a:pt x="17304" y="3968"/>
                    </a:cubicBezTo>
                    <a:cubicBezTo>
                      <a:pt x="17304" y="4698"/>
                      <a:pt x="18372" y="5047"/>
                      <a:pt x="19410" y="5379"/>
                    </a:cubicBezTo>
                    <a:cubicBezTo>
                      <a:pt x="20599" y="5762"/>
                      <a:pt x="21377" y="6057"/>
                      <a:pt x="21377" y="6598"/>
                    </a:cubicBezTo>
                    <a:cubicBezTo>
                      <a:pt x="21377" y="7143"/>
                      <a:pt x="20599" y="7435"/>
                      <a:pt x="19410" y="7818"/>
                    </a:cubicBezTo>
                    <a:cubicBezTo>
                      <a:pt x="18372" y="8154"/>
                      <a:pt x="17304" y="8500"/>
                      <a:pt x="17304" y="9229"/>
                    </a:cubicBezTo>
                    <a:cubicBezTo>
                      <a:pt x="17304" y="9963"/>
                      <a:pt x="18372" y="10309"/>
                      <a:pt x="19410" y="10644"/>
                    </a:cubicBezTo>
                    <a:cubicBezTo>
                      <a:pt x="20599" y="11028"/>
                      <a:pt x="21377" y="11319"/>
                      <a:pt x="21377" y="11863"/>
                    </a:cubicBezTo>
                    <a:cubicBezTo>
                      <a:pt x="21377" y="12405"/>
                      <a:pt x="20599" y="12700"/>
                      <a:pt x="19410" y="13079"/>
                    </a:cubicBezTo>
                    <a:cubicBezTo>
                      <a:pt x="18372" y="13416"/>
                      <a:pt x="17304" y="13762"/>
                      <a:pt x="17304" y="14494"/>
                    </a:cubicBezTo>
                    <a:cubicBezTo>
                      <a:pt x="17304" y="15228"/>
                      <a:pt x="18372" y="15571"/>
                      <a:pt x="19410" y="15906"/>
                    </a:cubicBezTo>
                    <a:cubicBezTo>
                      <a:pt x="20599" y="16290"/>
                      <a:pt x="21377" y="16581"/>
                      <a:pt x="21377" y="17125"/>
                    </a:cubicBezTo>
                    <a:cubicBezTo>
                      <a:pt x="21377" y="17667"/>
                      <a:pt x="20599" y="17961"/>
                      <a:pt x="19410" y="18345"/>
                    </a:cubicBezTo>
                    <a:cubicBezTo>
                      <a:pt x="18529" y="18629"/>
                      <a:pt x="17622" y="18921"/>
                      <a:pt x="17369" y="19451"/>
                    </a:cubicBezTo>
                    <a:lnTo>
                      <a:pt x="17601" y="19451"/>
                    </a:lnTo>
                    <a:cubicBezTo>
                      <a:pt x="17848" y="19085"/>
                      <a:pt x="18540" y="18839"/>
                      <a:pt x="19472" y="18537"/>
                    </a:cubicBezTo>
                    <a:cubicBezTo>
                      <a:pt x="20510" y="18201"/>
                      <a:pt x="21582" y="17859"/>
                      <a:pt x="21582" y="17125"/>
                    </a:cubicBezTo>
                    <a:cubicBezTo>
                      <a:pt x="21582" y="16393"/>
                      <a:pt x="20510" y="16047"/>
                      <a:pt x="19472" y="15714"/>
                    </a:cubicBezTo>
                    <a:cubicBezTo>
                      <a:pt x="18283" y="15331"/>
                      <a:pt x="17505" y="15036"/>
                      <a:pt x="17505" y="14494"/>
                    </a:cubicBezTo>
                    <a:cubicBezTo>
                      <a:pt x="17505" y="13950"/>
                      <a:pt x="18283" y="13659"/>
                      <a:pt x="19472" y="13275"/>
                    </a:cubicBezTo>
                    <a:cubicBezTo>
                      <a:pt x="20510" y="12940"/>
                      <a:pt x="21582" y="12594"/>
                      <a:pt x="21582" y="11863"/>
                    </a:cubicBezTo>
                    <a:cubicBezTo>
                      <a:pt x="21582" y="11131"/>
                      <a:pt x="20510" y="10785"/>
                      <a:pt x="19472" y="10449"/>
                    </a:cubicBezTo>
                    <a:cubicBezTo>
                      <a:pt x="18283" y="10065"/>
                      <a:pt x="17505" y="9774"/>
                      <a:pt x="17505" y="9229"/>
                    </a:cubicBezTo>
                    <a:cubicBezTo>
                      <a:pt x="17505" y="8688"/>
                      <a:pt x="18283" y="8397"/>
                      <a:pt x="19472" y="8013"/>
                    </a:cubicBezTo>
                    <a:cubicBezTo>
                      <a:pt x="20510" y="7678"/>
                      <a:pt x="21582" y="7332"/>
                      <a:pt x="21582" y="6598"/>
                    </a:cubicBezTo>
                    <a:cubicBezTo>
                      <a:pt x="21582" y="5869"/>
                      <a:pt x="20510" y="5520"/>
                      <a:pt x="19472" y="5187"/>
                    </a:cubicBezTo>
                    <a:cubicBezTo>
                      <a:pt x="18283" y="4804"/>
                      <a:pt x="17505" y="4508"/>
                      <a:pt x="17505" y="3968"/>
                    </a:cubicBezTo>
                    <a:cubicBezTo>
                      <a:pt x="17505" y="3423"/>
                      <a:pt x="18283" y="3131"/>
                      <a:pt x="19475" y="2748"/>
                    </a:cubicBezTo>
                    <a:cubicBezTo>
                      <a:pt x="20510" y="2412"/>
                      <a:pt x="21582" y="2067"/>
                      <a:pt x="21582" y="1333"/>
                    </a:cubicBezTo>
                    <a:cubicBezTo>
                      <a:pt x="21582" y="511"/>
                      <a:pt x="20822" y="1"/>
                      <a:pt x="195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2"/>
              <p:cNvSpPr/>
              <p:nvPr/>
            </p:nvSpPr>
            <p:spPr>
              <a:xfrm>
                <a:off x="4093675" y="1127575"/>
                <a:ext cx="223800" cy="206250"/>
              </a:xfrm>
              <a:custGeom>
                <a:avLst/>
                <a:gdLst/>
                <a:ahLst/>
                <a:cxnLst/>
                <a:rect l="l" t="t" r="r" b="b"/>
                <a:pathLst>
                  <a:path w="8952" h="8250" extrusionOk="0">
                    <a:moveTo>
                      <a:pt x="137" y="1"/>
                    </a:moveTo>
                    <a:cubicBezTo>
                      <a:pt x="51" y="1"/>
                      <a:pt x="0" y="94"/>
                      <a:pt x="45" y="165"/>
                    </a:cubicBezTo>
                    <a:lnTo>
                      <a:pt x="702" y="1265"/>
                    </a:lnTo>
                    <a:lnTo>
                      <a:pt x="702" y="7599"/>
                    </a:lnTo>
                    <a:cubicBezTo>
                      <a:pt x="702" y="7958"/>
                      <a:pt x="994" y="8249"/>
                      <a:pt x="1354" y="8249"/>
                    </a:cubicBezTo>
                    <a:lnTo>
                      <a:pt x="8304" y="8249"/>
                    </a:lnTo>
                    <a:cubicBezTo>
                      <a:pt x="8660" y="8249"/>
                      <a:pt x="8951" y="7958"/>
                      <a:pt x="8951" y="7599"/>
                    </a:cubicBezTo>
                    <a:lnTo>
                      <a:pt x="89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2"/>
              <p:cNvSpPr/>
              <p:nvPr/>
            </p:nvSpPr>
            <p:spPr>
              <a:xfrm>
                <a:off x="4116375" y="1227525"/>
                <a:ext cx="196025" cy="101250"/>
              </a:xfrm>
              <a:custGeom>
                <a:avLst/>
                <a:gdLst/>
                <a:ahLst/>
                <a:cxnLst/>
                <a:rect l="l" t="t" r="r" b="b"/>
                <a:pathLst>
                  <a:path w="7841" h="4050" extrusionOk="0">
                    <a:moveTo>
                      <a:pt x="7841" y="1"/>
                    </a:moveTo>
                    <a:cubicBezTo>
                      <a:pt x="7125" y="240"/>
                      <a:pt x="6376" y="317"/>
                      <a:pt x="5610" y="317"/>
                    </a:cubicBezTo>
                    <a:cubicBezTo>
                      <a:pt x="4235" y="317"/>
                      <a:pt x="2805" y="70"/>
                      <a:pt x="1409" y="70"/>
                    </a:cubicBezTo>
                    <a:cubicBezTo>
                      <a:pt x="934" y="70"/>
                      <a:pt x="463" y="98"/>
                      <a:pt x="0" y="175"/>
                    </a:cubicBezTo>
                    <a:lnTo>
                      <a:pt x="0" y="3601"/>
                    </a:lnTo>
                    <a:cubicBezTo>
                      <a:pt x="0" y="3848"/>
                      <a:pt x="199" y="4050"/>
                      <a:pt x="446" y="4050"/>
                    </a:cubicBezTo>
                    <a:lnTo>
                      <a:pt x="7396" y="4050"/>
                    </a:lnTo>
                    <a:cubicBezTo>
                      <a:pt x="7639" y="4050"/>
                      <a:pt x="7841" y="3848"/>
                      <a:pt x="7841" y="3601"/>
                    </a:cubicBezTo>
                    <a:lnTo>
                      <a:pt x="78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2"/>
              <p:cNvSpPr/>
              <p:nvPr/>
            </p:nvSpPr>
            <p:spPr>
              <a:xfrm>
                <a:off x="4647511" y="1397000"/>
                <a:ext cx="177375" cy="162325"/>
              </a:xfrm>
              <a:custGeom>
                <a:avLst/>
                <a:gdLst/>
                <a:ahLst/>
                <a:cxnLst/>
                <a:rect l="l" t="t" r="r" b="b"/>
                <a:pathLst>
                  <a:path w="7095" h="6493" extrusionOk="0">
                    <a:moveTo>
                      <a:pt x="161" y="1"/>
                    </a:moveTo>
                    <a:cubicBezTo>
                      <a:pt x="72" y="1"/>
                      <a:pt x="1" y="73"/>
                      <a:pt x="1" y="162"/>
                    </a:cubicBezTo>
                    <a:lnTo>
                      <a:pt x="1" y="6027"/>
                    </a:lnTo>
                    <a:cubicBezTo>
                      <a:pt x="1" y="6283"/>
                      <a:pt x="206" y="6492"/>
                      <a:pt x="463" y="6492"/>
                    </a:cubicBezTo>
                    <a:lnTo>
                      <a:pt x="6615" y="6492"/>
                    </a:lnTo>
                    <a:cubicBezTo>
                      <a:pt x="6872" y="6492"/>
                      <a:pt x="7081" y="6283"/>
                      <a:pt x="7081" y="6027"/>
                    </a:cubicBezTo>
                    <a:lnTo>
                      <a:pt x="7081" y="1083"/>
                    </a:lnTo>
                    <a:lnTo>
                      <a:pt x="7095" y="165"/>
                    </a:lnTo>
                    <a:cubicBezTo>
                      <a:pt x="7095" y="76"/>
                      <a:pt x="7023" y="1"/>
                      <a:pt x="69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2"/>
              <p:cNvSpPr/>
              <p:nvPr/>
            </p:nvSpPr>
            <p:spPr>
              <a:xfrm>
                <a:off x="4654186" y="1468100"/>
                <a:ext cx="163675" cy="84450"/>
              </a:xfrm>
              <a:custGeom>
                <a:avLst/>
                <a:gdLst/>
                <a:ahLst/>
                <a:cxnLst/>
                <a:rect l="l" t="t" r="r" b="b"/>
                <a:pathLst>
                  <a:path w="6547" h="3378" extrusionOk="0">
                    <a:moveTo>
                      <a:pt x="1" y="0"/>
                    </a:moveTo>
                    <a:lnTo>
                      <a:pt x="1" y="3097"/>
                    </a:lnTo>
                    <a:cubicBezTo>
                      <a:pt x="1" y="3251"/>
                      <a:pt x="127" y="3378"/>
                      <a:pt x="281" y="3378"/>
                    </a:cubicBezTo>
                    <a:lnTo>
                      <a:pt x="6266" y="3378"/>
                    </a:lnTo>
                    <a:cubicBezTo>
                      <a:pt x="6420" y="3378"/>
                      <a:pt x="6547" y="3251"/>
                      <a:pt x="6547" y="3097"/>
                    </a:cubicBezTo>
                    <a:lnTo>
                      <a:pt x="6547" y="144"/>
                    </a:lnTo>
                    <a:cubicBezTo>
                      <a:pt x="6160" y="80"/>
                      <a:pt x="5767" y="56"/>
                      <a:pt x="5371" y="56"/>
                    </a:cubicBezTo>
                    <a:cubicBezTo>
                      <a:pt x="4204" y="56"/>
                      <a:pt x="3009" y="263"/>
                      <a:pt x="1860" y="263"/>
                    </a:cubicBezTo>
                    <a:cubicBezTo>
                      <a:pt x="1222" y="263"/>
                      <a:pt x="598" y="199"/>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2"/>
              <p:cNvSpPr/>
              <p:nvPr/>
            </p:nvSpPr>
            <p:spPr>
              <a:xfrm>
                <a:off x="4146000" y="1543375"/>
                <a:ext cx="281100" cy="18000"/>
              </a:xfrm>
              <a:custGeom>
                <a:avLst/>
                <a:gdLst/>
                <a:ahLst/>
                <a:cxnLst/>
                <a:rect l="l" t="t" r="r" b="b"/>
                <a:pathLst>
                  <a:path w="11244" h="720" extrusionOk="0">
                    <a:moveTo>
                      <a:pt x="1460" y="0"/>
                    </a:moveTo>
                    <a:cubicBezTo>
                      <a:pt x="901" y="0"/>
                      <a:pt x="374" y="254"/>
                      <a:pt x="24" y="692"/>
                    </a:cubicBezTo>
                    <a:lnTo>
                      <a:pt x="1" y="720"/>
                    </a:lnTo>
                    <a:lnTo>
                      <a:pt x="11243" y="720"/>
                    </a:lnTo>
                    <a:lnTo>
                      <a:pt x="11243" y="336"/>
                    </a:lnTo>
                    <a:cubicBezTo>
                      <a:pt x="11243" y="151"/>
                      <a:pt x="11092" y="0"/>
                      <a:pt x="109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2"/>
              <p:cNvSpPr/>
              <p:nvPr/>
            </p:nvSpPr>
            <p:spPr>
              <a:xfrm>
                <a:off x="4339625" y="1182475"/>
                <a:ext cx="86175" cy="86275"/>
              </a:xfrm>
              <a:custGeom>
                <a:avLst/>
                <a:gdLst/>
                <a:ahLst/>
                <a:cxnLst/>
                <a:rect l="l" t="t" r="r" b="b"/>
                <a:pathLst>
                  <a:path w="3447" h="3451" extrusionOk="0">
                    <a:moveTo>
                      <a:pt x="1723" y="1"/>
                    </a:moveTo>
                    <a:cubicBezTo>
                      <a:pt x="771" y="1"/>
                      <a:pt x="0" y="775"/>
                      <a:pt x="0" y="1727"/>
                    </a:cubicBezTo>
                    <a:cubicBezTo>
                      <a:pt x="0" y="2679"/>
                      <a:pt x="771" y="3450"/>
                      <a:pt x="1723" y="3450"/>
                    </a:cubicBezTo>
                    <a:cubicBezTo>
                      <a:pt x="2676" y="3450"/>
                      <a:pt x="3447" y="2679"/>
                      <a:pt x="3447" y="1727"/>
                    </a:cubicBezTo>
                    <a:cubicBezTo>
                      <a:pt x="3447" y="775"/>
                      <a:pt x="2676" y="1"/>
                      <a:pt x="17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2"/>
              <p:cNvSpPr/>
              <p:nvPr/>
            </p:nvSpPr>
            <p:spPr>
              <a:xfrm>
                <a:off x="4189925" y="1341500"/>
                <a:ext cx="43775" cy="58275"/>
              </a:xfrm>
              <a:custGeom>
                <a:avLst/>
                <a:gdLst/>
                <a:ahLst/>
                <a:cxnLst/>
                <a:rect l="l" t="t" r="r" b="b"/>
                <a:pathLst>
                  <a:path w="1751" h="2331" extrusionOk="0">
                    <a:moveTo>
                      <a:pt x="987" y="1"/>
                    </a:moveTo>
                    <a:lnTo>
                      <a:pt x="987" y="1"/>
                    </a:lnTo>
                    <a:cubicBezTo>
                      <a:pt x="1066" y="334"/>
                      <a:pt x="973" y="700"/>
                      <a:pt x="751" y="957"/>
                    </a:cubicBezTo>
                    <a:cubicBezTo>
                      <a:pt x="603" y="1121"/>
                      <a:pt x="394" y="1275"/>
                      <a:pt x="402" y="1495"/>
                    </a:cubicBezTo>
                    <a:cubicBezTo>
                      <a:pt x="343" y="1368"/>
                      <a:pt x="350" y="1213"/>
                      <a:pt x="422" y="1094"/>
                    </a:cubicBezTo>
                    <a:lnTo>
                      <a:pt x="422" y="1094"/>
                    </a:lnTo>
                    <a:cubicBezTo>
                      <a:pt x="1" y="1488"/>
                      <a:pt x="250" y="2125"/>
                      <a:pt x="796" y="2303"/>
                    </a:cubicBezTo>
                    <a:cubicBezTo>
                      <a:pt x="854" y="2321"/>
                      <a:pt x="910" y="2330"/>
                      <a:pt x="964" y="2330"/>
                    </a:cubicBezTo>
                    <a:cubicBezTo>
                      <a:pt x="1397" y="2330"/>
                      <a:pt x="1681" y="1775"/>
                      <a:pt x="1717" y="1412"/>
                    </a:cubicBezTo>
                    <a:cubicBezTo>
                      <a:pt x="1751" y="1056"/>
                      <a:pt x="1645" y="690"/>
                      <a:pt x="1453" y="388"/>
                    </a:cubicBezTo>
                    <a:cubicBezTo>
                      <a:pt x="1340" y="214"/>
                      <a:pt x="1186" y="49"/>
                      <a:pt x="987" y="1"/>
                    </a:cubicBezTo>
                    <a:close/>
                  </a:path>
                </a:pathLst>
              </a:custGeom>
              <a:solidFill>
                <a:srgbClr val="FBC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2"/>
              <p:cNvSpPr/>
              <p:nvPr/>
            </p:nvSpPr>
            <p:spPr>
              <a:xfrm>
                <a:off x="4202175" y="1368225"/>
                <a:ext cx="23650" cy="30625"/>
              </a:xfrm>
              <a:custGeom>
                <a:avLst/>
                <a:gdLst/>
                <a:ahLst/>
                <a:cxnLst/>
                <a:rect l="l" t="t" r="r" b="b"/>
                <a:pathLst>
                  <a:path w="946" h="1225" extrusionOk="0">
                    <a:moveTo>
                      <a:pt x="696" y="1"/>
                    </a:moveTo>
                    <a:cubicBezTo>
                      <a:pt x="685" y="158"/>
                      <a:pt x="606" y="309"/>
                      <a:pt x="483" y="408"/>
                    </a:cubicBezTo>
                    <a:cubicBezTo>
                      <a:pt x="405" y="470"/>
                      <a:pt x="312" y="511"/>
                      <a:pt x="236" y="573"/>
                    </a:cubicBezTo>
                    <a:cubicBezTo>
                      <a:pt x="158" y="634"/>
                      <a:pt x="100" y="734"/>
                      <a:pt x="121" y="830"/>
                    </a:cubicBezTo>
                    <a:cubicBezTo>
                      <a:pt x="93" y="782"/>
                      <a:pt x="72" y="731"/>
                      <a:pt x="65" y="679"/>
                    </a:cubicBezTo>
                    <a:cubicBezTo>
                      <a:pt x="1" y="765"/>
                      <a:pt x="14" y="892"/>
                      <a:pt x="65" y="987"/>
                    </a:cubicBezTo>
                    <a:cubicBezTo>
                      <a:pt x="157" y="1151"/>
                      <a:pt x="278" y="1225"/>
                      <a:pt x="405" y="1225"/>
                    </a:cubicBezTo>
                    <a:cubicBezTo>
                      <a:pt x="537" y="1225"/>
                      <a:pt x="676" y="1143"/>
                      <a:pt x="791" y="1001"/>
                    </a:cubicBezTo>
                    <a:cubicBezTo>
                      <a:pt x="898" y="871"/>
                      <a:pt x="946" y="696"/>
                      <a:pt x="898" y="539"/>
                    </a:cubicBezTo>
                    <a:lnTo>
                      <a:pt x="898" y="539"/>
                    </a:lnTo>
                    <a:cubicBezTo>
                      <a:pt x="857" y="611"/>
                      <a:pt x="799" y="676"/>
                      <a:pt x="726" y="724"/>
                    </a:cubicBezTo>
                    <a:cubicBezTo>
                      <a:pt x="819" y="498"/>
                      <a:pt x="758" y="241"/>
                      <a:pt x="696" y="1"/>
                    </a:cubicBezTo>
                    <a:close/>
                  </a:path>
                </a:pathLst>
              </a:custGeom>
              <a:solidFill>
                <a:srgbClr val="F9A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2"/>
              <p:cNvSpPr/>
              <p:nvPr/>
            </p:nvSpPr>
            <p:spPr>
              <a:xfrm>
                <a:off x="4182225" y="1403675"/>
                <a:ext cx="63650" cy="11175"/>
              </a:xfrm>
              <a:custGeom>
                <a:avLst/>
                <a:gdLst/>
                <a:ahLst/>
                <a:cxnLst/>
                <a:rect l="l" t="t" r="r" b="b"/>
                <a:pathLst>
                  <a:path w="2546" h="447" extrusionOk="0">
                    <a:moveTo>
                      <a:pt x="446" y="1"/>
                    </a:moveTo>
                    <a:cubicBezTo>
                      <a:pt x="202" y="1"/>
                      <a:pt x="0" y="200"/>
                      <a:pt x="0" y="446"/>
                    </a:cubicBezTo>
                    <a:lnTo>
                      <a:pt x="2546" y="446"/>
                    </a:lnTo>
                    <a:cubicBezTo>
                      <a:pt x="2546" y="200"/>
                      <a:pt x="2347" y="1"/>
                      <a:pt x="2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2"/>
              <p:cNvSpPr/>
              <p:nvPr/>
            </p:nvSpPr>
            <p:spPr>
              <a:xfrm>
                <a:off x="4373525" y="1209275"/>
                <a:ext cx="27775" cy="26825"/>
              </a:xfrm>
              <a:custGeom>
                <a:avLst/>
                <a:gdLst/>
                <a:ahLst/>
                <a:cxnLst/>
                <a:rect l="l" t="t" r="r" b="b"/>
                <a:pathLst>
                  <a:path w="1111" h="1073" extrusionOk="0">
                    <a:moveTo>
                      <a:pt x="1111" y="1"/>
                    </a:moveTo>
                    <a:cubicBezTo>
                      <a:pt x="741" y="1"/>
                      <a:pt x="371" y="1"/>
                      <a:pt x="1" y="39"/>
                    </a:cubicBezTo>
                    <a:lnTo>
                      <a:pt x="1" y="1073"/>
                    </a:lnTo>
                    <a:cubicBezTo>
                      <a:pt x="371" y="991"/>
                      <a:pt x="741" y="912"/>
                      <a:pt x="1111" y="834"/>
                    </a:cubicBezTo>
                    <a:lnTo>
                      <a:pt x="1111" y="1"/>
                    </a:lnTo>
                    <a:close/>
                  </a:path>
                </a:pathLst>
              </a:custGeom>
              <a:solidFill>
                <a:srgbClr val="FFD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2"/>
              <p:cNvSpPr/>
              <p:nvPr/>
            </p:nvSpPr>
            <p:spPr>
              <a:xfrm>
                <a:off x="4373525" y="1230100"/>
                <a:ext cx="27775" cy="318275"/>
              </a:xfrm>
              <a:custGeom>
                <a:avLst/>
                <a:gdLst/>
                <a:ahLst/>
                <a:cxnLst/>
                <a:rect l="l" t="t" r="r" b="b"/>
                <a:pathLst>
                  <a:path w="1111" h="12731" extrusionOk="0">
                    <a:moveTo>
                      <a:pt x="1111" y="1"/>
                    </a:moveTo>
                    <a:cubicBezTo>
                      <a:pt x="741" y="79"/>
                      <a:pt x="371" y="158"/>
                      <a:pt x="1" y="240"/>
                    </a:cubicBezTo>
                    <a:lnTo>
                      <a:pt x="1" y="12730"/>
                    </a:lnTo>
                    <a:lnTo>
                      <a:pt x="1111" y="12730"/>
                    </a:lnTo>
                    <a:lnTo>
                      <a:pt x="11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2"/>
              <p:cNvSpPr/>
              <p:nvPr/>
            </p:nvSpPr>
            <p:spPr>
              <a:xfrm>
                <a:off x="4373525" y="1108575"/>
                <a:ext cx="27775" cy="101675"/>
              </a:xfrm>
              <a:custGeom>
                <a:avLst/>
                <a:gdLst/>
                <a:ahLst/>
                <a:cxnLst/>
                <a:rect l="l" t="t" r="r" b="b"/>
                <a:pathLst>
                  <a:path w="1111" h="4067" extrusionOk="0">
                    <a:moveTo>
                      <a:pt x="1" y="0"/>
                    </a:moveTo>
                    <a:lnTo>
                      <a:pt x="1" y="4067"/>
                    </a:lnTo>
                    <a:cubicBezTo>
                      <a:pt x="371" y="4029"/>
                      <a:pt x="741" y="4029"/>
                      <a:pt x="1111" y="4029"/>
                    </a:cubicBezTo>
                    <a:lnTo>
                      <a:pt x="1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2"/>
              <p:cNvSpPr/>
              <p:nvPr/>
            </p:nvSpPr>
            <p:spPr>
              <a:xfrm>
                <a:off x="4065400" y="1203200"/>
                <a:ext cx="349625" cy="16375"/>
              </a:xfrm>
              <a:custGeom>
                <a:avLst/>
                <a:gdLst/>
                <a:ahLst/>
                <a:cxnLst/>
                <a:rect l="l" t="t" r="r" b="b"/>
                <a:pathLst>
                  <a:path w="13985" h="655" extrusionOk="0">
                    <a:moveTo>
                      <a:pt x="134" y="0"/>
                    </a:moveTo>
                    <a:cubicBezTo>
                      <a:pt x="63" y="0"/>
                      <a:pt x="1" y="62"/>
                      <a:pt x="1" y="134"/>
                    </a:cubicBezTo>
                    <a:lnTo>
                      <a:pt x="1" y="522"/>
                    </a:lnTo>
                    <a:cubicBezTo>
                      <a:pt x="1" y="597"/>
                      <a:pt x="63" y="655"/>
                      <a:pt x="134" y="655"/>
                    </a:cubicBezTo>
                    <a:lnTo>
                      <a:pt x="13676" y="655"/>
                    </a:lnTo>
                    <a:cubicBezTo>
                      <a:pt x="13731" y="655"/>
                      <a:pt x="13779" y="620"/>
                      <a:pt x="13799" y="569"/>
                    </a:cubicBezTo>
                    <a:lnTo>
                      <a:pt x="13950" y="182"/>
                    </a:lnTo>
                    <a:cubicBezTo>
                      <a:pt x="13984" y="97"/>
                      <a:pt x="13919" y="0"/>
                      <a:pt x="138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2"/>
              <p:cNvSpPr/>
              <p:nvPr/>
            </p:nvSpPr>
            <p:spPr>
              <a:xfrm>
                <a:off x="4121575" y="1411900"/>
                <a:ext cx="262350" cy="8600"/>
              </a:xfrm>
              <a:custGeom>
                <a:avLst/>
                <a:gdLst/>
                <a:ahLst/>
                <a:cxnLst/>
                <a:rect l="l" t="t" r="r" b="b"/>
                <a:pathLst>
                  <a:path w="10494" h="344" extrusionOk="0">
                    <a:moveTo>
                      <a:pt x="100" y="1"/>
                    </a:moveTo>
                    <a:cubicBezTo>
                      <a:pt x="45" y="1"/>
                      <a:pt x="1" y="32"/>
                      <a:pt x="1" y="70"/>
                    </a:cubicBezTo>
                    <a:lnTo>
                      <a:pt x="1" y="275"/>
                    </a:lnTo>
                    <a:cubicBezTo>
                      <a:pt x="1" y="313"/>
                      <a:pt x="45" y="343"/>
                      <a:pt x="100" y="343"/>
                    </a:cubicBezTo>
                    <a:lnTo>
                      <a:pt x="10264" y="343"/>
                    </a:lnTo>
                    <a:cubicBezTo>
                      <a:pt x="10305" y="343"/>
                      <a:pt x="10343" y="326"/>
                      <a:pt x="10357" y="299"/>
                    </a:cubicBezTo>
                    <a:lnTo>
                      <a:pt x="10469" y="97"/>
                    </a:lnTo>
                    <a:cubicBezTo>
                      <a:pt x="10494" y="49"/>
                      <a:pt x="10445" y="1"/>
                      <a:pt x="103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2"/>
              <p:cNvSpPr/>
              <p:nvPr/>
            </p:nvSpPr>
            <p:spPr>
              <a:xfrm>
                <a:off x="4349825" y="1192675"/>
                <a:ext cx="65775" cy="65875"/>
              </a:xfrm>
              <a:custGeom>
                <a:avLst/>
                <a:gdLst/>
                <a:ahLst/>
                <a:cxnLst/>
                <a:rect l="l" t="t" r="r" b="b"/>
                <a:pathLst>
                  <a:path w="2631" h="2635" extrusionOk="0">
                    <a:moveTo>
                      <a:pt x="1315" y="1"/>
                    </a:moveTo>
                    <a:cubicBezTo>
                      <a:pt x="590" y="1"/>
                      <a:pt x="0" y="593"/>
                      <a:pt x="0" y="1319"/>
                    </a:cubicBezTo>
                    <a:cubicBezTo>
                      <a:pt x="0" y="2042"/>
                      <a:pt x="590" y="2635"/>
                      <a:pt x="1315" y="2635"/>
                    </a:cubicBezTo>
                    <a:cubicBezTo>
                      <a:pt x="2042" y="2635"/>
                      <a:pt x="2631" y="2042"/>
                      <a:pt x="2631" y="1319"/>
                    </a:cubicBezTo>
                    <a:cubicBezTo>
                      <a:pt x="2631" y="593"/>
                      <a:pt x="2042" y="1"/>
                      <a:pt x="1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2"/>
              <p:cNvSpPr/>
              <p:nvPr/>
            </p:nvSpPr>
            <p:spPr>
              <a:xfrm>
                <a:off x="3770125" y="1326700"/>
                <a:ext cx="61675" cy="61700"/>
              </a:xfrm>
              <a:custGeom>
                <a:avLst/>
                <a:gdLst/>
                <a:ahLst/>
                <a:cxnLst/>
                <a:rect l="l" t="t" r="r" b="b"/>
                <a:pathLst>
                  <a:path w="2467" h="2468" extrusionOk="0">
                    <a:moveTo>
                      <a:pt x="1233" y="1"/>
                    </a:moveTo>
                    <a:cubicBezTo>
                      <a:pt x="552" y="1"/>
                      <a:pt x="0" y="552"/>
                      <a:pt x="0" y="1234"/>
                    </a:cubicBezTo>
                    <a:cubicBezTo>
                      <a:pt x="0" y="1912"/>
                      <a:pt x="552" y="2467"/>
                      <a:pt x="1233" y="2467"/>
                    </a:cubicBezTo>
                    <a:cubicBezTo>
                      <a:pt x="1915" y="2467"/>
                      <a:pt x="2466" y="1912"/>
                      <a:pt x="2466" y="1234"/>
                    </a:cubicBezTo>
                    <a:cubicBezTo>
                      <a:pt x="2466" y="552"/>
                      <a:pt x="1915" y="1"/>
                      <a:pt x="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2"/>
              <p:cNvSpPr/>
              <p:nvPr/>
            </p:nvSpPr>
            <p:spPr>
              <a:xfrm>
                <a:off x="3782800" y="1257750"/>
                <a:ext cx="20500" cy="20575"/>
              </a:xfrm>
              <a:custGeom>
                <a:avLst/>
                <a:gdLst/>
                <a:ahLst/>
                <a:cxnLst/>
                <a:rect l="l" t="t" r="r" b="b"/>
                <a:pathLst>
                  <a:path w="820" h="823" extrusionOk="0">
                    <a:moveTo>
                      <a:pt x="411" y="0"/>
                    </a:moveTo>
                    <a:cubicBezTo>
                      <a:pt x="182" y="0"/>
                      <a:pt x="0" y="185"/>
                      <a:pt x="0" y="412"/>
                    </a:cubicBezTo>
                    <a:cubicBezTo>
                      <a:pt x="0" y="642"/>
                      <a:pt x="182" y="823"/>
                      <a:pt x="411" y="823"/>
                    </a:cubicBezTo>
                    <a:cubicBezTo>
                      <a:pt x="637" y="823"/>
                      <a:pt x="819" y="642"/>
                      <a:pt x="819" y="412"/>
                    </a:cubicBezTo>
                    <a:cubicBezTo>
                      <a:pt x="819" y="185"/>
                      <a:pt x="637" y="0"/>
                      <a:pt x="4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2"/>
              <p:cNvSpPr/>
              <p:nvPr/>
            </p:nvSpPr>
            <p:spPr>
              <a:xfrm>
                <a:off x="3743900" y="1289875"/>
                <a:ext cx="32250" cy="32225"/>
              </a:xfrm>
              <a:custGeom>
                <a:avLst/>
                <a:gdLst/>
                <a:ahLst/>
                <a:cxnLst/>
                <a:rect l="l" t="t" r="r" b="b"/>
                <a:pathLst>
                  <a:path w="1290" h="1289" extrusionOk="0">
                    <a:moveTo>
                      <a:pt x="645" y="0"/>
                    </a:moveTo>
                    <a:cubicBezTo>
                      <a:pt x="289" y="0"/>
                      <a:pt x="1" y="288"/>
                      <a:pt x="1" y="644"/>
                    </a:cubicBezTo>
                    <a:cubicBezTo>
                      <a:pt x="1" y="1001"/>
                      <a:pt x="289" y="1289"/>
                      <a:pt x="645" y="1289"/>
                    </a:cubicBezTo>
                    <a:cubicBezTo>
                      <a:pt x="998" y="1289"/>
                      <a:pt x="1289" y="1001"/>
                      <a:pt x="1289" y="644"/>
                    </a:cubicBezTo>
                    <a:cubicBezTo>
                      <a:pt x="1289" y="288"/>
                      <a:pt x="998" y="0"/>
                      <a:pt x="6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2"/>
              <p:cNvSpPr/>
              <p:nvPr/>
            </p:nvSpPr>
            <p:spPr>
              <a:xfrm>
                <a:off x="4373375" y="1542175"/>
                <a:ext cx="28125" cy="2600"/>
              </a:xfrm>
              <a:custGeom>
                <a:avLst/>
                <a:gdLst/>
                <a:ahLst/>
                <a:cxnLst/>
                <a:rect l="l" t="t" r="r" b="b"/>
                <a:pathLst>
                  <a:path w="1125" h="104" extrusionOk="0">
                    <a:moveTo>
                      <a:pt x="0" y="0"/>
                    </a:moveTo>
                    <a:lnTo>
                      <a:pt x="0" y="103"/>
                    </a:lnTo>
                    <a:lnTo>
                      <a:pt x="1124" y="103"/>
                    </a:lnTo>
                    <a:lnTo>
                      <a:pt x="1124" y="0"/>
                    </a:ln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15" name="Google Shape;815;p52"/>
          <p:cNvSpPr txBox="1"/>
          <p:nvPr/>
        </p:nvSpPr>
        <p:spPr>
          <a:xfrm>
            <a:off x="3770099" y="234685"/>
            <a:ext cx="4966500" cy="1163100"/>
          </a:xfrm>
          <a:prstGeom prst="rect">
            <a:avLst/>
          </a:prstGeom>
          <a:noFill/>
          <a:ln>
            <a:noFill/>
          </a:ln>
        </p:spPr>
        <p:txBody>
          <a:bodyPr spcFirstLastPara="1" wrap="square" lIns="91425" tIns="91425" rIns="91425" bIns="91425" anchor="b" anchorCtr="0">
            <a:normAutofit lnSpcReduction="10000"/>
          </a:bodyPr>
          <a:lstStyle/>
          <a:p>
            <a:pPr marL="0" lvl="0" indent="0" algn="ctr" rtl="0">
              <a:spcBef>
                <a:spcPts val="0"/>
              </a:spcBef>
              <a:spcAft>
                <a:spcPts val="0"/>
              </a:spcAft>
              <a:buNone/>
            </a:pPr>
            <a:r>
              <a:rPr lang="en" sz="4000" dirty="0">
                <a:solidFill>
                  <a:srgbClr val="FCBF4A"/>
                </a:solidFill>
                <a:latin typeface="Anton"/>
                <a:ea typeface="Anton"/>
                <a:cs typeface="Anton"/>
                <a:sym typeface="Anton"/>
              </a:rPr>
              <a:t>OPTIMIZER</a:t>
            </a:r>
            <a:br>
              <a:rPr lang="en" sz="3600" dirty="0">
                <a:solidFill>
                  <a:srgbClr val="FCBF4A"/>
                </a:solidFill>
                <a:latin typeface="Anton"/>
                <a:ea typeface="Anton"/>
                <a:cs typeface="Anton"/>
                <a:sym typeface="Anton"/>
              </a:rPr>
            </a:br>
            <a:endParaRPr sz="3000" dirty="0">
              <a:solidFill>
                <a:srgbClr val="FCBF4A"/>
              </a:solidFill>
              <a:latin typeface="Anton"/>
              <a:ea typeface="Anton"/>
              <a:cs typeface="Anton"/>
              <a:sym typeface="Anton"/>
            </a:endParaRPr>
          </a:p>
        </p:txBody>
      </p:sp>
      <p:sp>
        <p:nvSpPr>
          <p:cNvPr id="816" name="Google Shape;816;p52"/>
          <p:cNvSpPr txBox="1"/>
          <p:nvPr/>
        </p:nvSpPr>
        <p:spPr>
          <a:xfrm>
            <a:off x="3461310" y="1527693"/>
            <a:ext cx="5584078" cy="1174041"/>
          </a:xfrm>
          <a:prstGeom prst="rect">
            <a:avLst/>
          </a:prstGeom>
          <a:noFill/>
          <a:ln>
            <a:noFill/>
          </a:ln>
        </p:spPr>
        <p:txBody>
          <a:bodyPr spcFirstLastPara="1" wrap="square" lIns="91425" tIns="91425" rIns="91425" bIns="91425" anchor="t" anchorCtr="0">
            <a:noAutofit/>
          </a:bodyPr>
          <a:lstStyle/>
          <a:p>
            <a:pPr algn="ctr"/>
            <a:r>
              <a:rPr lang="en" sz="1600" b="1" dirty="0">
                <a:solidFill>
                  <a:schemeClr val="bg1">
                    <a:lumMod val="75000"/>
                  </a:schemeClr>
                </a:solidFill>
                <a:latin typeface="Arial" panose="020B0604020202020204" pitchFamily="34" charset="0"/>
                <a:ea typeface="Advent Pro"/>
                <a:cs typeface="Arial" panose="020B0604020202020204" pitchFamily="34" charset="0"/>
                <a:sym typeface="Advent Pro"/>
              </a:rPr>
              <a:t>Topic</a:t>
            </a:r>
            <a:r>
              <a:rPr lang="en" sz="1600" b="1" dirty="0">
                <a:solidFill>
                  <a:schemeClr val="accent6">
                    <a:lumMod val="20000"/>
                    <a:lumOff val="80000"/>
                  </a:schemeClr>
                </a:solidFill>
                <a:latin typeface="Arial" panose="020B0604020202020204" pitchFamily="34" charset="0"/>
                <a:ea typeface="Advent Pro"/>
                <a:cs typeface="Arial" panose="020B0604020202020204" pitchFamily="34" charset="0"/>
                <a:sym typeface="Advent Pro"/>
              </a:rPr>
              <a:t>: </a:t>
            </a:r>
            <a:r>
              <a:rPr lang="en-IN" sz="1600" b="0" i="0" u="none" strike="noStrike" baseline="0" dirty="0">
                <a:solidFill>
                  <a:schemeClr val="accent6">
                    <a:lumMod val="20000"/>
                    <a:lumOff val="80000"/>
                  </a:schemeClr>
                </a:solidFill>
                <a:latin typeface="Arial" panose="020B0604020202020204" pitchFamily="34" charset="0"/>
                <a:cs typeface="Arial" panose="020B0604020202020204" pitchFamily="34" charset="0"/>
              </a:rPr>
              <a:t>Minimizing total cost function using the principles of black box optimization </a:t>
            </a:r>
            <a:endParaRPr sz="1600" dirty="0">
              <a:solidFill>
                <a:schemeClr val="accent6">
                  <a:lumMod val="20000"/>
                  <a:lumOff val="80000"/>
                </a:schemeClr>
              </a:solidFill>
              <a:latin typeface="Arial" panose="020B0604020202020204" pitchFamily="34" charset="0"/>
              <a:ea typeface="Advent Pro"/>
              <a:cs typeface="Arial" panose="020B0604020202020204" pitchFamily="34" charset="0"/>
              <a:sym typeface="Advent Pro"/>
            </a:endParaRPr>
          </a:p>
          <a:p>
            <a:pPr marL="0" lvl="0" indent="0" rtl="0">
              <a:spcBef>
                <a:spcPts val="0"/>
              </a:spcBef>
              <a:spcAft>
                <a:spcPts val="0"/>
              </a:spcAft>
              <a:buNone/>
            </a:pPr>
            <a:r>
              <a:rPr lang="en" sz="1600" b="1" dirty="0">
                <a:solidFill>
                  <a:schemeClr val="bg1">
                    <a:lumMod val="75000"/>
                  </a:schemeClr>
                </a:solidFill>
                <a:latin typeface="Arial" panose="020B0604020202020204" pitchFamily="34" charset="0"/>
                <a:ea typeface="Advent Pro"/>
                <a:cs typeface="Arial" panose="020B0604020202020204" pitchFamily="34" charset="0"/>
                <a:sym typeface="Advent Pro"/>
              </a:rPr>
              <a:t> Team Name </a:t>
            </a:r>
            <a:r>
              <a:rPr lang="en" sz="1600" dirty="0">
                <a:solidFill>
                  <a:schemeClr val="accent6">
                    <a:lumMod val="20000"/>
                    <a:lumOff val="80000"/>
                  </a:schemeClr>
                </a:solidFill>
                <a:latin typeface="Arial" panose="020B0604020202020204" pitchFamily="34" charset="0"/>
                <a:ea typeface="Advent Pro"/>
                <a:cs typeface="Arial" panose="020B0604020202020204" pitchFamily="34" charset="0"/>
                <a:sym typeface="Advent Pro"/>
              </a:rPr>
              <a:t>– EDITH</a:t>
            </a:r>
          </a:p>
          <a:p>
            <a:pPr marL="0" lvl="0" indent="0" algn="l" rtl="0">
              <a:spcBef>
                <a:spcPts val="0"/>
              </a:spcBef>
              <a:spcAft>
                <a:spcPts val="0"/>
              </a:spcAft>
              <a:buNone/>
            </a:pPr>
            <a:r>
              <a:rPr lang="en" sz="1600" b="1" dirty="0">
                <a:solidFill>
                  <a:schemeClr val="bg1">
                    <a:lumMod val="75000"/>
                  </a:schemeClr>
                </a:solidFill>
                <a:latin typeface="Arial" panose="020B0604020202020204" pitchFamily="34" charset="0"/>
                <a:ea typeface="Advent Pro"/>
                <a:cs typeface="Arial" panose="020B0604020202020204" pitchFamily="34" charset="0"/>
                <a:sym typeface="Advent Pro"/>
              </a:rPr>
              <a:t> Team ID</a:t>
            </a:r>
            <a:r>
              <a:rPr lang="en" sz="1600" dirty="0">
                <a:solidFill>
                  <a:schemeClr val="accent6">
                    <a:lumMod val="20000"/>
                    <a:lumOff val="80000"/>
                  </a:schemeClr>
                </a:solidFill>
                <a:latin typeface="Arial" panose="020B0604020202020204" pitchFamily="34" charset="0"/>
                <a:ea typeface="Advent Pro"/>
                <a:cs typeface="Arial" panose="020B0604020202020204" pitchFamily="34" charset="0"/>
                <a:sym typeface="Advent Pro"/>
              </a:rPr>
              <a:t> – OP-63</a:t>
            </a:r>
            <a:endParaRPr sz="1600" dirty="0">
              <a:solidFill>
                <a:schemeClr val="accent6">
                  <a:lumMod val="20000"/>
                  <a:lumOff val="80000"/>
                </a:schemeClr>
              </a:solidFill>
              <a:latin typeface="Arial" panose="020B0604020202020204" pitchFamily="34" charset="0"/>
              <a:ea typeface="Advent Pro"/>
              <a:cs typeface="Arial" panose="020B0604020202020204" pitchFamily="34" charset="0"/>
              <a:sym typeface="Advent Pro"/>
            </a:endParaRPr>
          </a:p>
        </p:txBody>
      </p:sp>
      <p:sp>
        <p:nvSpPr>
          <p:cNvPr id="817" name="Google Shape;817;p52"/>
          <p:cNvSpPr txBox="1"/>
          <p:nvPr/>
        </p:nvSpPr>
        <p:spPr>
          <a:xfrm>
            <a:off x="3538534" y="2724118"/>
            <a:ext cx="5466498" cy="1347773"/>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 sz="1400" b="1" i="0" u="none" strike="noStrike" cap="none" dirty="0">
                <a:solidFill>
                  <a:srgbClr val="FCBF4A"/>
                </a:solidFill>
                <a:latin typeface="Advent Pro"/>
                <a:ea typeface="Advent Pro"/>
                <a:cs typeface="Advent Pro"/>
                <a:sym typeface="Advent Pro"/>
              </a:rPr>
              <a:t>Members:</a:t>
            </a:r>
            <a:endParaRPr lang="en" b="1" dirty="0">
              <a:solidFill>
                <a:srgbClr val="FCBF4A"/>
              </a:solidFill>
              <a:latin typeface="Advent Pro"/>
              <a:ea typeface="Advent Pro"/>
              <a:cs typeface="Advent Pro"/>
              <a:sym typeface="Advent Pro"/>
            </a:endParaRPr>
          </a:p>
          <a:p>
            <a:pPr marL="0" marR="0" lvl="0" indent="0" algn="ctr" rtl="0">
              <a:lnSpc>
                <a:spcPct val="100000"/>
              </a:lnSpc>
              <a:spcBef>
                <a:spcPts val="0"/>
              </a:spcBef>
              <a:spcAft>
                <a:spcPts val="0"/>
              </a:spcAft>
              <a:buNone/>
            </a:pPr>
            <a:r>
              <a:rPr lang="en" b="1" dirty="0">
                <a:solidFill>
                  <a:srgbClr val="FCBF4A"/>
                </a:solidFill>
                <a:latin typeface="Advent Pro"/>
                <a:ea typeface="Advent Pro"/>
                <a:cs typeface="Advent Pro"/>
                <a:sym typeface="Advent Pro"/>
              </a:rPr>
              <a:t>JAYDEV ZAVERI,</a:t>
            </a:r>
          </a:p>
          <a:p>
            <a:pPr marL="0" marR="0" lvl="0" indent="0" algn="ctr" rtl="0">
              <a:lnSpc>
                <a:spcPct val="100000"/>
              </a:lnSpc>
              <a:spcBef>
                <a:spcPts val="0"/>
              </a:spcBef>
              <a:spcAft>
                <a:spcPts val="0"/>
              </a:spcAft>
              <a:buNone/>
            </a:pPr>
            <a:r>
              <a:rPr lang="en" sz="1000" b="1" dirty="0">
                <a:solidFill>
                  <a:srgbClr val="FCBF4A"/>
                </a:solidFill>
                <a:latin typeface="Advent Pro"/>
                <a:ea typeface="Advent Pro"/>
                <a:cs typeface="Advent Pro"/>
                <a:sym typeface="Advent Pro"/>
              </a:rPr>
              <a:t>Dept. of Chemical Engineering, Vellore Institute of Technology, Vellore </a:t>
            </a:r>
          </a:p>
          <a:p>
            <a:pPr marL="0" marR="0" lvl="0" indent="0" algn="just" rtl="0">
              <a:lnSpc>
                <a:spcPct val="100000"/>
              </a:lnSpc>
              <a:spcBef>
                <a:spcPts val="0"/>
              </a:spcBef>
              <a:spcAft>
                <a:spcPts val="0"/>
              </a:spcAft>
              <a:buNone/>
            </a:pPr>
            <a:endParaRPr lang="en" sz="1400" b="1" i="0" u="none" strike="noStrike" cap="none" dirty="0">
              <a:solidFill>
                <a:srgbClr val="FCBF4A"/>
              </a:solidFill>
              <a:latin typeface="Advent Pro"/>
              <a:ea typeface="Advent Pro"/>
              <a:cs typeface="Advent Pro"/>
              <a:sym typeface="Advent Pro"/>
            </a:endParaRPr>
          </a:p>
          <a:p>
            <a:pPr marL="0" marR="0" lvl="0" indent="0" algn="ctr" rtl="0">
              <a:lnSpc>
                <a:spcPct val="100000"/>
              </a:lnSpc>
              <a:spcBef>
                <a:spcPts val="0"/>
              </a:spcBef>
              <a:spcAft>
                <a:spcPts val="0"/>
              </a:spcAft>
              <a:buNone/>
            </a:pPr>
            <a:r>
              <a:rPr lang="en" sz="1400" b="1" i="0" u="none" strike="noStrike" cap="none" dirty="0">
                <a:solidFill>
                  <a:srgbClr val="FCBF4A"/>
                </a:solidFill>
                <a:latin typeface="Advent Pro"/>
                <a:ea typeface="Advent Pro"/>
                <a:cs typeface="Advent Pro"/>
                <a:sym typeface="Advent Pro"/>
              </a:rPr>
              <a:t>ARRUN SIVASUBRAMANIAN</a:t>
            </a:r>
          </a:p>
          <a:p>
            <a:pPr algn="ctr"/>
            <a:r>
              <a:rPr lang="en" sz="1000" b="1" dirty="0">
                <a:solidFill>
                  <a:srgbClr val="FCBF4A"/>
                </a:solidFill>
                <a:latin typeface="Advent Pro"/>
                <a:ea typeface="Advent Pro"/>
                <a:cs typeface="Advent Pro"/>
                <a:sym typeface="Advent Pro"/>
              </a:rPr>
              <a:t>Dept. of Artificial Intelligence Engineering, Amrita School of Engineering, Coimbatore </a:t>
            </a:r>
          </a:p>
        </p:txBody>
      </p:sp>
      <p:grpSp>
        <p:nvGrpSpPr>
          <p:cNvPr id="818" name="Google Shape;818;p52"/>
          <p:cNvGrpSpPr/>
          <p:nvPr/>
        </p:nvGrpSpPr>
        <p:grpSpPr>
          <a:xfrm>
            <a:off x="3133286" y="3867834"/>
            <a:ext cx="138717" cy="186512"/>
            <a:chOff x="7144274" y="1500214"/>
            <a:chExt cx="282174" cy="355735"/>
          </a:xfrm>
        </p:grpSpPr>
        <p:sp>
          <p:nvSpPr>
            <p:cNvPr id="819" name="Google Shape;819;p52"/>
            <p:cNvSpPr/>
            <p:nvPr/>
          </p:nvSpPr>
          <p:spPr>
            <a:xfrm>
              <a:off x="7245745" y="1613375"/>
              <a:ext cx="10613" cy="16252"/>
            </a:xfrm>
            <a:custGeom>
              <a:avLst/>
              <a:gdLst/>
              <a:ahLst/>
              <a:cxnLst/>
              <a:rect l="l" t="t" r="r" b="b"/>
              <a:pathLst>
                <a:path w="335" h="513" extrusionOk="0">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52"/>
            <p:cNvSpPr/>
            <p:nvPr/>
          </p:nvSpPr>
          <p:spPr>
            <a:xfrm>
              <a:off x="7313635" y="1613375"/>
              <a:ext cx="10613" cy="16252"/>
            </a:xfrm>
            <a:custGeom>
              <a:avLst/>
              <a:gdLst/>
              <a:ahLst/>
              <a:cxnLst/>
              <a:rect l="l" t="t" r="r" b="b"/>
              <a:pathLst>
                <a:path w="335" h="513" extrusionOk="0">
                  <a:moveTo>
                    <a:pt x="168" y="0"/>
                  </a:moveTo>
                  <a:cubicBezTo>
                    <a:pt x="72" y="0"/>
                    <a:pt x="1" y="72"/>
                    <a:pt x="1" y="167"/>
                  </a:cubicBezTo>
                  <a:lnTo>
                    <a:pt x="1" y="346"/>
                  </a:lnTo>
                  <a:cubicBezTo>
                    <a:pt x="1" y="429"/>
                    <a:pt x="72" y="512"/>
                    <a:pt x="168" y="512"/>
                  </a:cubicBezTo>
                  <a:cubicBezTo>
                    <a:pt x="251" y="512"/>
                    <a:pt x="334" y="429"/>
                    <a:pt x="334" y="346"/>
                  </a:cubicBezTo>
                  <a:lnTo>
                    <a:pt x="334" y="167"/>
                  </a:lnTo>
                  <a:cubicBezTo>
                    <a:pt x="334" y="72"/>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52"/>
            <p:cNvSpPr/>
            <p:nvPr/>
          </p:nvSpPr>
          <p:spPr>
            <a:xfrm>
              <a:off x="7262345" y="1653070"/>
              <a:ext cx="45302" cy="16157"/>
            </a:xfrm>
            <a:custGeom>
              <a:avLst/>
              <a:gdLst/>
              <a:ahLst/>
              <a:cxnLst/>
              <a:rect l="l" t="t" r="r" b="b"/>
              <a:pathLst>
                <a:path w="1430" h="510" extrusionOk="0">
                  <a:moveTo>
                    <a:pt x="184" y="0"/>
                  </a:moveTo>
                  <a:cubicBezTo>
                    <a:pt x="140" y="0"/>
                    <a:pt x="96" y="15"/>
                    <a:pt x="60" y="45"/>
                  </a:cubicBezTo>
                  <a:cubicBezTo>
                    <a:pt x="1" y="105"/>
                    <a:pt x="1" y="212"/>
                    <a:pt x="60" y="283"/>
                  </a:cubicBezTo>
                  <a:cubicBezTo>
                    <a:pt x="203" y="426"/>
                    <a:pt x="441" y="509"/>
                    <a:pt x="715" y="509"/>
                  </a:cubicBezTo>
                  <a:cubicBezTo>
                    <a:pt x="977" y="509"/>
                    <a:pt x="1215" y="414"/>
                    <a:pt x="1370" y="283"/>
                  </a:cubicBezTo>
                  <a:cubicBezTo>
                    <a:pt x="1429" y="212"/>
                    <a:pt x="1429" y="105"/>
                    <a:pt x="1370" y="45"/>
                  </a:cubicBezTo>
                  <a:cubicBezTo>
                    <a:pt x="1340" y="15"/>
                    <a:pt x="1298" y="0"/>
                    <a:pt x="1255" y="0"/>
                  </a:cubicBezTo>
                  <a:cubicBezTo>
                    <a:pt x="1212" y="0"/>
                    <a:pt x="1167" y="15"/>
                    <a:pt x="1132" y="45"/>
                  </a:cubicBezTo>
                  <a:cubicBezTo>
                    <a:pt x="1072" y="105"/>
                    <a:pt x="917" y="176"/>
                    <a:pt x="715" y="176"/>
                  </a:cubicBezTo>
                  <a:cubicBezTo>
                    <a:pt x="501" y="176"/>
                    <a:pt x="358" y="105"/>
                    <a:pt x="298" y="45"/>
                  </a:cubicBezTo>
                  <a:cubicBezTo>
                    <a:pt x="268"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52"/>
            <p:cNvSpPr/>
            <p:nvPr/>
          </p:nvSpPr>
          <p:spPr>
            <a:xfrm>
              <a:off x="7144274" y="1500214"/>
              <a:ext cx="282174" cy="355735"/>
            </a:xfrm>
            <a:custGeom>
              <a:avLst/>
              <a:gdLst/>
              <a:ahLst/>
              <a:cxnLst/>
              <a:rect l="l" t="t" r="r" b="b"/>
              <a:pathLst>
                <a:path w="8907" h="11229" extrusionOk="0">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52"/>
            <p:cNvSpPr/>
            <p:nvPr/>
          </p:nvSpPr>
          <p:spPr>
            <a:xfrm>
              <a:off x="7239726" y="1594081"/>
              <a:ext cx="22651" cy="12165"/>
            </a:xfrm>
            <a:custGeom>
              <a:avLst/>
              <a:gdLst/>
              <a:ahLst/>
              <a:cxnLst/>
              <a:rect l="l" t="t" r="r" b="b"/>
              <a:pathLst>
                <a:path w="715" h="384" extrusionOk="0">
                  <a:moveTo>
                    <a:pt x="524" y="1"/>
                  </a:moveTo>
                  <a:cubicBezTo>
                    <a:pt x="517" y="1"/>
                    <a:pt x="508" y="1"/>
                    <a:pt x="500" y="2"/>
                  </a:cubicBezTo>
                  <a:lnTo>
                    <a:pt x="143" y="62"/>
                  </a:lnTo>
                  <a:cubicBezTo>
                    <a:pt x="60" y="74"/>
                    <a:pt x="0" y="169"/>
                    <a:pt x="12" y="252"/>
                  </a:cubicBezTo>
                  <a:cubicBezTo>
                    <a:pt x="24" y="324"/>
                    <a:pt x="95" y="383"/>
                    <a:pt x="179" y="383"/>
                  </a:cubicBezTo>
                  <a:lnTo>
                    <a:pt x="203" y="383"/>
                  </a:lnTo>
                  <a:lnTo>
                    <a:pt x="560" y="324"/>
                  </a:lnTo>
                  <a:cubicBezTo>
                    <a:pt x="655" y="312"/>
                    <a:pt x="715" y="228"/>
                    <a:pt x="703" y="133"/>
                  </a:cubicBezTo>
                  <a:cubicBezTo>
                    <a:pt x="681" y="57"/>
                    <a:pt x="609" y="1"/>
                    <a:pt x="524"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52"/>
            <p:cNvSpPr/>
            <p:nvPr/>
          </p:nvSpPr>
          <p:spPr>
            <a:xfrm>
              <a:off x="7307616" y="1594462"/>
              <a:ext cx="22651" cy="12514"/>
            </a:xfrm>
            <a:custGeom>
              <a:avLst/>
              <a:gdLst/>
              <a:ahLst/>
              <a:cxnLst/>
              <a:rect l="l" t="t" r="r" b="b"/>
              <a:pathLst>
                <a:path w="715" h="395" extrusionOk="0">
                  <a:moveTo>
                    <a:pt x="181" y="1"/>
                  </a:moveTo>
                  <a:cubicBezTo>
                    <a:pt x="104" y="1"/>
                    <a:pt x="23" y="57"/>
                    <a:pt x="12" y="133"/>
                  </a:cubicBezTo>
                  <a:cubicBezTo>
                    <a:pt x="0" y="228"/>
                    <a:pt x="60" y="312"/>
                    <a:pt x="143" y="335"/>
                  </a:cubicBezTo>
                  <a:lnTo>
                    <a:pt x="500" y="395"/>
                  </a:lnTo>
                  <a:lnTo>
                    <a:pt x="536" y="395"/>
                  </a:lnTo>
                  <a:cubicBezTo>
                    <a:pt x="608" y="395"/>
                    <a:pt x="679" y="335"/>
                    <a:pt x="703" y="252"/>
                  </a:cubicBezTo>
                  <a:cubicBezTo>
                    <a:pt x="715" y="169"/>
                    <a:pt x="655" y="73"/>
                    <a:pt x="560" y="62"/>
                  </a:cubicBezTo>
                  <a:lnTo>
                    <a:pt x="203" y="2"/>
                  </a:lnTo>
                  <a:cubicBezTo>
                    <a:pt x="196" y="1"/>
                    <a:pt x="188" y="1"/>
                    <a:pt x="18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5" name="Google Shape;825;p52"/>
          <p:cNvGrpSpPr/>
          <p:nvPr/>
        </p:nvGrpSpPr>
        <p:grpSpPr>
          <a:xfrm>
            <a:off x="3145891" y="3249757"/>
            <a:ext cx="128851" cy="186481"/>
            <a:chOff x="6685262" y="1500214"/>
            <a:chExt cx="289682" cy="354594"/>
          </a:xfrm>
        </p:grpSpPr>
        <p:sp>
          <p:nvSpPr>
            <p:cNvPr id="826" name="Google Shape;826;p52"/>
            <p:cNvSpPr/>
            <p:nvPr/>
          </p:nvSpPr>
          <p:spPr>
            <a:xfrm>
              <a:off x="6685262" y="1500214"/>
              <a:ext cx="289682" cy="354594"/>
            </a:xfrm>
            <a:custGeom>
              <a:avLst/>
              <a:gdLst/>
              <a:ahLst/>
              <a:cxnLst/>
              <a:rect l="l" t="t" r="r" b="b"/>
              <a:pathLst>
                <a:path w="9144" h="11193" extrusionOk="0">
                  <a:moveTo>
                    <a:pt x="7037" y="3310"/>
                  </a:moveTo>
                  <a:lnTo>
                    <a:pt x="7037" y="3322"/>
                  </a:lnTo>
                  <a:lnTo>
                    <a:pt x="7037" y="3691"/>
                  </a:lnTo>
                  <a:lnTo>
                    <a:pt x="6846" y="3691"/>
                  </a:lnTo>
                  <a:cubicBezTo>
                    <a:pt x="6739" y="3691"/>
                    <a:pt x="6656" y="3608"/>
                    <a:pt x="6656" y="3501"/>
                  </a:cubicBezTo>
                  <a:lnTo>
                    <a:pt x="6656" y="3310"/>
                  </a:lnTo>
                  <a:close/>
                  <a:moveTo>
                    <a:pt x="2465" y="3322"/>
                  </a:moveTo>
                  <a:lnTo>
                    <a:pt x="2465" y="3513"/>
                  </a:lnTo>
                  <a:cubicBezTo>
                    <a:pt x="2465" y="3620"/>
                    <a:pt x="2381" y="3703"/>
                    <a:pt x="2274" y="3703"/>
                  </a:cubicBezTo>
                  <a:lnTo>
                    <a:pt x="2096" y="3703"/>
                  </a:lnTo>
                  <a:lnTo>
                    <a:pt x="2096" y="3691"/>
                  </a:lnTo>
                  <a:lnTo>
                    <a:pt x="2096" y="3322"/>
                  </a:lnTo>
                  <a:close/>
                  <a:moveTo>
                    <a:pt x="4596" y="370"/>
                  </a:moveTo>
                  <a:lnTo>
                    <a:pt x="8453" y="2989"/>
                  </a:lnTo>
                  <a:lnTo>
                    <a:pt x="3691" y="2989"/>
                  </a:lnTo>
                  <a:cubicBezTo>
                    <a:pt x="3596" y="2989"/>
                    <a:pt x="3524" y="3072"/>
                    <a:pt x="3524" y="3156"/>
                  </a:cubicBezTo>
                  <a:cubicBezTo>
                    <a:pt x="3524" y="3251"/>
                    <a:pt x="3596" y="3322"/>
                    <a:pt x="3691" y="3322"/>
                  </a:cubicBezTo>
                  <a:lnTo>
                    <a:pt x="6334" y="3322"/>
                  </a:lnTo>
                  <a:lnTo>
                    <a:pt x="6334" y="3513"/>
                  </a:lnTo>
                  <a:cubicBezTo>
                    <a:pt x="6334" y="3799"/>
                    <a:pt x="6572" y="4037"/>
                    <a:pt x="6858" y="4037"/>
                  </a:cubicBezTo>
                  <a:lnTo>
                    <a:pt x="7120" y="4037"/>
                  </a:lnTo>
                  <a:cubicBezTo>
                    <a:pt x="7203" y="4037"/>
                    <a:pt x="7275" y="4061"/>
                    <a:pt x="7334" y="4120"/>
                  </a:cubicBezTo>
                  <a:cubicBezTo>
                    <a:pt x="7394" y="4180"/>
                    <a:pt x="7406" y="4263"/>
                    <a:pt x="7406" y="4334"/>
                  </a:cubicBezTo>
                  <a:cubicBezTo>
                    <a:pt x="7394" y="4465"/>
                    <a:pt x="7263" y="4584"/>
                    <a:pt x="7108" y="4584"/>
                  </a:cubicBezTo>
                  <a:lnTo>
                    <a:pt x="7037" y="4584"/>
                  </a:lnTo>
                  <a:lnTo>
                    <a:pt x="7037" y="4572"/>
                  </a:lnTo>
                  <a:cubicBezTo>
                    <a:pt x="7037" y="4477"/>
                    <a:pt x="6965" y="4406"/>
                    <a:pt x="6870" y="4406"/>
                  </a:cubicBezTo>
                  <a:cubicBezTo>
                    <a:pt x="6787" y="4406"/>
                    <a:pt x="6715" y="4477"/>
                    <a:pt x="6715" y="4572"/>
                  </a:cubicBezTo>
                  <a:cubicBezTo>
                    <a:pt x="6715" y="5692"/>
                    <a:pt x="5846" y="6597"/>
                    <a:pt x="4763" y="6680"/>
                  </a:cubicBezTo>
                  <a:lnTo>
                    <a:pt x="4763" y="6501"/>
                  </a:lnTo>
                  <a:cubicBezTo>
                    <a:pt x="4763" y="6418"/>
                    <a:pt x="4691" y="6347"/>
                    <a:pt x="4596" y="6347"/>
                  </a:cubicBezTo>
                  <a:cubicBezTo>
                    <a:pt x="4512" y="6347"/>
                    <a:pt x="4429" y="6418"/>
                    <a:pt x="4429" y="6501"/>
                  </a:cubicBezTo>
                  <a:lnTo>
                    <a:pt x="4429" y="6680"/>
                  </a:lnTo>
                  <a:cubicBezTo>
                    <a:pt x="3346" y="6597"/>
                    <a:pt x="2488" y="5692"/>
                    <a:pt x="2488" y="4572"/>
                  </a:cubicBezTo>
                  <a:cubicBezTo>
                    <a:pt x="2488" y="4477"/>
                    <a:pt x="2405" y="4406"/>
                    <a:pt x="2322" y="4406"/>
                  </a:cubicBezTo>
                  <a:cubicBezTo>
                    <a:pt x="2226" y="4406"/>
                    <a:pt x="2155" y="4477"/>
                    <a:pt x="2155" y="4572"/>
                  </a:cubicBezTo>
                  <a:lnTo>
                    <a:pt x="2155" y="4584"/>
                  </a:lnTo>
                  <a:lnTo>
                    <a:pt x="2048" y="4584"/>
                  </a:lnTo>
                  <a:cubicBezTo>
                    <a:pt x="1976" y="4584"/>
                    <a:pt x="1905" y="4561"/>
                    <a:pt x="1845" y="4501"/>
                  </a:cubicBezTo>
                  <a:cubicBezTo>
                    <a:pt x="1786" y="4442"/>
                    <a:pt x="1774" y="4358"/>
                    <a:pt x="1774" y="4287"/>
                  </a:cubicBezTo>
                  <a:cubicBezTo>
                    <a:pt x="1786" y="4156"/>
                    <a:pt x="1917" y="4037"/>
                    <a:pt x="2072" y="4037"/>
                  </a:cubicBezTo>
                  <a:lnTo>
                    <a:pt x="2310" y="4037"/>
                  </a:lnTo>
                  <a:cubicBezTo>
                    <a:pt x="2584" y="4037"/>
                    <a:pt x="2822" y="3799"/>
                    <a:pt x="2822" y="3513"/>
                  </a:cubicBezTo>
                  <a:lnTo>
                    <a:pt x="2822" y="3322"/>
                  </a:lnTo>
                  <a:lnTo>
                    <a:pt x="3024" y="3322"/>
                  </a:lnTo>
                  <a:cubicBezTo>
                    <a:pt x="3108" y="3322"/>
                    <a:pt x="3179" y="3251"/>
                    <a:pt x="3179" y="3156"/>
                  </a:cubicBezTo>
                  <a:cubicBezTo>
                    <a:pt x="3179" y="3072"/>
                    <a:pt x="3108" y="2989"/>
                    <a:pt x="3024" y="2989"/>
                  </a:cubicBezTo>
                  <a:lnTo>
                    <a:pt x="738" y="2989"/>
                  </a:lnTo>
                  <a:lnTo>
                    <a:pt x="4596" y="370"/>
                  </a:lnTo>
                  <a:close/>
                  <a:moveTo>
                    <a:pt x="5632" y="6763"/>
                  </a:moveTo>
                  <a:lnTo>
                    <a:pt x="5632" y="7144"/>
                  </a:lnTo>
                  <a:cubicBezTo>
                    <a:pt x="5644" y="7430"/>
                    <a:pt x="5798" y="7668"/>
                    <a:pt x="6060" y="7787"/>
                  </a:cubicBezTo>
                  <a:cubicBezTo>
                    <a:pt x="5977" y="7978"/>
                    <a:pt x="5858" y="8156"/>
                    <a:pt x="5715" y="8311"/>
                  </a:cubicBezTo>
                  <a:cubicBezTo>
                    <a:pt x="5655" y="8371"/>
                    <a:pt x="5655" y="8466"/>
                    <a:pt x="5715" y="8549"/>
                  </a:cubicBezTo>
                  <a:cubicBezTo>
                    <a:pt x="5739" y="8573"/>
                    <a:pt x="5786" y="8585"/>
                    <a:pt x="5834" y="8585"/>
                  </a:cubicBezTo>
                  <a:cubicBezTo>
                    <a:pt x="5882" y="8585"/>
                    <a:pt x="5917" y="8573"/>
                    <a:pt x="5953" y="8549"/>
                  </a:cubicBezTo>
                  <a:cubicBezTo>
                    <a:pt x="6132" y="8347"/>
                    <a:pt x="6275" y="8132"/>
                    <a:pt x="6370" y="7894"/>
                  </a:cubicBezTo>
                  <a:lnTo>
                    <a:pt x="6727" y="7990"/>
                  </a:lnTo>
                  <a:cubicBezTo>
                    <a:pt x="6572" y="8394"/>
                    <a:pt x="6310" y="8763"/>
                    <a:pt x="5953" y="9037"/>
                  </a:cubicBezTo>
                  <a:cubicBezTo>
                    <a:pt x="5548" y="9335"/>
                    <a:pt x="5072" y="9502"/>
                    <a:pt x="4572" y="9502"/>
                  </a:cubicBezTo>
                  <a:cubicBezTo>
                    <a:pt x="4072" y="9502"/>
                    <a:pt x="3596" y="9335"/>
                    <a:pt x="3203" y="9049"/>
                  </a:cubicBezTo>
                  <a:cubicBezTo>
                    <a:pt x="2846" y="8787"/>
                    <a:pt x="2572" y="8406"/>
                    <a:pt x="2405" y="8013"/>
                  </a:cubicBezTo>
                  <a:lnTo>
                    <a:pt x="2762" y="7906"/>
                  </a:lnTo>
                  <a:cubicBezTo>
                    <a:pt x="2905" y="8252"/>
                    <a:pt x="3119" y="8549"/>
                    <a:pt x="3405" y="8752"/>
                  </a:cubicBezTo>
                  <a:cubicBezTo>
                    <a:pt x="3739" y="9002"/>
                    <a:pt x="4131" y="9144"/>
                    <a:pt x="4548" y="9144"/>
                  </a:cubicBezTo>
                  <a:cubicBezTo>
                    <a:pt x="4822" y="9144"/>
                    <a:pt x="5072" y="9085"/>
                    <a:pt x="5322" y="8978"/>
                  </a:cubicBezTo>
                  <a:cubicBezTo>
                    <a:pt x="5417" y="8942"/>
                    <a:pt x="5441" y="8847"/>
                    <a:pt x="5417" y="8752"/>
                  </a:cubicBezTo>
                  <a:cubicBezTo>
                    <a:pt x="5391" y="8690"/>
                    <a:pt x="5332" y="8654"/>
                    <a:pt x="5265" y="8654"/>
                  </a:cubicBezTo>
                  <a:cubicBezTo>
                    <a:pt x="5241" y="8654"/>
                    <a:pt x="5216" y="8659"/>
                    <a:pt x="5191" y="8668"/>
                  </a:cubicBezTo>
                  <a:cubicBezTo>
                    <a:pt x="4989" y="8752"/>
                    <a:pt x="4774" y="8799"/>
                    <a:pt x="4548" y="8799"/>
                  </a:cubicBezTo>
                  <a:cubicBezTo>
                    <a:pt x="3893" y="8799"/>
                    <a:pt x="3322" y="8394"/>
                    <a:pt x="3084" y="7799"/>
                  </a:cubicBezTo>
                  <a:cubicBezTo>
                    <a:pt x="3334" y="7692"/>
                    <a:pt x="3500" y="7442"/>
                    <a:pt x="3500" y="7180"/>
                  </a:cubicBezTo>
                  <a:lnTo>
                    <a:pt x="3500" y="6787"/>
                  </a:lnTo>
                  <a:cubicBezTo>
                    <a:pt x="3774" y="6918"/>
                    <a:pt x="4072" y="7013"/>
                    <a:pt x="4405" y="7025"/>
                  </a:cubicBezTo>
                  <a:lnTo>
                    <a:pt x="4405" y="7573"/>
                  </a:lnTo>
                  <a:cubicBezTo>
                    <a:pt x="4405" y="7668"/>
                    <a:pt x="4477" y="7740"/>
                    <a:pt x="4560" y="7740"/>
                  </a:cubicBezTo>
                  <a:cubicBezTo>
                    <a:pt x="4655" y="7740"/>
                    <a:pt x="4727" y="7668"/>
                    <a:pt x="4727" y="7573"/>
                  </a:cubicBezTo>
                  <a:lnTo>
                    <a:pt x="4727" y="7001"/>
                  </a:lnTo>
                  <a:cubicBezTo>
                    <a:pt x="5060" y="6978"/>
                    <a:pt x="5358" y="6894"/>
                    <a:pt x="5632" y="6763"/>
                  </a:cubicBezTo>
                  <a:close/>
                  <a:moveTo>
                    <a:pt x="4562" y="0"/>
                  </a:moveTo>
                  <a:cubicBezTo>
                    <a:pt x="4530" y="0"/>
                    <a:pt x="4501" y="12"/>
                    <a:pt x="4477" y="36"/>
                  </a:cubicBezTo>
                  <a:lnTo>
                    <a:pt x="83" y="3025"/>
                  </a:lnTo>
                  <a:cubicBezTo>
                    <a:pt x="24" y="3072"/>
                    <a:pt x="0" y="3144"/>
                    <a:pt x="24" y="3203"/>
                  </a:cubicBezTo>
                  <a:cubicBezTo>
                    <a:pt x="60" y="3263"/>
                    <a:pt x="119" y="3322"/>
                    <a:pt x="191" y="3322"/>
                  </a:cubicBezTo>
                  <a:lnTo>
                    <a:pt x="1786" y="3322"/>
                  </a:lnTo>
                  <a:lnTo>
                    <a:pt x="1786" y="3751"/>
                  </a:lnTo>
                  <a:cubicBezTo>
                    <a:pt x="1584" y="3846"/>
                    <a:pt x="1453" y="4025"/>
                    <a:pt x="1441" y="4227"/>
                  </a:cubicBezTo>
                  <a:cubicBezTo>
                    <a:pt x="1429" y="4394"/>
                    <a:pt x="1488" y="4572"/>
                    <a:pt x="1584" y="4692"/>
                  </a:cubicBezTo>
                  <a:cubicBezTo>
                    <a:pt x="1703" y="4811"/>
                    <a:pt x="1869" y="4882"/>
                    <a:pt x="2036" y="4882"/>
                  </a:cubicBezTo>
                  <a:lnTo>
                    <a:pt x="2155" y="4882"/>
                  </a:lnTo>
                  <a:cubicBezTo>
                    <a:pt x="2238" y="5573"/>
                    <a:pt x="2631" y="6180"/>
                    <a:pt x="3179" y="6549"/>
                  </a:cubicBezTo>
                  <a:lnTo>
                    <a:pt x="3179" y="7132"/>
                  </a:lnTo>
                  <a:cubicBezTo>
                    <a:pt x="3179" y="7299"/>
                    <a:pt x="3072" y="7430"/>
                    <a:pt x="2929" y="7478"/>
                  </a:cubicBezTo>
                  <a:lnTo>
                    <a:pt x="1203" y="7978"/>
                  </a:lnTo>
                  <a:cubicBezTo>
                    <a:pt x="607" y="8156"/>
                    <a:pt x="202" y="8704"/>
                    <a:pt x="202" y="9323"/>
                  </a:cubicBezTo>
                  <a:lnTo>
                    <a:pt x="202" y="11026"/>
                  </a:lnTo>
                  <a:cubicBezTo>
                    <a:pt x="202" y="11121"/>
                    <a:pt x="274" y="11192"/>
                    <a:pt x="369" y="11192"/>
                  </a:cubicBezTo>
                  <a:cubicBezTo>
                    <a:pt x="452" y="11192"/>
                    <a:pt x="536" y="11121"/>
                    <a:pt x="536" y="11026"/>
                  </a:cubicBezTo>
                  <a:lnTo>
                    <a:pt x="536" y="9323"/>
                  </a:lnTo>
                  <a:cubicBezTo>
                    <a:pt x="536" y="8847"/>
                    <a:pt x="845" y="8430"/>
                    <a:pt x="1286" y="8287"/>
                  </a:cubicBezTo>
                  <a:lnTo>
                    <a:pt x="2107" y="8049"/>
                  </a:lnTo>
                  <a:cubicBezTo>
                    <a:pt x="2286" y="8549"/>
                    <a:pt x="2596" y="8966"/>
                    <a:pt x="3012" y="9275"/>
                  </a:cubicBezTo>
                  <a:cubicBezTo>
                    <a:pt x="3429" y="9585"/>
                    <a:pt x="3905" y="9752"/>
                    <a:pt x="4417" y="9776"/>
                  </a:cubicBezTo>
                  <a:lnTo>
                    <a:pt x="4417" y="11026"/>
                  </a:lnTo>
                  <a:cubicBezTo>
                    <a:pt x="4417" y="11121"/>
                    <a:pt x="4489" y="11192"/>
                    <a:pt x="4584" y="11192"/>
                  </a:cubicBezTo>
                  <a:cubicBezTo>
                    <a:pt x="4667" y="11192"/>
                    <a:pt x="4739" y="11121"/>
                    <a:pt x="4739" y="11026"/>
                  </a:cubicBezTo>
                  <a:lnTo>
                    <a:pt x="4739" y="9776"/>
                  </a:lnTo>
                  <a:cubicBezTo>
                    <a:pt x="5263" y="9752"/>
                    <a:pt x="5739" y="9573"/>
                    <a:pt x="6156" y="9252"/>
                  </a:cubicBezTo>
                  <a:cubicBezTo>
                    <a:pt x="6560" y="8942"/>
                    <a:pt x="6870" y="8525"/>
                    <a:pt x="7049" y="8049"/>
                  </a:cubicBezTo>
                  <a:lnTo>
                    <a:pt x="7870" y="8287"/>
                  </a:lnTo>
                  <a:cubicBezTo>
                    <a:pt x="8311" y="8418"/>
                    <a:pt x="8632" y="8835"/>
                    <a:pt x="8632" y="9311"/>
                  </a:cubicBezTo>
                  <a:lnTo>
                    <a:pt x="8632" y="11026"/>
                  </a:lnTo>
                  <a:cubicBezTo>
                    <a:pt x="8632" y="11121"/>
                    <a:pt x="8703" y="11192"/>
                    <a:pt x="8787" y="11192"/>
                  </a:cubicBezTo>
                  <a:cubicBezTo>
                    <a:pt x="8882" y="11192"/>
                    <a:pt x="8954" y="11121"/>
                    <a:pt x="8954" y="11026"/>
                  </a:cubicBezTo>
                  <a:lnTo>
                    <a:pt x="8954" y="9311"/>
                  </a:lnTo>
                  <a:cubicBezTo>
                    <a:pt x="8954" y="8704"/>
                    <a:pt x="8537" y="8156"/>
                    <a:pt x="7953" y="7978"/>
                  </a:cubicBezTo>
                  <a:lnTo>
                    <a:pt x="6227" y="7466"/>
                  </a:lnTo>
                  <a:cubicBezTo>
                    <a:pt x="6084" y="7430"/>
                    <a:pt x="5977" y="7275"/>
                    <a:pt x="5977" y="7132"/>
                  </a:cubicBezTo>
                  <a:lnTo>
                    <a:pt x="5977" y="6549"/>
                  </a:lnTo>
                  <a:cubicBezTo>
                    <a:pt x="6525" y="6156"/>
                    <a:pt x="6918" y="5561"/>
                    <a:pt x="7001" y="4882"/>
                  </a:cubicBezTo>
                  <a:lnTo>
                    <a:pt x="7108" y="4882"/>
                  </a:lnTo>
                  <a:cubicBezTo>
                    <a:pt x="7441" y="4882"/>
                    <a:pt x="7703" y="4644"/>
                    <a:pt x="7739" y="4346"/>
                  </a:cubicBezTo>
                  <a:cubicBezTo>
                    <a:pt x="7751" y="4180"/>
                    <a:pt x="7691" y="4001"/>
                    <a:pt x="7584" y="3882"/>
                  </a:cubicBezTo>
                  <a:cubicBezTo>
                    <a:pt x="7525" y="3822"/>
                    <a:pt x="7465" y="3775"/>
                    <a:pt x="7394" y="3739"/>
                  </a:cubicBezTo>
                  <a:lnTo>
                    <a:pt x="7394" y="3299"/>
                  </a:lnTo>
                  <a:lnTo>
                    <a:pt x="8989" y="3299"/>
                  </a:lnTo>
                  <a:cubicBezTo>
                    <a:pt x="9061" y="3299"/>
                    <a:pt x="9120" y="3263"/>
                    <a:pt x="9144" y="3179"/>
                  </a:cubicBezTo>
                  <a:cubicBezTo>
                    <a:pt x="9132" y="3132"/>
                    <a:pt x="9108" y="3048"/>
                    <a:pt x="9049" y="3025"/>
                  </a:cubicBezTo>
                  <a:lnTo>
                    <a:pt x="4655" y="36"/>
                  </a:lnTo>
                  <a:cubicBezTo>
                    <a:pt x="4626" y="12"/>
                    <a:pt x="4593" y="0"/>
                    <a:pt x="4562"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52"/>
            <p:cNvSpPr/>
            <p:nvPr/>
          </p:nvSpPr>
          <p:spPr>
            <a:xfrm>
              <a:off x="6792372" y="1655984"/>
              <a:ext cx="76222" cy="38143"/>
            </a:xfrm>
            <a:custGeom>
              <a:avLst/>
              <a:gdLst/>
              <a:ahLst/>
              <a:cxnLst/>
              <a:rect l="l" t="t" r="r" b="b"/>
              <a:pathLst>
                <a:path w="2406" h="1204" extrusionOk="0">
                  <a:moveTo>
                    <a:pt x="989" y="334"/>
                  </a:moveTo>
                  <a:cubicBezTo>
                    <a:pt x="917" y="441"/>
                    <a:pt x="798" y="537"/>
                    <a:pt x="667" y="537"/>
                  </a:cubicBezTo>
                  <a:lnTo>
                    <a:pt x="334" y="537"/>
                  </a:lnTo>
                  <a:cubicBezTo>
                    <a:pt x="393" y="417"/>
                    <a:pt x="512" y="334"/>
                    <a:pt x="667" y="334"/>
                  </a:cubicBezTo>
                  <a:close/>
                  <a:moveTo>
                    <a:pt x="1727" y="334"/>
                  </a:moveTo>
                  <a:cubicBezTo>
                    <a:pt x="1858" y="334"/>
                    <a:pt x="1989" y="417"/>
                    <a:pt x="2048" y="537"/>
                  </a:cubicBezTo>
                  <a:lnTo>
                    <a:pt x="1727" y="537"/>
                  </a:lnTo>
                  <a:cubicBezTo>
                    <a:pt x="1584" y="537"/>
                    <a:pt x="1453" y="453"/>
                    <a:pt x="1393" y="334"/>
                  </a:cubicBezTo>
                  <a:close/>
                  <a:moveTo>
                    <a:pt x="679" y="1"/>
                  </a:moveTo>
                  <a:cubicBezTo>
                    <a:pt x="298" y="1"/>
                    <a:pt x="0" y="310"/>
                    <a:pt x="0" y="679"/>
                  </a:cubicBezTo>
                  <a:lnTo>
                    <a:pt x="0" y="1037"/>
                  </a:lnTo>
                  <a:cubicBezTo>
                    <a:pt x="0" y="1132"/>
                    <a:pt x="72" y="1203"/>
                    <a:pt x="155" y="1203"/>
                  </a:cubicBezTo>
                  <a:cubicBezTo>
                    <a:pt x="250" y="1203"/>
                    <a:pt x="322" y="1132"/>
                    <a:pt x="322" y="1037"/>
                  </a:cubicBezTo>
                  <a:lnTo>
                    <a:pt x="322" y="846"/>
                  </a:lnTo>
                  <a:lnTo>
                    <a:pt x="679" y="846"/>
                  </a:lnTo>
                  <a:cubicBezTo>
                    <a:pt x="893" y="846"/>
                    <a:pt x="1084" y="751"/>
                    <a:pt x="1203" y="608"/>
                  </a:cubicBezTo>
                  <a:cubicBezTo>
                    <a:pt x="1334" y="751"/>
                    <a:pt x="1512" y="846"/>
                    <a:pt x="1727" y="846"/>
                  </a:cubicBezTo>
                  <a:lnTo>
                    <a:pt x="2084" y="846"/>
                  </a:lnTo>
                  <a:lnTo>
                    <a:pt x="2084" y="1037"/>
                  </a:lnTo>
                  <a:cubicBezTo>
                    <a:pt x="2084" y="1132"/>
                    <a:pt x="2155" y="1203"/>
                    <a:pt x="2239" y="1203"/>
                  </a:cubicBezTo>
                  <a:cubicBezTo>
                    <a:pt x="2334" y="1203"/>
                    <a:pt x="2405" y="1132"/>
                    <a:pt x="2405" y="1037"/>
                  </a:cubicBezTo>
                  <a:lnTo>
                    <a:pt x="2405" y="679"/>
                  </a:lnTo>
                  <a:cubicBezTo>
                    <a:pt x="2405" y="310"/>
                    <a:pt x="2096" y="1"/>
                    <a:pt x="172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52"/>
            <p:cNvSpPr/>
            <p:nvPr/>
          </p:nvSpPr>
          <p:spPr>
            <a:xfrm>
              <a:off x="6785593" y="1622815"/>
              <a:ext cx="21891" cy="10581"/>
            </a:xfrm>
            <a:custGeom>
              <a:avLst/>
              <a:gdLst/>
              <a:ahLst/>
              <a:cxnLst/>
              <a:rect l="l" t="t" r="r" b="b"/>
              <a:pathLst>
                <a:path w="691" h="334" extrusionOk="0">
                  <a:moveTo>
                    <a:pt x="167" y="0"/>
                  </a:moveTo>
                  <a:cubicBezTo>
                    <a:pt x="72" y="0"/>
                    <a:pt x="0" y="71"/>
                    <a:pt x="0" y="167"/>
                  </a:cubicBezTo>
                  <a:cubicBezTo>
                    <a:pt x="0" y="250"/>
                    <a:pt x="72" y="333"/>
                    <a:pt x="167" y="333"/>
                  </a:cubicBezTo>
                  <a:lnTo>
                    <a:pt x="524" y="333"/>
                  </a:lnTo>
                  <a:cubicBezTo>
                    <a:pt x="607" y="333"/>
                    <a:pt x="679" y="250"/>
                    <a:pt x="679" y="167"/>
                  </a:cubicBezTo>
                  <a:cubicBezTo>
                    <a:pt x="691" y="71"/>
                    <a:pt x="607" y="0"/>
                    <a:pt x="524"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52"/>
            <p:cNvSpPr/>
            <p:nvPr/>
          </p:nvSpPr>
          <p:spPr>
            <a:xfrm>
              <a:off x="6852723" y="1622815"/>
              <a:ext cx="21542" cy="10581"/>
            </a:xfrm>
            <a:custGeom>
              <a:avLst/>
              <a:gdLst/>
              <a:ahLst/>
              <a:cxnLst/>
              <a:rect l="l" t="t" r="r" b="b"/>
              <a:pathLst>
                <a:path w="680" h="334" extrusionOk="0">
                  <a:moveTo>
                    <a:pt x="155" y="0"/>
                  </a:moveTo>
                  <a:cubicBezTo>
                    <a:pt x="72" y="0"/>
                    <a:pt x="0" y="71"/>
                    <a:pt x="0" y="167"/>
                  </a:cubicBezTo>
                  <a:cubicBezTo>
                    <a:pt x="0" y="250"/>
                    <a:pt x="72" y="333"/>
                    <a:pt x="155" y="333"/>
                  </a:cubicBezTo>
                  <a:lnTo>
                    <a:pt x="512" y="333"/>
                  </a:lnTo>
                  <a:cubicBezTo>
                    <a:pt x="608" y="333"/>
                    <a:pt x="679" y="250"/>
                    <a:pt x="679" y="167"/>
                  </a:cubicBezTo>
                  <a:cubicBezTo>
                    <a:pt x="679" y="71"/>
                    <a:pt x="608" y="0"/>
                    <a:pt x="512"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0" name="Google Shape;830;p52"/>
          <p:cNvGrpSpPr/>
          <p:nvPr/>
        </p:nvGrpSpPr>
        <p:grpSpPr>
          <a:xfrm>
            <a:off x="3140982" y="3449196"/>
            <a:ext cx="138701" cy="147966"/>
            <a:chOff x="8047661" y="1501037"/>
            <a:chExt cx="278404" cy="355260"/>
          </a:xfrm>
        </p:grpSpPr>
        <p:sp>
          <p:nvSpPr>
            <p:cNvPr id="831" name="Google Shape;831;p52"/>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52"/>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52"/>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52"/>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5" name="Google Shape;835;p52"/>
          <p:cNvGrpSpPr/>
          <p:nvPr/>
        </p:nvGrpSpPr>
        <p:grpSpPr>
          <a:xfrm>
            <a:off x="3135930" y="3610097"/>
            <a:ext cx="133433" cy="203441"/>
            <a:chOff x="7613518" y="1501354"/>
            <a:chExt cx="264433" cy="353074"/>
          </a:xfrm>
        </p:grpSpPr>
        <p:sp>
          <p:nvSpPr>
            <p:cNvPr id="836" name="Google Shape;836;p52"/>
            <p:cNvSpPr/>
            <p:nvPr/>
          </p:nvSpPr>
          <p:spPr>
            <a:xfrm>
              <a:off x="7707069" y="1628454"/>
              <a:ext cx="10201" cy="16252"/>
            </a:xfrm>
            <a:custGeom>
              <a:avLst/>
              <a:gdLst/>
              <a:ahLst/>
              <a:cxnLst/>
              <a:rect l="l" t="t" r="r" b="b"/>
              <a:pathLst>
                <a:path w="322" h="513" extrusionOk="0">
                  <a:moveTo>
                    <a:pt x="155" y="1"/>
                  </a:moveTo>
                  <a:cubicBezTo>
                    <a:pt x="71" y="1"/>
                    <a:pt x="0" y="72"/>
                    <a:pt x="0" y="167"/>
                  </a:cubicBezTo>
                  <a:lnTo>
                    <a:pt x="0" y="346"/>
                  </a:lnTo>
                  <a:cubicBezTo>
                    <a:pt x="0" y="429"/>
                    <a:pt x="71" y="513"/>
                    <a:pt x="155" y="513"/>
                  </a:cubicBezTo>
                  <a:cubicBezTo>
                    <a:pt x="250" y="513"/>
                    <a:pt x="322" y="429"/>
                    <a:pt x="322" y="346"/>
                  </a:cubicBezTo>
                  <a:lnTo>
                    <a:pt x="322" y="167"/>
                  </a:lnTo>
                  <a:cubicBezTo>
                    <a:pt x="322" y="72"/>
                    <a:pt x="250" y="1"/>
                    <a:pt x="155"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52"/>
            <p:cNvSpPr/>
            <p:nvPr/>
          </p:nvSpPr>
          <p:spPr>
            <a:xfrm>
              <a:off x="7773439" y="1628454"/>
              <a:ext cx="10201" cy="16252"/>
            </a:xfrm>
            <a:custGeom>
              <a:avLst/>
              <a:gdLst/>
              <a:ahLst/>
              <a:cxnLst/>
              <a:rect l="l" t="t" r="r" b="b"/>
              <a:pathLst>
                <a:path w="322" h="513" extrusionOk="0">
                  <a:moveTo>
                    <a:pt x="167" y="1"/>
                  </a:moveTo>
                  <a:cubicBezTo>
                    <a:pt x="72" y="1"/>
                    <a:pt x="1" y="72"/>
                    <a:pt x="1" y="167"/>
                  </a:cubicBezTo>
                  <a:lnTo>
                    <a:pt x="1" y="346"/>
                  </a:lnTo>
                  <a:cubicBezTo>
                    <a:pt x="1" y="429"/>
                    <a:pt x="72" y="513"/>
                    <a:pt x="167" y="513"/>
                  </a:cubicBezTo>
                  <a:cubicBezTo>
                    <a:pt x="251" y="513"/>
                    <a:pt x="322" y="429"/>
                    <a:pt x="322" y="346"/>
                  </a:cubicBezTo>
                  <a:lnTo>
                    <a:pt x="322" y="167"/>
                  </a:lnTo>
                  <a:cubicBezTo>
                    <a:pt x="322" y="72"/>
                    <a:pt x="251" y="1"/>
                    <a:pt x="16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52"/>
            <p:cNvSpPr/>
            <p:nvPr/>
          </p:nvSpPr>
          <p:spPr>
            <a:xfrm>
              <a:off x="7613518" y="1501354"/>
              <a:ext cx="264433" cy="353074"/>
            </a:xfrm>
            <a:custGeom>
              <a:avLst/>
              <a:gdLst/>
              <a:ahLst/>
              <a:cxnLst/>
              <a:rect l="l" t="t" r="r" b="b"/>
              <a:pathLst>
                <a:path w="8347" h="11145" extrusionOk="0">
                  <a:moveTo>
                    <a:pt x="4156" y="334"/>
                  </a:moveTo>
                  <a:cubicBezTo>
                    <a:pt x="5703" y="334"/>
                    <a:pt x="6954" y="1584"/>
                    <a:pt x="6954" y="3132"/>
                  </a:cubicBezTo>
                  <a:lnTo>
                    <a:pt x="6954" y="4358"/>
                  </a:lnTo>
                  <a:cubicBezTo>
                    <a:pt x="6954" y="5263"/>
                    <a:pt x="7156" y="5941"/>
                    <a:pt x="7335" y="6382"/>
                  </a:cubicBezTo>
                  <a:cubicBezTo>
                    <a:pt x="7346" y="6418"/>
                    <a:pt x="7346" y="6465"/>
                    <a:pt x="7335" y="6513"/>
                  </a:cubicBezTo>
                  <a:cubicBezTo>
                    <a:pt x="7323" y="6561"/>
                    <a:pt x="7275" y="6596"/>
                    <a:pt x="7227" y="6620"/>
                  </a:cubicBezTo>
                  <a:cubicBezTo>
                    <a:pt x="7156" y="6644"/>
                    <a:pt x="7073" y="6680"/>
                    <a:pt x="6989" y="6703"/>
                  </a:cubicBezTo>
                  <a:cubicBezTo>
                    <a:pt x="6787" y="6441"/>
                    <a:pt x="6442" y="6263"/>
                    <a:pt x="6072" y="6263"/>
                  </a:cubicBezTo>
                  <a:lnTo>
                    <a:pt x="5846" y="6263"/>
                  </a:lnTo>
                  <a:cubicBezTo>
                    <a:pt x="6299" y="5810"/>
                    <a:pt x="6584" y="5203"/>
                    <a:pt x="6584" y="4525"/>
                  </a:cubicBezTo>
                  <a:lnTo>
                    <a:pt x="6584" y="3834"/>
                  </a:lnTo>
                  <a:cubicBezTo>
                    <a:pt x="6584" y="3358"/>
                    <a:pt x="6192" y="2977"/>
                    <a:pt x="5715" y="2977"/>
                  </a:cubicBezTo>
                  <a:lnTo>
                    <a:pt x="5430" y="2977"/>
                  </a:lnTo>
                  <a:lnTo>
                    <a:pt x="4620" y="2155"/>
                  </a:lnTo>
                  <a:cubicBezTo>
                    <a:pt x="4588" y="2123"/>
                    <a:pt x="4546" y="2108"/>
                    <a:pt x="4503" y="2108"/>
                  </a:cubicBezTo>
                  <a:cubicBezTo>
                    <a:pt x="4482" y="2108"/>
                    <a:pt x="4461" y="2112"/>
                    <a:pt x="4441" y="2120"/>
                  </a:cubicBezTo>
                  <a:cubicBezTo>
                    <a:pt x="4382" y="2155"/>
                    <a:pt x="4334" y="2215"/>
                    <a:pt x="4334" y="2274"/>
                  </a:cubicBezTo>
                  <a:lnTo>
                    <a:pt x="4334" y="2989"/>
                  </a:lnTo>
                  <a:lnTo>
                    <a:pt x="3453" y="2989"/>
                  </a:lnTo>
                  <a:cubicBezTo>
                    <a:pt x="3370" y="2989"/>
                    <a:pt x="3286" y="3060"/>
                    <a:pt x="3286" y="3155"/>
                  </a:cubicBezTo>
                  <a:cubicBezTo>
                    <a:pt x="3286" y="3239"/>
                    <a:pt x="3370" y="3310"/>
                    <a:pt x="3453" y="3310"/>
                  </a:cubicBezTo>
                  <a:lnTo>
                    <a:pt x="4501" y="3310"/>
                  </a:lnTo>
                  <a:cubicBezTo>
                    <a:pt x="4584" y="3310"/>
                    <a:pt x="4656" y="3239"/>
                    <a:pt x="4656" y="3155"/>
                  </a:cubicBezTo>
                  <a:lnTo>
                    <a:pt x="4656" y="2679"/>
                  </a:lnTo>
                  <a:lnTo>
                    <a:pt x="5251" y="3274"/>
                  </a:lnTo>
                  <a:cubicBezTo>
                    <a:pt x="5287" y="3298"/>
                    <a:pt x="5322" y="3310"/>
                    <a:pt x="5370" y="3310"/>
                  </a:cubicBezTo>
                  <a:lnTo>
                    <a:pt x="5715" y="3310"/>
                  </a:lnTo>
                  <a:cubicBezTo>
                    <a:pt x="6013" y="3310"/>
                    <a:pt x="6251" y="3548"/>
                    <a:pt x="6251" y="3846"/>
                  </a:cubicBezTo>
                  <a:lnTo>
                    <a:pt x="6251" y="4548"/>
                  </a:lnTo>
                  <a:cubicBezTo>
                    <a:pt x="6251" y="5715"/>
                    <a:pt x="5310" y="6644"/>
                    <a:pt x="4156" y="6644"/>
                  </a:cubicBezTo>
                  <a:cubicBezTo>
                    <a:pt x="2989" y="6644"/>
                    <a:pt x="2048" y="5715"/>
                    <a:pt x="2048" y="4548"/>
                  </a:cubicBezTo>
                  <a:lnTo>
                    <a:pt x="2048" y="3834"/>
                  </a:lnTo>
                  <a:cubicBezTo>
                    <a:pt x="2048" y="3536"/>
                    <a:pt x="2286" y="3298"/>
                    <a:pt x="2584" y="3298"/>
                  </a:cubicBezTo>
                  <a:lnTo>
                    <a:pt x="2763" y="3298"/>
                  </a:lnTo>
                  <a:cubicBezTo>
                    <a:pt x="2858" y="3298"/>
                    <a:pt x="2929" y="3227"/>
                    <a:pt x="2929" y="3132"/>
                  </a:cubicBezTo>
                  <a:cubicBezTo>
                    <a:pt x="2929" y="3048"/>
                    <a:pt x="2858" y="2965"/>
                    <a:pt x="2763" y="2965"/>
                  </a:cubicBezTo>
                  <a:lnTo>
                    <a:pt x="2584" y="2965"/>
                  </a:lnTo>
                  <a:cubicBezTo>
                    <a:pt x="2108" y="2965"/>
                    <a:pt x="1727" y="3358"/>
                    <a:pt x="1727" y="3834"/>
                  </a:cubicBezTo>
                  <a:lnTo>
                    <a:pt x="1727" y="4536"/>
                  </a:lnTo>
                  <a:cubicBezTo>
                    <a:pt x="1727" y="5215"/>
                    <a:pt x="2012" y="5822"/>
                    <a:pt x="2453" y="6275"/>
                  </a:cubicBezTo>
                  <a:lnTo>
                    <a:pt x="2227" y="6275"/>
                  </a:lnTo>
                  <a:cubicBezTo>
                    <a:pt x="1858" y="6275"/>
                    <a:pt x="1536" y="6441"/>
                    <a:pt x="1310" y="6703"/>
                  </a:cubicBezTo>
                  <a:cubicBezTo>
                    <a:pt x="1239" y="6680"/>
                    <a:pt x="1143" y="6644"/>
                    <a:pt x="1072" y="6620"/>
                  </a:cubicBezTo>
                  <a:cubicBezTo>
                    <a:pt x="1024" y="6596"/>
                    <a:pt x="989" y="6561"/>
                    <a:pt x="965" y="6513"/>
                  </a:cubicBezTo>
                  <a:cubicBezTo>
                    <a:pt x="953" y="6465"/>
                    <a:pt x="953" y="6418"/>
                    <a:pt x="965" y="6382"/>
                  </a:cubicBezTo>
                  <a:cubicBezTo>
                    <a:pt x="1143" y="5965"/>
                    <a:pt x="1358" y="5263"/>
                    <a:pt x="1358" y="4358"/>
                  </a:cubicBezTo>
                  <a:lnTo>
                    <a:pt x="1358" y="3132"/>
                  </a:lnTo>
                  <a:cubicBezTo>
                    <a:pt x="1358" y="1584"/>
                    <a:pt x="2608" y="334"/>
                    <a:pt x="4156" y="334"/>
                  </a:cubicBezTo>
                  <a:close/>
                  <a:moveTo>
                    <a:pt x="2953" y="7096"/>
                  </a:moveTo>
                  <a:lnTo>
                    <a:pt x="2953" y="7108"/>
                  </a:lnTo>
                  <a:lnTo>
                    <a:pt x="2953" y="7334"/>
                  </a:lnTo>
                  <a:cubicBezTo>
                    <a:pt x="2953" y="7537"/>
                    <a:pt x="2834" y="7739"/>
                    <a:pt x="2632" y="7823"/>
                  </a:cubicBezTo>
                  <a:lnTo>
                    <a:pt x="2155" y="7513"/>
                  </a:lnTo>
                  <a:cubicBezTo>
                    <a:pt x="2060" y="7454"/>
                    <a:pt x="2060" y="7334"/>
                    <a:pt x="2072" y="7263"/>
                  </a:cubicBezTo>
                  <a:cubicBezTo>
                    <a:pt x="2096" y="7180"/>
                    <a:pt x="2155" y="7096"/>
                    <a:pt x="2274" y="7096"/>
                  </a:cubicBezTo>
                  <a:close/>
                  <a:moveTo>
                    <a:pt x="6025" y="7108"/>
                  </a:moveTo>
                  <a:cubicBezTo>
                    <a:pt x="6144" y="7108"/>
                    <a:pt x="6227" y="7180"/>
                    <a:pt x="6239" y="7275"/>
                  </a:cubicBezTo>
                  <a:cubicBezTo>
                    <a:pt x="6263" y="7346"/>
                    <a:pt x="6251" y="7454"/>
                    <a:pt x="6144" y="7525"/>
                  </a:cubicBezTo>
                  <a:lnTo>
                    <a:pt x="5668" y="7835"/>
                  </a:lnTo>
                  <a:cubicBezTo>
                    <a:pt x="5489" y="7751"/>
                    <a:pt x="5370" y="7561"/>
                    <a:pt x="5370" y="7346"/>
                  </a:cubicBezTo>
                  <a:lnTo>
                    <a:pt x="5370" y="7108"/>
                  </a:lnTo>
                  <a:close/>
                  <a:moveTo>
                    <a:pt x="6096" y="6584"/>
                  </a:moveTo>
                  <a:cubicBezTo>
                    <a:pt x="6596" y="6584"/>
                    <a:pt x="6977" y="6989"/>
                    <a:pt x="6977" y="7465"/>
                  </a:cubicBezTo>
                  <a:cubicBezTo>
                    <a:pt x="6965" y="8477"/>
                    <a:pt x="6180" y="9311"/>
                    <a:pt x="5191" y="9406"/>
                  </a:cubicBezTo>
                  <a:lnTo>
                    <a:pt x="5191" y="9228"/>
                  </a:lnTo>
                  <a:cubicBezTo>
                    <a:pt x="5191" y="9132"/>
                    <a:pt x="5120" y="9061"/>
                    <a:pt x="5037" y="9061"/>
                  </a:cubicBezTo>
                  <a:cubicBezTo>
                    <a:pt x="4941" y="9061"/>
                    <a:pt x="4870" y="9132"/>
                    <a:pt x="4870" y="9228"/>
                  </a:cubicBezTo>
                  <a:lnTo>
                    <a:pt x="4870" y="9406"/>
                  </a:lnTo>
                  <a:lnTo>
                    <a:pt x="3453" y="9406"/>
                  </a:lnTo>
                  <a:lnTo>
                    <a:pt x="3453" y="9228"/>
                  </a:lnTo>
                  <a:cubicBezTo>
                    <a:pt x="3453" y="9132"/>
                    <a:pt x="3382" y="9061"/>
                    <a:pt x="3286" y="9061"/>
                  </a:cubicBezTo>
                  <a:cubicBezTo>
                    <a:pt x="3203" y="9061"/>
                    <a:pt x="3132" y="9132"/>
                    <a:pt x="3132" y="9228"/>
                  </a:cubicBezTo>
                  <a:lnTo>
                    <a:pt x="3132" y="9406"/>
                  </a:lnTo>
                  <a:cubicBezTo>
                    <a:pt x="2143" y="9311"/>
                    <a:pt x="1358" y="8489"/>
                    <a:pt x="1358" y="7477"/>
                  </a:cubicBezTo>
                  <a:cubicBezTo>
                    <a:pt x="1358" y="6989"/>
                    <a:pt x="1762" y="6608"/>
                    <a:pt x="2239" y="6608"/>
                  </a:cubicBezTo>
                  <a:lnTo>
                    <a:pt x="2870" y="6608"/>
                  </a:lnTo>
                  <a:cubicBezTo>
                    <a:pt x="2905" y="6620"/>
                    <a:pt x="2917" y="6632"/>
                    <a:pt x="2953" y="6644"/>
                  </a:cubicBezTo>
                  <a:lnTo>
                    <a:pt x="2953" y="6799"/>
                  </a:lnTo>
                  <a:lnTo>
                    <a:pt x="2298" y="6799"/>
                  </a:lnTo>
                  <a:cubicBezTo>
                    <a:pt x="2036" y="6799"/>
                    <a:pt x="1846" y="6942"/>
                    <a:pt x="1774" y="7180"/>
                  </a:cubicBezTo>
                  <a:cubicBezTo>
                    <a:pt x="1703" y="7418"/>
                    <a:pt x="1786" y="7656"/>
                    <a:pt x="2001" y="7799"/>
                  </a:cubicBezTo>
                  <a:lnTo>
                    <a:pt x="3786" y="8989"/>
                  </a:lnTo>
                  <a:cubicBezTo>
                    <a:pt x="3906" y="9061"/>
                    <a:pt x="4037" y="9108"/>
                    <a:pt x="4167" y="9108"/>
                  </a:cubicBezTo>
                  <a:cubicBezTo>
                    <a:pt x="4298" y="9108"/>
                    <a:pt x="4441" y="9061"/>
                    <a:pt x="4560" y="8989"/>
                  </a:cubicBezTo>
                  <a:lnTo>
                    <a:pt x="4953" y="8716"/>
                  </a:lnTo>
                  <a:cubicBezTo>
                    <a:pt x="5037" y="8668"/>
                    <a:pt x="5049" y="8573"/>
                    <a:pt x="5001" y="8489"/>
                  </a:cubicBezTo>
                  <a:cubicBezTo>
                    <a:pt x="4972" y="8446"/>
                    <a:pt x="4927" y="8425"/>
                    <a:pt x="4877" y="8425"/>
                  </a:cubicBezTo>
                  <a:cubicBezTo>
                    <a:pt x="4843" y="8425"/>
                    <a:pt x="4808" y="8435"/>
                    <a:pt x="4775" y="8454"/>
                  </a:cubicBezTo>
                  <a:lnTo>
                    <a:pt x="4382" y="8716"/>
                  </a:lnTo>
                  <a:cubicBezTo>
                    <a:pt x="4322" y="8751"/>
                    <a:pt x="4251" y="8769"/>
                    <a:pt x="4179" y="8769"/>
                  </a:cubicBezTo>
                  <a:cubicBezTo>
                    <a:pt x="4108" y="8769"/>
                    <a:pt x="4037" y="8751"/>
                    <a:pt x="3977" y="8716"/>
                  </a:cubicBezTo>
                  <a:lnTo>
                    <a:pt x="2941" y="8037"/>
                  </a:lnTo>
                  <a:cubicBezTo>
                    <a:pt x="3155" y="7870"/>
                    <a:pt x="3286" y="7620"/>
                    <a:pt x="3286" y="7346"/>
                  </a:cubicBezTo>
                  <a:lnTo>
                    <a:pt x="3286" y="6799"/>
                  </a:lnTo>
                  <a:cubicBezTo>
                    <a:pt x="3560" y="6906"/>
                    <a:pt x="3858" y="6965"/>
                    <a:pt x="4167" y="6965"/>
                  </a:cubicBezTo>
                  <a:cubicBezTo>
                    <a:pt x="4477" y="6965"/>
                    <a:pt x="4775" y="6906"/>
                    <a:pt x="5049" y="6799"/>
                  </a:cubicBezTo>
                  <a:lnTo>
                    <a:pt x="5049" y="7346"/>
                  </a:lnTo>
                  <a:cubicBezTo>
                    <a:pt x="5049" y="7620"/>
                    <a:pt x="5180" y="7870"/>
                    <a:pt x="5394" y="8037"/>
                  </a:cubicBezTo>
                  <a:cubicBezTo>
                    <a:pt x="5310" y="8073"/>
                    <a:pt x="5299" y="8180"/>
                    <a:pt x="5346" y="8251"/>
                  </a:cubicBezTo>
                  <a:cubicBezTo>
                    <a:pt x="5370" y="8299"/>
                    <a:pt x="5430" y="8335"/>
                    <a:pt x="5477" y="8335"/>
                  </a:cubicBezTo>
                  <a:cubicBezTo>
                    <a:pt x="5513" y="8335"/>
                    <a:pt x="5537" y="8311"/>
                    <a:pt x="5572" y="8299"/>
                  </a:cubicBezTo>
                  <a:lnTo>
                    <a:pt x="6346" y="7775"/>
                  </a:lnTo>
                  <a:cubicBezTo>
                    <a:pt x="6549" y="7644"/>
                    <a:pt x="6644" y="7406"/>
                    <a:pt x="6561" y="7168"/>
                  </a:cubicBezTo>
                  <a:cubicBezTo>
                    <a:pt x="6489" y="6930"/>
                    <a:pt x="6287" y="6787"/>
                    <a:pt x="6049" y="6787"/>
                  </a:cubicBezTo>
                  <a:lnTo>
                    <a:pt x="5394" y="6787"/>
                  </a:lnTo>
                  <a:lnTo>
                    <a:pt x="5394" y="6632"/>
                  </a:lnTo>
                  <a:cubicBezTo>
                    <a:pt x="5418" y="6620"/>
                    <a:pt x="5430" y="6608"/>
                    <a:pt x="5465" y="6584"/>
                  </a:cubicBezTo>
                  <a:close/>
                  <a:moveTo>
                    <a:pt x="4167" y="0"/>
                  </a:moveTo>
                  <a:cubicBezTo>
                    <a:pt x="2441" y="0"/>
                    <a:pt x="1048" y="1393"/>
                    <a:pt x="1048" y="3120"/>
                  </a:cubicBezTo>
                  <a:lnTo>
                    <a:pt x="1048" y="4346"/>
                  </a:lnTo>
                  <a:cubicBezTo>
                    <a:pt x="1048" y="5239"/>
                    <a:pt x="822" y="5906"/>
                    <a:pt x="691" y="6227"/>
                  </a:cubicBezTo>
                  <a:cubicBezTo>
                    <a:pt x="631" y="6346"/>
                    <a:pt x="631" y="6501"/>
                    <a:pt x="691" y="6620"/>
                  </a:cubicBezTo>
                  <a:cubicBezTo>
                    <a:pt x="750" y="6751"/>
                    <a:pt x="834" y="6846"/>
                    <a:pt x="965" y="6906"/>
                  </a:cubicBezTo>
                  <a:cubicBezTo>
                    <a:pt x="1024" y="6930"/>
                    <a:pt x="1084" y="6942"/>
                    <a:pt x="1143" y="6977"/>
                  </a:cubicBezTo>
                  <a:cubicBezTo>
                    <a:pt x="1084" y="7120"/>
                    <a:pt x="1048" y="7287"/>
                    <a:pt x="1048" y="7465"/>
                  </a:cubicBezTo>
                  <a:cubicBezTo>
                    <a:pt x="1048" y="7775"/>
                    <a:pt x="1108" y="8061"/>
                    <a:pt x="1227" y="8335"/>
                  </a:cubicBezTo>
                  <a:lnTo>
                    <a:pt x="810" y="8477"/>
                  </a:lnTo>
                  <a:cubicBezTo>
                    <a:pt x="334" y="8644"/>
                    <a:pt x="0" y="9108"/>
                    <a:pt x="0" y="9620"/>
                  </a:cubicBezTo>
                  <a:lnTo>
                    <a:pt x="0" y="10978"/>
                  </a:lnTo>
                  <a:cubicBezTo>
                    <a:pt x="0" y="11073"/>
                    <a:pt x="72" y="11144"/>
                    <a:pt x="167" y="11144"/>
                  </a:cubicBezTo>
                  <a:cubicBezTo>
                    <a:pt x="250" y="11144"/>
                    <a:pt x="334" y="11073"/>
                    <a:pt x="334" y="10978"/>
                  </a:cubicBezTo>
                  <a:lnTo>
                    <a:pt x="334" y="9620"/>
                  </a:lnTo>
                  <a:cubicBezTo>
                    <a:pt x="334" y="9525"/>
                    <a:pt x="346" y="9418"/>
                    <a:pt x="393" y="9311"/>
                  </a:cubicBezTo>
                  <a:lnTo>
                    <a:pt x="1203" y="10013"/>
                  </a:lnTo>
                  <a:cubicBezTo>
                    <a:pt x="1322" y="10109"/>
                    <a:pt x="1405" y="10263"/>
                    <a:pt x="1405" y="10406"/>
                  </a:cubicBezTo>
                  <a:lnTo>
                    <a:pt x="1405" y="10966"/>
                  </a:lnTo>
                  <a:cubicBezTo>
                    <a:pt x="1405" y="11049"/>
                    <a:pt x="1477" y="11121"/>
                    <a:pt x="1560" y="11121"/>
                  </a:cubicBezTo>
                  <a:cubicBezTo>
                    <a:pt x="1655" y="11121"/>
                    <a:pt x="1727" y="11049"/>
                    <a:pt x="1727" y="10966"/>
                  </a:cubicBezTo>
                  <a:lnTo>
                    <a:pt x="1727" y="10406"/>
                  </a:lnTo>
                  <a:cubicBezTo>
                    <a:pt x="1727" y="10156"/>
                    <a:pt x="1620" y="9918"/>
                    <a:pt x="1429" y="9751"/>
                  </a:cubicBezTo>
                  <a:lnTo>
                    <a:pt x="560" y="9013"/>
                  </a:lnTo>
                  <a:cubicBezTo>
                    <a:pt x="655" y="8906"/>
                    <a:pt x="786" y="8823"/>
                    <a:pt x="929" y="8775"/>
                  </a:cubicBezTo>
                  <a:lnTo>
                    <a:pt x="1370" y="8608"/>
                  </a:lnTo>
                  <a:cubicBezTo>
                    <a:pt x="1739" y="9216"/>
                    <a:pt x="2382" y="9656"/>
                    <a:pt x="3144" y="9692"/>
                  </a:cubicBezTo>
                  <a:lnTo>
                    <a:pt x="3144" y="10930"/>
                  </a:lnTo>
                  <a:cubicBezTo>
                    <a:pt x="3144" y="11025"/>
                    <a:pt x="3215" y="11097"/>
                    <a:pt x="3310" y="11097"/>
                  </a:cubicBezTo>
                  <a:cubicBezTo>
                    <a:pt x="3394" y="11097"/>
                    <a:pt x="3465" y="11025"/>
                    <a:pt x="3465" y="10930"/>
                  </a:cubicBezTo>
                  <a:lnTo>
                    <a:pt x="3465" y="9692"/>
                  </a:lnTo>
                  <a:lnTo>
                    <a:pt x="4882" y="9692"/>
                  </a:lnTo>
                  <a:lnTo>
                    <a:pt x="4882" y="10930"/>
                  </a:lnTo>
                  <a:cubicBezTo>
                    <a:pt x="4882" y="11025"/>
                    <a:pt x="4953" y="11097"/>
                    <a:pt x="5049" y="11097"/>
                  </a:cubicBezTo>
                  <a:cubicBezTo>
                    <a:pt x="5132" y="11097"/>
                    <a:pt x="5203" y="11025"/>
                    <a:pt x="5203" y="10930"/>
                  </a:cubicBezTo>
                  <a:lnTo>
                    <a:pt x="5203" y="9692"/>
                  </a:lnTo>
                  <a:cubicBezTo>
                    <a:pt x="5953" y="9632"/>
                    <a:pt x="6608" y="9216"/>
                    <a:pt x="6977" y="8608"/>
                  </a:cubicBezTo>
                  <a:lnTo>
                    <a:pt x="7430" y="8775"/>
                  </a:lnTo>
                  <a:cubicBezTo>
                    <a:pt x="7561" y="8823"/>
                    <a:pt x="7692" y="8906"/>
                    <a:pt x="7787" y="9013"/>
                  </a:cubicBezTo>
                  <a:lnTo>
                    <a:pt x="6918" y="9751"/>
                  </a:lnTo>
                  <a:cubicBezTo>
                    <a:pt x="6727" y="9918"/>
                    <a:pt x="6620" y="10156"/>
                    <a:pt x="6620" y="10406"/>
                  </a:cubicBezTo>
                  <a:lnTo>
                    <a:pt x="6620" y="10966"/>
                  </a:lnTo>
                  <a:cubicBezTo>
                    <a:pt x="6620" y="11049"/>
                    <a:pt x="6692" y="11121"/>
                    <a:pt x="6787" y="11121"/>
                  </a:cubicBezTo>
                  <a:cubicBezTo>
                    <a:pt x="6870" y="11121"/>
                    <a:pt x="6954" y="11049"/>
                    <a:pt x="6954" y="10966"/>
                  </a:cubicBezTo>
                  <a:lnTo>
                    <a:pt x="6954" y="10406"/>
                  </a:lnTo>
                  <a:cubicBezTo>
                    <a:pt x="6954" y="10263"/>
                    <a:pt x="7025" y="10109"/>
                    <a:pt x="7144" y="10013"/>
                  </a:cubicBezTo>
                  <a:lnTo>
                    <a:pt x="7966" y="9311"/>
                  </a:lnTo>
                  <a:cubicBezTo>
                    <a:pt x="7989" y="9418"/>
                    <a:pt x="8025" y="9513"/>
                    <a:pt x="8025" y="9620"/>
                  </a:cubicBezTo>
                  <a:lnTo>
                    <a:pt x="8025" y="10978"/>
                  </a:lnTo>
                  <a:cubicBezTo>
                    <a:pt x="8025" y="11073"/>
                    <a:pt x="8097" y="11144"/>
                    <a:pt x="8180" y="11144"/>
                  </a:cubicBezTo>
                  <a:cubicBezTo>
                    <a:pt x="8275" y="11144"/>
                    <a:pt x="8347" y="11073"/>
                    <a:pt x="8347" y="10978"/>
                  </a:cubicBezTo>
                  <a:lnTo>
                    <a:pt x="8347" y="9620"/>
                  </a:lnTo>
                  <a:cubicBezTo>
                    <a:pt x="8335" y="9120"/>
                    <a:pt x="8013" y="8656"/>
                    <a:pt x="7537" y="8477"/>
                  </a:cubicBezTo>
                  <a:lnTo>
                    <a:pt x="7120" y="8335"/>
                  </a:lnTo>
                  <a:cubicBezTo>
                    <a:pt x="7215" y="8061"/>
                    <a:pt x="7299" y="7775"/>
                    <a:pt x="7299" y="7465"/>
                  </a:cubicBezTo>
                  <a:cubicBezTo>
                    <a:pt x="7299" y="7287"/>
                    <a:pt x="7251" y="7120"/>
                    <a:pt x="7192" y="6977"/>
                  </a:cubicBezTo>
                  <a:cubicBezTo>
                    <a:pt x="7251" y="6942"/>
                    <a:pt x="7311" y="6930"/>
                    <a:pt x="7370" y="6906"/>
                  </a:cubicBezTo>
                  <a:cubicBezTo>
                    <a:pt x="7501" y="6858"/>
                    <a:pt x="7596" y="6751"/>
                    <a:pt x="7656" y="6620"/>
                  </a:cubicBezTo>
                  <a:cubicBezTo>
                    <a:pt x="7716" y="6501"/>
                    <a:pt x="7716" y="6346"/>
                    <a:pt x="7656" y="6227"/>
                  </a:cubicBezTo>
                  <a:cubicBezTo>
                    <a:pt x="7513" y="5906"/>
                    <a:pt x="7299" y="5239"/>
                    <a:pt x="7299" y="4346"/>
                  </a:cubicBezTo>
                  <a:lnTo>
                    <a:pt x="7299" y="3120"/>
                  </a:lnTo>
                  <a:cubicBezTo>
                    <a:pt x="7299" y="1393"/>
                    <a:pt x="5894" y="0"/>
                    <a:pt x="416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52"/>
            <p:cNvSpPr/>
            <p:nvPr/>
          </p:nvSpPr>
          <p:spPr>
            <a:xfrm>
              <a:off x="7701778" y="1611474"/>
              <a:ext cx="21162" cy="10613"/>
            </a:xfrm>
            <a:custGeom>
              <a:avLst/>
              <a:gdLst/>
              <a:ahLst/>
              <a:cxnLst/>
              <a:rect l="l" t="t" r="r" b="b"/>
              <a:pathLst>
                <a:path w="668" h="335" extrusionOk="0">
                  <a:moveTo>
                    <a:pt x="167" y="1"/>
                  </a:moveTo>
                  <a:cubicBezTo>
                    <a:pt x="72" y="1"/>
                    <a:pt x="0" y="72"/>
                    <a:pt x="0" y="168"/>
                  </a:cubicBezTo>
                  <a:cubicBezTo>
                    <a:pt x="0" y="251"/>
                    <a:pt x="72" y="334"/>
                    <a:pt x="167" y="334"/>
                  </a:cubicBezTo>
                  <a:lnTo>
                    <a:pt x="500" y="334"/>
                  </a:lnTo>
                  <a:cubicBezTo>
                    <a:pt x="596" y="334"/>
                    <a:pt x="667" y="251"/>
                    <a:pt x="667" y="168"/>
                  </a:cubicBezTo>
                  <a:cubicBezTo>
                    <a:pt x="667" y="72"/>
                    <a:pt x="596" y="1"/>
                    <a:pt x="500"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52"/>
            <p:cNvSpPr/>
            <p:nvPr/>
          </p:nvSpPr>
          <p:spPr>
            <a:xfrm>
              <a:off x="7768148" y="1611474"/>
              <a:ext cx="21162" cy="10613"/>
            </a:xfrm>
            <a:custGeom>
              <a:avLst/>
              <a:gdLst/>
              <a:ahLst/>
              <a:cxnLst/>
              <a:rect l="l" t="t" r="r" b="b"/>
              <a:pathLst>
                <a:path w="668" h="335" extrusionOk="0">
                  <a:moveTo>
                    <a:pt x="168" y="1"/>
                  </a:moveTo>
                  <a:cubicBezTo>
                    <a:pt x="72" y="1"/>
                    <a:pt x="1" y="72"/>
                    <a:pt x="1" y="168"/>
                  </a:cubicBezTo>
                  <a:cubicBezTo>
                    <a:pt x="1" y="251"/>
                    <a:pt x="72" y="334"/>
                    <a:pt x="168" y="334"/>
                  </a:cubicBezTo>
                  <a:lnTo>
                    <a:pt x="513" y="334"/>
                  </a:lnTo>
                  <a:cubicBezTo>
                    <a:pt x="596" y="334"/>
                    <a:pt x="668" y="251"/>
                    <a:pt x="668" y="168"/>
                  </a:cubicBezTo>
                  <a:cubicBezTo>
                    <a:pt x="668" y="72"/>
                    <a:pt x="596" y="1"/>
                    <a:pt x="513"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4" name="Google Shape;1135;p60">
            <a:extLst>
              <a:ext uri="{FF2B5EF4-FFF2-40B4-BE49-F238E27FC236}">
                <a16:creationId xmlns:a16="http://schemas.microsoft.com/office/drawing/2014/main" id="{BC718B5E-CC12-4850-8EF9-2D1BC2A4A206}"/>
              </a:ext>
            </a:extLst>
          </p:cNvPr>
          <p:cNvGrpSpPr/>
          <p:nvPr/>
        </p:nvGrpSpPr>
        <p:grpSpPr>
          <a:xfrm>
            <a:off x="219706" y="633851"/>
            <a:ext cx="2696235" cy="4509649"/>
            <a:chOff x="4841642" y="707751"/>
            <a:chExt cx="2867725" cy="4796478"/>
          </a:xfrm>
        </p:grpSpPr>
        <p:sp>
          <p:nvSpPr>
            <p:cNvPr id="165" name="Google Shape;1136;p60">
              <a:extLst>
                <a:ext uri="{FF2B5EF4-FFF2-40B4-BE49-F238E27FC236}">
                  <a16:creationId xmlns:a16="http://schemas.microsoft.com/office/drawing/2014/main" id="{1ABE8896-7B80-40F6-B00D-35EF5C4E320B}"/>
                </a:ext>
              </a:extLst>
            </p:cNvPr>
            <p:cNvSpPr/>
            <p:nvPr/>
          </p:nvSpPr>
          <p:spPr>
            <a:xfrm>
              <a:off x="4954173" y="1795600"/>
              <a:ext cx="1999947" cy="3690179"/>
            </a:xfrm>
            <a:custGeom>
              <a:avLst/>
              <a:gdLst/>
              <a:ahLst/>
              <a:cxnLst/>
              <a:rect l="l" t="t" r="r" b="b"/>
              <a:pathLst>
                <a:path w="31037" h="68613" extrusionOk="0">
                  <a:moveTo>
                    <a:pt x="21904" y="1"/>
                  </a:moveTo>
                  <a:lnTo>
                    <a:pt x="18167" y="1350"/>
                  </a:lnTo>
                  <a:lnTo>
                    <a:pt x="18167" y="9031"/>
                  </a:lnTo>
                  <a:cubicBezTo>
                    <a:pt x="18167" y="9031"/>
                    <a:pt x="9239" y="9133"/>
                    <a:pt x="7163" y="11521"/>
                  </a:cubicBezTo>
                  <a:cubicBezTo>
                    <a:pt x="5087" y="13908"/>
                    <a:pt x="2182" y="27403"/>
                    <a:pt x="0" y="54287"/>
                  </a:cubicBezTo>
                  <a:lnTo>
                    <a:pt x="0" y="68613"/>
                  </a:lnTo>
                  <a:lnTo>
                    <a:pt x="31037" y="68613"/>
                  </a:lnTo>
                  <a:lnTo>
                    <a:pt x="30831" y="10607"/>
                  </a:lnTo>
                  <a:cubicBezTo>
                    <a:pt x="30831" y="10607"/>
                    <a:pt x="30311" y="9859"/>
                    <a:pt x="22216" y="9031"/>
                  </a:cubicBezTo>
                  <a:lnTo>
                    <a:pt x="21904" y="1"/>
                  </a:lnTo>
                  <a:close/>
                </a:path>
              </a:pathLst>
            </a:custGeom>
            <a:solidFill>
              <a:srgbClr val="B785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137;p60">
              <a:extLst>
                <a:ext uri="{FF2B5EF4-FFF2-40B4-BE49-F238E27FC236}">
                  <a16:creationId xmlns:a16="http://schemas.microsoft.com/office/drawing/2014/main" id="{D2BDD911-CF24-4E2E-9460-92651596E26C}"/>
                </a:ext>
              </a:extLst>
            </p:cNvPr>
            <p:cNvSpPr/>
            <p:nvPr/>
          </p:nvSpPr>
          <p:spPr>
            <a:xfrm>
              <a:off x="6126206" y="1852725"/>
              <a:ext cx="246170" cy="291031"/>
            </a:xfrm>
            <a:custGeom>
              <a:avLst/>
              <a:gdLst/>
              <a:ahLst/>
              <a:cxnLst/>
              <a:rect l="l" t="t" r="r" b="b"/>
              <a:pathLst>
                <a:path w="3831" h="5411" extrusionOk="0">
                  <a:moveTo>
                    <a:pt x="3738" y="0"/>
                  </a:moveTo>
                  <a:lnTo>
                    <a:pt x="1" y="1350"/>
                  </a:lnTo>
                  <a:lnTo>
                    <a:pt x="1" y="5410"/>
                  </a:lnTo>
                  <a:cubicBezTo>
                    <a:pt x="1559" y="5033"/>
                    <a:pt x="2871" y="4029"/>
                    <a:pt x="3830" y="2738"/>
                  </a:cubicBezTo>
                  <a:lnTo>
                    <a:pt x="3738" y="0"/>
                  </a:lnTo>
                  <a:close/>
                </a:path>
              </a:pathLst>
            </a:custGeom>
            <a:solidFill>
              <a:srgbClr val="9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138;p60">
              <a:extLst>
                <a:ext uri="{FF2B5EF4-FFF2-40B4-BE49-F238E27FC236}">
                  <a16:creationId xmlns:a16="http://schemas.microsoft.com/office/drawing/2014/main" id="{3474AFF8-FA40-4431-8331-18D6F87021BB}"/>
                </a:ext>
              </a:extLst>
            </p:cNvPr>
            <p:cNvSpPr/>
            <p:nvPr/>
          </p:nvSpPr>
          <p:spPr>
            <a:xfrm>
              <a:off x="5015464" y="2148100"/>
              <a:ext cx="1934210" cy="1999580"/>
            </a:xfrm>
            <a:custGeom>
              <a:avLst/>
              <a:gdLst/>
              <a:ahLst/>
              <a:cxnLst/>
              <a:rect l="l" t="t" r="r" b="b"/>
              <a:pathLst>
                <a:path w="29968" h="37179" extrusionOk="0">
                  <a:moveTo>
                    <a:pt x="17187" y="0"/>
                  </a:moveTo>
                  <a:lnTo>
                    <a:pt x="17187" y="2477"/>
                  </a:lnTo>
                  <a:cubicBezTo>
                    <a:pt x="17187" y="2477"/>
                    <a:pt x="8259" y="2579"/>
                    <a:pt x="6183" y="4967"/>
                  </a:cubicBezTo>
                  <a:cubicBezTo>
                    <a:pt x="4405" y="7012"/>
                    <a:pt x="2018" y="17207"/>
                    <a:pt x="0" y="36980"/>
                  </a:cubicBezTo>
                  <a:cubicBezTo>
                    <a:pt x="1671" y="36956"/>
                    <a:pt x="3342" y="36946"/>
                    <a:pt x="5014" y="36946"/>
                  </a:cubicBezTo>
                  <a:cubicBezTo>
                    <a:pt x="13089" y="36946"/>
                    <a:pt x="21180" y="37179"/>
                    <a:pt x="29261" y="37179"/>
                  </a:cubicBezTo>
                  <a:cubicBezTo>
                    <a:pt x="29497" y="37179"/>
                    <a:pt x="29732" y="37179"/>
                    <a:pt x="29968" y="37178"/>
                  </a:cubicBezTo>
                  <a:lnTo>
                    <a:pt x="29851" y="4053"/>
                  </a:lnTo>
                  <a:cubicBezTo>
                    <a:pt x="29851" y="4053"/>
                    <a:pt x="29331" y="3305"/>
                    <a:pt x="21236" y="2477"/>
                  </a:cubicBezTo>
                  <a:lnTo>
                    <a:pt x="21150" y="0"/>
                  </a:lnTo>
                  <a:cubicBezTo>
                    <a:pt x="20150" y="332"/>
                    <a:pt x="19337" y="952"/>
                    <a:pt x="19214" y="2056"/>
                  </a:cubicBezTo>
                  <a:cubicBezTo>
                    <a:pt x="18858" y="1164"/>
                    <a:pt x="18063" y="13"/>
                    <a:pt x="17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139;p60">
              <a:extLst>
                <a:ext uri="{FF2B5EF4-FFF2-40B4-BE49-F238E27FC236}">
                  <a16:creationId xmlns:a16="http://schemas.microsoft.com/office/drawing/2014/main" id="{2B8DE072-DEA6-4B21-A584-DD1AA42AFA7B}"/>
                </a:ext>
              </a:extLst>
            </p:cNvPr>
            <p:cNvSpPr/>
            <p:nvPr/>
          </p:nvSpPr>
          <p:spPr>
            <a:xfrm>
              <a:off x="6250617" y="2278304"/>
              <a:ext cx="5324" cy="1859422"/>
            </a:xfrm>
            <a:custGeom>
              <a:avLst/>
              <a:gdLst/>
              <a:ahLst/>
              <a:cxnLst/>
              <a:rect l="l" t="t" r="r" b="b"/>
              <a:pathLst>
                <a:path w="99" h="34573" extrusionOk="0">
                  <a:moveTo>
                    <a:pt x="0" y="1"/>
                  </a:moveTo>
                  <a:lnTo>
                    <a:pt x="0" y="34572"/>
                  </a:lnTo>
                  <a:lnTo>
                    <a:pt x="99" y="34572"/>
                  </a:lnTo>
                  <a:lnTo>
                    <a:pt x="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140;p60">
              <a:extLst>
                <a:ext uri="{FF2B5EF4-FFF2-40B4-BE49-F238E27FC236}">
                  <a16:creationId xmlns:a16="http://schemas.microsoft.com/office/drawing/2014/main" id="{860439BD-B1EC-45DD-B4A7-0566072D24F9}"/>
                </a:ext>
              </a:extLst>
            </p:cNvPr>
            <p:cNvSpPr/>
            <p:nvPr/>
          </p:nvSpPr>
          <p:spPr>
            <a:xfrm>
              <a:off x="5195357" y="4135086"/>
              <a:ext cx="1669247" cy="1350694"/>
            </a:xfrm>
            <a:custGeom>
              <a:avLst/>
              <a:gdLst/>
              <a:ahLst/>
              <a:cxnLst/>
              <a:rect l="l" t="t" r="r" b="b"/>
              <a:pathLst>
                <a:path w="31037" h="25114" extrusionOk="0">
                  <a:moveTo>
                    <a:pt x="5994" y="1"/>
                  </a:moveTo>
                  <a:cubicBezTo>
                    <a:pt x="4322" y="1"/>
                    <a:pt x="2651" y="11"/>
                    <a:pt x="980" y="35"/>
                  </a:cubicBezTo>
                  <a:cubicBezTo>
                    <a:pt x="641" y="3351"/>
                    <a:pt x="316" y="6930"/>
                    <a:pt x="0" y="10788"/>
                  </a:cubicBezTo>
                  <a:lnTo>
                    <a:pt x="0" y="25114"/>
                  </a:lnTo>
                  <a:lnTo>
                    <a:pt x="31037" y="25114"/>
                  </a:lnTo>
                  <a:lnTo>
                    <a:pt x="30948" y="233"/>
                  </a:lnTo>
                  <a:cubicBezTo>
                    <a:pt x="30712" y="234"/>
                    <a:pt x="30477" y="234"/>
                    <a:pt x="30241" y="234"/>
                  </a:cubicBezTo>
                  <a:cubicBezTo>
                    <a:pt x="22160" y="234"/>
                    <a:pt x="14069" y="1"/>
                    <a:pt x="5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141;p60">
              <a:extLst>
                <a:ext uri="{FF2B5EF4-FFF2-40B4-BE49-F238E27FC236}">
                  <a16:creationId xmlns:a16="http://schemas.microsoft.com/office/drawing/2014/main" id="{A428658A-4EC6-4BDD-9186-E89E91168AA5}"/>
                </a:ext>
              </a:extLst>
            </p:cNvPr>
            <p:cNvSpPr/>
            <p:nvPr/>
          </p:nvSpPr>
          <p:spPr>
            <a:xfrm>
              <a:off x="4841642" y="2210848"/>
              <a:ext cx="1283707" cy="3274924"/>
            </a:xfrm>
            <a:custGeom>
              <a:avLst/>
              <a:gdLst/>
              <a:ahLst/>
              <a:cxnLst/>
              <a:rect l="l" t="t" r="r" b="b"/>
              <a:pathLst>
                <a:path w="18548" h="60892" extrusionOk="0">
                  <a:moveTo>
                    <a:pt x="18547" y="1"/>
                  </a:moveTo>
                  <a:lnTo>
                    <a:pt x="18547" y="1"/>
                  </a:lnTo>
                  <a:cubicBezTo>
                    <a:pt x="17533" y="21"/>
                    <a:pt x="9305" y="275"/>
                    <a:pt x="7318" y="2560"/>
                  </a:cubicBezTo>
                  <a:cubicBezTo>
                    <a:pt x="5198" y="4999"/>
                    <a:pt x="2227" y="18787"/>
                    <a:pt x="1" y="46254"/>
                  </a:cubicBezTo>
                  <a:lnTo>
                    <a:pt x="1" y="60892"/>
                  </a:lnTo>
                  <a:lnTo>
                    <a:pt x="12820" y="60892"/>
                  </a:lnTo>
                  <a:cubicBezTo>
                    <a:pt x="15933" y="60892"/>
                    <a:pt x="18455" y="58367"/>
                    <a:pt x="18455" y="55254"/>
                  </a:cubicBezTo>
                  <a:lnTo>
                    <a:pt x="18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142;p60">
              <a:extLst>
                <a:ext uri="{FF2B5EF4-FFF2-40B4-BE49-F238E27FC236}">
                  <a16:creationId xmlns:a16="http://schemas.microsoft.com/office/drawing/2014/main" id="{C6C9F8E9-C903-4F1F-98AC-BD739D962ACF}"/>
                </a:ext>
              </a:extLst>
            </p:cNvPr>
            <p:cNvSpPr/>
            <p:nvPr/>
          </p:nvSpPr>
          <p:spPr>
            <a:xfrm>
              <a:off x="6383224" y="2211614"/>
              <a:ext cx="489044" cy="3274171"/>
            </a:xfrm>
            <a:custGeom>
              <a:avLst/>
              <a:gdLst/>
              <a:ahLst/>
              <a:cxnLst/>
              <a:rect l="l" t="t" r="r" b="b"/>
              <a:pathLst>
                <a:path w="9093" h="60878" extrusionOk="0">
                  <a:moveTo>
                    <a:pt x="76" y="1"/>
                  </a:moveTo>
                  <a:lnTo>
                    <a:pt x="1" y="53999"/>
                  </a:lnTo>
                  <a:cubicBezTo>
                    <a:pt x="1" y="57798"/>
                    <a:pt x="3076" y="60878"/>
                    <a:pt x="6876" y="60878"/>
                  </a:cubicBezTo>
                  <a:lnTo>
                    <a:pt x="9092" y="60878"/>
                  </a:lnTo>
                  <a:lnTo>
                    <a:pt x="8880" y="1611"/>
                  </a:lnTo>
                  <a:cubicBezTo>
                    <a:pt x="8880" y="1611"/>
                    <a:pt x="8349" y="850"/>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143;p60">
              <a:extLst>
                <a:ext uri="{FF2B5EF4-FFF2-40B4-BE49-F238E27FC236}">
                  <a16:creationId xmlns:a16="http://schemas.microsoft.com/office/drawing/2014/main" id="{9A436735-6ED8-42DF-AEF1-0FBDD424055C}"/>
                </a:ext>
              </a:extLst>
            </p:cNvPr>
            <p:cNvSpPr/>
            <p:nvPr/>
          </p:nvSpPr>
          <p:spPr>
            <a:xfrm>
              <a:off x="5501695" y="3374550"/>
              <a:ext cx="5378" cy="2114943"/>
            </a:xfrm>
            <a:custGeom>
              <a:avLst/>
              <a:gdLst/>
              <a:ahLst/>
              <a:cxnLst/>
              <a:rect l="l" t="t" r="r" b="b"/>
              <a:pathLst>
                <a:path w="100" h="39324" extrusionOk="0">
                  <a:moveTo>
                    <a:pt x="1" y="0"/>
                  </a:moveTo>
                  <a:lnTo>
                    <a:pt x="1" y="39323"/>
                  </a:lnTo>
                  <a:lnTo>
                    <a:pt x="99" y="39323"/>
                  </a:lnTo>
                  <a:lnTo>
                    <a:pt x="99" y="0"/>
                  </a:ln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144;p60">
              <a:extLst>
                <a:ext uri="{FF2B5EF4-FFF2-40B4-BE49-F238E27FC236}">
                  <a16:creationId xmlns:a16="http://schemas.microsoft.com/office/drawing/2014/main" id="{258A8978-C444-482F-8BC0-657E40A23FAC}"/>
                </a:ext>
              </a:extLst>
            </p:cNvPr>
            <p:cNvSpPr/>
            <p:nvPr/>
          </p:nvSpPr>
          <p:spPr>
            <a:xfrm>
              <a:off x="6489577" y="2225642"/>
              <a:ext cx="1219790" cy="3274870"/>
            </a:xfrm>
            <a:custGeom>
              <a:avLst/>
              <a:gdLst/>
              <a:ahLst/>
              <a:cxnLst/>
              <a:rect l="l" t="t" r="r" b="b"/>
              <a:pathLst>
                <a:path w="18547" h="60891" extrusionOk="0">
                  <a:moveTo>
                    <a:pt x="0" y="0"/>
                  </a:moveTo>
                  <a:lnTo>
                    <a:pt x="93" y="55252"/>
                  </a:lnTo>
                  <a:cubicBezTo>
                    <a:pt x="93" y="58366"/>
                    <a:pt x="2617" y="60891"/>
                    <a:pt x="5731" y="60891"/>
                  </a:cubicBezTo>
                  <a:lnTo>
                    <a:pt x="18546" y="60891"/>
                  </a:lnTo>
                  <a:lnTo>
                    <a:pt x="18546" y="46253"/>
                  </a:lnTo>
                  <a:cubicBezTo>
                    <a:pt x="16320" y="18787"/>
                    <a:pt x="13350" y="4998"/>
                    <a:pt x="11229" y="2559"/>
                  </a:cubicBezTo>
                  <a:cubicBezTo>
                    <a:pt x="9243" y="274"/>
                    <a:pt x="1014" y="21"/>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145;p60">
              <a:extLst>
                <a:ext uri="{FF2B5EF4-FFF2-40B4-BE49-F238E27FC236}">
                  <a16:creationId xmlns:a16="http://schemas.microsoft.com/office/drawing/2014/main" id="{1E8ABC60-B596-480F-9D06-91146B76B4AC}"/>
                </a:ext>
              </a:extLst>
            </p:cNvPr>
            <p:cNvSpPr/>
            <p:nvPr/>
          </p:nvSpPr>
          <p:spPr>
            <a:xfrm>
              <a:off x="7100236" y="3389286"/>
              <a:ext cx="5593" cy="2114943"/>
            </a:xfrm>
            <a:custGeom>
              <a:avLst/>
              <a:gdLst/>
              <a:ahLst/>
              <a:cxnLst/>
              <a:rect l="l" t="t" r="r" b="b"/>
              <a:pathLst>
                <a:path w="104" h="39324" extrusionOk="0">
                  <a:moveTo>
                    <a:pt x="1" y="0"/>
                  </a:moveTo>
                  <a:lnTo>
                    <a:pt x="1" y="39324"/>
                  </a:lnTo>
                  <a:lnTo>
                    <a:pt x="104" y="39324"/>
                  </a:lnTo>
                  <a:lnTo>
                    <a:pt x="104" y="0"/>
                  </a:ln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146;p60">
              <a:extLst>
                <a:ext uri="{FF2B5EF4-FFF2-40B4-BE49-F238E27FC236}">
                  <a16:creationId xmlns:a16="http://schemas.microsoft.com/office/drawing/2014/main" id="{3F67F9F4-D110-4506-8983-D6A3B6FDC0C7}"/>
                </a:ext>
              </a:extLst>
            </p:cNvPr>
            <p:cNvSpPr/>
            <p:nvPr/>
          </p:nvSpPr>
          <p:spPr>
            <a:xfrm>
              <a:off x="5758036" y="2231513"/>
              <a:ext cx="365398" cy="1352791"/>
            </a:xfrm>
            <a:custGeom>
              <a:avLst/>
              <a:gdLst/>
              <a:ahLst/>
              <a:cxnLst/>
              <a:rect l="l" t="t" r="r" b="b"/>
              <a:pathLst>
                <a:path w="6794" h="25153" extrusionOk="0">
                  <a:moveTo>
                    <a:pt x="6794" y="1"/>
                  </a:moveTo>
                  <a:cubicBezTo>
                    <a:pt x="6794" y="1"/>
                    <a:pt x="4396" y="597"/>
                    <a:pt x="1269" y="3180"/>
                  </a:cubicBezTo>
                  <a:cubicBezTo>
                    <a:pt x="347" y="3937"/>
                    <a:pt x="1" y="5191"/>
                    <a:pt x="385" y="6317"/>
                  </a:cubicBezTo>
                  <a:lnTo>
                    <a:pt x="6794" y="25152"/>
                  </a:lnTo>
                  <a:lnTo>
                    <a:pt x="6794" y="1"/>
                  </a:lnTo>
                  <a:close/>
                </a:path>
              </a:pathLst>
            </a:custGeom>
            <a:solidFill>
              <a:srgbClr val="D1C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147;p60">
              <a:extLst>
                <a:ext uri="{FF2B5EF4-FFF2-40B4-BE49-F238E27FC236}">
                  <a16:creationId xmlns:a16="http://schemas.microsoft.com/office/drawing/2014/main" id="{5E1B3F27-74EE-45ED-8793-13F1ABF1E0D6}"/>
                </a:ext>
              </a:extLst>
            </p:cNvPr>
            <p:cNvSpPr/>
            <p:nvPr/>
          </p:nvSpPr>
          <p:spPr>
            <a:xfrm>
              <a:off x="6387344" y="2231513"/>
              <a:ext cx="365183" cy="1352791"/>
            </a:xfrm>
            <a:custGeom>
              <a:avLst/>
              <a:gdLst/>
              <a:ahLst/>
              <a:cxnLst/>
              <a:rect l="l" t="t" r="r" b="b"/>
              <a:pathLst>
                <a:path w="6790" h="25153" extrusionOk="0">
                  <a:moveTo>
                    <a:pt x="0" y="1"/>
                  </a:moveTo>
                  <a:lnTo>
                    <a:pt x="0" y="25152"/>
                  </a:lnTo>
                  <a:lnTo>
                    <a:pt x="6406" y="6317"/>
                  </a:lnTo>
                  <a:cubicBezTo>
                    <a:pt x="6790" y="5191"/>
                    <a:pt x="6444" y="3937"/>
                    <a:pt x="5525" y="3180"/>
                  </a:cubicBezTo>
                  <a:cubicBezTo>
                    <a:pt x="2394" y="597"/>
                    <a:pt x="0" y="1"/>
                    <a:pt x="0" y="1"/>
                  </a:cubicBezTo>
                  <a:close/>
                </a:path>
              </a:pathLst>
            </a:custGeom>
            <a:solidFill>
              <a:srgbClr val="D1C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148;p60">
              <a:extLst>
                <a:ext uri="{FF2B5EF4-FFF2-40B4-BE49-F238E27FC236}">
                  <a16:creationId xmlns:a16="http://schemas.microsoft.com/office/drawing/2014/main" id="{2E64CD21-F1B3-43FE-94C9-6F9F2B5077C2}"/>
                </a:ext>
              </a:extLst>
            </p:cNvPr>
            <p:cNvSpPr/>
            <p:nvPr/>
          </p:nvSpPr>
          <p:spPr>
            <a:xfrm>
              <a:off x="5456039" y="844950"/>
              <a:ext cx="431228" cy="281175"/>
            </a:xfrm>
            <a:custGeom>
              <a:avLst/>
              <a:gdLst/>
              <a:ahLst/>
              <a:cxnLst/>
              <a:rect l="l" t="t" r="r" b="b"/>
              <a:pathLst>
                <a:path w="8018" h="5228" extrusionOk="0">
                  <a:moveTo>
                    <a:pt x="118" y="0"/>
                  </a:moveTo>
                  <a:cubicBezTo>
                    <a:pt x="59" y="0"/>
                    <a:pt x="1" y="52"/>
                    <a:pt x="25" y="127"/>
                  </a:cubicBezTo>
                  <a:cubicBezTo>
                    <a:pt x="611" y="1977"/>
                    <a:pt x="1967" y="3536"/>
                    <a:pt x="3659" y="4467"/>
                  </a:cubicBezTo>
                  <a:cubicBezTo>
                    <a:pt x="4416" y="4884"/>
                    <a:pt x="5301" y="5227"/>
                    <a:pt x="6148" y="5227"/>
                  </a:cubicBezTo>
                  <a:cubicBezTo>
                    <a:pt x="6790" y="5227"/>
                    <a:pt x="7410" y="5030"/>
                    <a:pt x="7935" y="4519"/>
                  </a:cubicBezTo>
                  <a:cubicBezTo>
                    <a:pt x="8018" y="4438"/>
                    <a:pt x="7931" y="4333"/>
                    <a:pt x="7836" y="4333"/>
                  </a:cubicBezTo>
                  <a:cubicBezTo>
                    <a:pt x="7806" y="4333"/>
                    <a:pt x="7776" y="4343"/>
                    <a:pt x="7750" y="4368"/>
                  </a:cubicBezTo>
                  <a:cubicBezTo>
                    <a:pt x="7284" y="4812"/>
                    <a:pt x="6737" y="4986"/>
                    <a:pt x="6166" y="4986"/>
                  </a:cubicBezTo>
                  <a:cubicBezTo>
                    <a:pt x="5035" y="4986"/>
                    <a:pt x="3815" y="4302"/>
                    <a:pt x="2971" y="3676"/>
                  </a:cubicBezTo>
                  <a:cubicBezTo>
                    <a:pt x="1700" y="2734"/>
                    <a:pt x="847" y="1484"/>
                    <a:pt x="206" y="59"/>
                  </a:cubicBezTo>
                  <a:cubicBezTo>
                    <a:pt x="188" y="18"/>
                    <a:pt x="153" y="0"/>
                    <a:pt x="118" y="0"/>
                  </a:cubicBez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149;p60">
              <a:extLst>
                <a:ext uri="{FF2B5EF4-FFF2-40B4-BE49-F238E27FC236}">
                  <a16:creationId xmlns:a16="http://schemas.microsoft.com/office/drawing/2014/main" id="{5BBB45F7-C80C-4B0D-83D7-F07C678E0707}"/>
                </a:ext>
              </a:extLst>
            </p:cNvPr>
            <p:cNvSpPr/>
            <p:nvPr/>
          </p:nvSpPr>
          <p:spPr>
            <a:xfrm>
              <a:off x="5428987" y="1002801"/>
              <a:ext cx="317586" cy="184259"/>
            </a:xfrm>
            <a:custGeom>
              <a:avLst/>
              <a:gdLst/>
              <a:ahLst/>
              <a:cxnLst/>
              <a:rect l="l" t="t" r="r" b="b"/>
              <a:pathLst>
                <a:path w="5905" h="3426" extrusionOk="0">
                  <a:moveTo>
                    <a:pt x="1008" y="0"/>
                  </a:moveTo>
                  <a:cubicBezTo>
                    <a:pt x="991" y="0"/>
                    <a:pt x="974" y="7"/>
                    <a:pt x="959" y="22"/>
                  </a:cubicBezTo>
                  <a:cubicBezTo>
                    <a:pt x="1" y="1029"/>
                    <a:pt x="580" y="2584"/>
                    <a:pt x="1734" y="3142"/>
                  </a:cubicBezTo>
                  <a:cubicBezTo>
                    <a:pt x="2135" y="3337"/>
                    <a:pt x="2577" y="3426"/>
                    <a:pt x="3026" y="3426"/>
                  </a:cubicBezTo>
                  <a:cubicBezTo>
                    <a:pt x="4095" y="3426"/>
                    <a:pt x="5199" y="2920"/>
                    <a:pt x="5865" y="2128"/>
                  </a:cubicBezTo>
                  <a:cubicBezTo>
                    <a:pt x="5905" y="2083"/>
                    <a:pt x="5871" y="2016"/>
                    <a:pt x="5818" y="2016"/>
                  </a:cubicBezTo>
                  <a:cubicBezTo>
                    <a:pt x="5807" y="2016"/>
                    <a:pt x="5795" y="2019"/>
                    <a:pt x="5783" y="2026"/>
                  </a:cubicBezTo>
                  <a:cubicBezTo>
                    <a:pt x="4857" y="2501"/>
                    <a:pt x="4065" y="3127"/>
                    <a:pt x="2998" y="3127"/>
                  </a:cubicBezTo>
                  <a:cubicBezTo>
                    <a:pt x="2904" y="3127"/>
                    <a:pt x="2808" y="3122"/>
                    <a:pt x="2710" y="3112"/>
                  </a:cubicBezTo>
                  <a:cubicBezTo>
                    <a:pt x="1193" y="2954"/>
                    <a:pt x="213" y="1495"/>
                    <a:pt x="1079" y="114"/>
                  </a:cubicBezTo>
                  <a:cubicBezTo>
                    <a:pt x="1113" y="60"/>
                    <a:pt x="1061" y="0"/>
                    <a:pt x="1008" y="0"/>
                  </a:cubicBez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150;p60">
              <a:extLst>
                <a:ext uri="{FF2B5EF4-FFF2-40B4-BE49-F238E27FC236}">
                  <a16:creationId xmlns:a16="http://schemas.microsoft.com/office/drawing/2014/main" id="{A6B36F65-E28B-4F1A-BE04-D00C3E50A939}"/>
                </a:ext>
              </a:extLst>
            </p:cNvPr>
            <p:cNvSpPr/>
            <p:nvPr/>
          </p:nvSpPr>
          <p:spPr>
            <a:xfrm>
              <a:off x="5690046" y="1459521"/>
              <a:ext cx="194962" cy="190444"/>
            </a:xfrm>
            <a:custGeom>
              <a:avLst/>
              <a:gdLst/>
              <a:ahLst/>
              <a:cxnLst/>
              <a:rect l="l" t="t" r="r" b="b"/>
              <a:pathLst>
                <a:path w="3625" h="3541" extrusionOk="0">
                  <a:moveTo>
                    <a:pt x="1651" y="1"/>
                  </a:moveTo>
                  <a:cubicBezTo>
                    <a:pt x="1357" y="1"/>
                    <a:pt x="1064" y="70"/>
                    <a:pt x="806" y="214"/>
                  </a:cubicBezTo>
                  <a:cubicBezTo>
                    <a:pt x="395" y="440"/>
                    <a:pt x="76" y="854"/>
                    <a:pt x="21" y="1320"/>
                  </a:cubicBezTo>
                  <a:cubicBezTo>
                    <a:pt x="1" y="1529"/>
                    <a:pt x="28" y="1738"/>
                    <a:pt x="76" y="1943"/>
                  </a:cubicBezTo>
                  <a:cubicBezTo>
                    <a:pt x="175" y="2372"/>
                    <a:pt x="363" y="2797"/>
                    <a:pt x="703" y="3081"/>
                  </a:cubicBezTo>
                  <a:cubicBezTo>
                    <a:pt x="1182" y="3485"/>
                    <a:pt x="1860" y="3537"/>
                    <a:pt x="2488" y="3540"/>
                  </a:cubicBezTo>
                  <a:cubicBezTo>
                    <a:pt x="2513" y="3540"/>
                    <a:pt x="2538" y="3540"/>
                    <a:pt x="2563" y="3540"/>
                  </a:cubicBezTo>
                  <a:cubicBezTo>
                    <a:pt x="2931" y="3540"/>
                    <a:pt x="3311" y="3514"/>
                    <a:pt x="3625" y="3331"/>
                  </a:cubicBezTo>
                  <a:cubicBezTo>
                    <a:pt x="3385" y="2419"/>
                    <a:pt x="3155" y="1605"/>
                    <a:pt x="3084" y="666"/>
                  </a:cubicBezTo>
                  <a:cubicBezTo>
                    <a:pt x="2743" y="237"/>
                    <a:pt x="2195" y="1"/>
                    <a:pt x="1651" y="1"/>
                  </a:cubicBezTo>
                  <a:close/>
                </a:path>
              </a:pathLst>
            </a:custGeom>
            <a:solidFill>
              <a:srgbClr val="B785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151;p60">
              <a:extLst>
                <a:ext uri="{FF2B5EF4-FFF2-40B4-BE49-F238E27FC236}">
                  <a16:creationId xmlns:a16="http://schemas.microsoft.com/office/drawing/2014/main" id="{25A8FC00-9BF1-4D5E-89FF-6F9F5D86E0E1}"/>
                </a:ext>
              </a:extLst>
            </p:cNvPr>
            <p:cNvSpPr/>
            <p:nvPr/>
          </p:nvSpPr>
          <p:spPr>
            <a:xfrm>
              <a:off x="5686550" y="1497438"/>
              <a:ext cx="178558" cy="81427"/>
            </a:xfrm>
            <a:custGeom>
              <a:avLst/>
              <a:gdLst/>
              <a:ahLst/>
              <a:cxnLst/>
              <a:rect l="l" t="t" r="r" b="b"/>
              <a:pathLst>
                <a:path w="3320" h="1514" extrusionOk="0">
                  <a:moveTo>
                    <a:pt x="1215" y="0"/>
                  </a:moveTo>
                  <a:cubicBezTo>
                    <a:pt x="789" y="0"/>
                    <a:pt x="364" y="118"/>
                    <a:pt x="1" y="345"/>
                  </a:cubicBezTo>
                  <a:lnTo>
                    <a:pt x="110" y="516"/>
                  </a:lnTo>
                  <a:cubicBezTo>
                    <a:pt x="438" y="310"/>
                    <a:pt x="822" y="204"/>
                    <a:pt x="1208" y="204"/>
                  </a:cubicBezTo>
                  <a:cubicBezTo>
                    <a:pt x="1426" y="204"/>
                    <a:pt x="1645" y="238"/>
                    <a:pt x="1854" y="307"/>
                  </a:cubicBezTo>
                  <a:cubicBezTo>
                    <a:pt x="2429" y="495"/>
                    <a:pt x="2905" y="947"/>
                    <a:pt x="3132" y="1513"/>
                  </a:cubicBezTo>
                  <a:lnTo>
                    <a:pt x="3320" y="1437"/>
                  </a:lnTo>
                  <a:cubicBezTo>
                    <a:pt x="3073" y="818"/>
                    <a:pt x="2549" y="321"/>
                    <a:pt x="1916" y="111"/>
                  </a:cubicBezTo>
                  <a:cubicBezTo>
                    <a:pt x="1689" y="37"/>
                    <a:pt x="1452" y="0"/>
                    <a:pt x="1215" y="0"/>
                  </a:cubicBezTo>
                  <a:close/>
                </a:path>
              </a:pathLst>
            </a:custGeom>
            <a:solidFill>
              <a:srgbClr val="9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152;p60">
              <a:extLst>
                <a:ext uri="{FF2B5EF4-FFF2-40B4-BE49-F238E27FC236}">
                  <a16:creationId xmlns:a16="http://schemas.microsoft.com/office/drawing/2014/main" id="{5E10CDFE-1160-4D61-87A2-1D40C582E5D6}"/>
                </a:ext>
              </a:extLst>
            </p:cNvPr>
            <p:cNvSpPr/>
            <p:nvPr/>
          </p:nvSpPr>
          <p:spPr>
            <a:xfrm>
              <a:off x="6555939" y="1459521"/>
              <a:ext cx="195230" cy="190444"/>
            </a:xfrm>
            <a:custGeom>
              <a:avLst/>
              <a:gdLst/>
              <a:ahLst/>
              <a:cxnLst/>
              <a:rect l="l" t="t" r="r" b="b"/>
              <a:pathLst>
                <a:path w="3630" h="3541" extrusionOk="0">
                  <a:moveTo>
                    <a:pt x="1979" y="1"/>
                  </a:moveTo>
                  <a:cubicBezTo>
                    <a:pt x="1435" y="1"/>
                    <a:pt x="886" y="237"/>
                    <a:pt x="546" y="666"/>
                  </a:cubicBezTo>
                  <a:cubicBezTo>
                    <a:pt x="474" y="1605"/>
                    <a:pt x="244" y="2419"/>
                    <a:pt x="1" y="3331"/>
                  </a:cubicBezTo>
                  <a:cubicBezTo>
                    <a:pt x="319" y="3514"/>
                    <a:pt x="699" y="3540"/>
                    <a:pt x="1067" y="3540"/>
                  </a:cubicBezTo>
                  <a:cubicBezTo>
                    <a:pt x="1092" y="3540"/>
                    <a:pt x="1117" y="3540"/>
                    <a:pt x="1142" y="3540"/>
                  </a:cubicBezTo>
                  <a:cubicBezTo>
                    <a:pt x="1769" y="3537"/>
                    <a:pt x="2447" y="3485"/>
                    <a:pt x="2926" y="3081"/>
                  </a:cubicBezTo>
                  <a:cubicBezTo>
                    <a:pt x="3262" y="2797"/>
                    <a:pt x="3454" y="2372"/>
                    <a:pt x="3553" y="1943"/>
                  </a:cubicBezTo>
                  <a:cubicBezTo>
                    <a:pt x="3601" y="1738"/>
                    <a:pt x="3629" y="1529"/>
                    <a:pt x="3604" y="1320"/>
                  </a:cubicBezTo>
                  <a:cubicBezTo>
                    <a:pt x="3553" y="854"/>
                    <a:pt x="3234" y="440"/>
                    <a:pt x="2823" y="214"/>
                  </a:cubicBezTo>
                  <a:cubicBezTo>
                    <a:pt x="2565" y="70"/>
                    <a:pt x="2273" y="1"/>
                    <a:pt x="1979" y="1"/>
                  </a:cubicBezTo>
                  <a:close/>
                </a:path>
              </a:pathLst>
            </a:custGeom>
            <a:solidFill>
              <a:srgbClr val="B785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153;p60">
              <a:extLst>
                <a:ext uri="{FF2B5EF4-FFF2-40B4-BE49-F238E27FC236}">
                  <a16:creationId xmlns:a16="http://schemas.microsoft.com/office/drawing/2014/main" id="{4AF4FDAB-AC2C-4CA1-A7F8-64C03161B7C7}"/>
                </a:ext>
              </a:extLst>
            </p:cNvPr>
            <p:cNvSpPr/>
            <p:nvPr/>
          </p:nvSpPr>
          <p:spPr>
            <a:xfrm>
              <a:off x="6576054" y="1497438"/>
              <a:ext cx="178612" cy="81427"/>
            </a:xfrm>
            <a:custGeom>
              <a:avLst/>
              <a:gdLst/>
              <a:ahLst/>
              <a:cxnLst/>
              <a:rect l="l" t="t" r="r" b="b"/>
              <a:pathLst>
                <a:path w="3321" h="1514" extrusionOk="0">
                  <a:moveTo>
                    <a:pt x="2105" y="0"/>
                  </a:moveTo>
                  <a:cubicBezTo>
                    <a:pt x="1868" y="0"/>
                    <a:pt x="1632" y="37"/>
                    <a:pt x="1405" y="111"/>
                  </a:cubicBezTo>
                  <a:cubicBezTo>
                    <a:pt x="771" y="321"/>
                    <a:pt x="244" y="818"/>
                    <a:pt x="0" y="1437"/>
                  </a:cubicBezTo>
                  <a:lnTo>
                    <a:pt x="188" y="1513"/>
                  </a:lnTo>
                  <a:cubicBezTo>
                    <a:pt x="411" y="947"/>
                    <a:pt x="891" y="495"/>
                    <a:pt x="1467" y="307"/>
                  </a:cubicBezTo>
                  <a:cubicBezTo>
                    <a:pt x="1676" y="238"/>
                    <a:pt x="1895" y="204"/>
                    <a:pt x="2113" y="204"/>
                  </a:cubicBezTo>
                  <a:cubicBezTo>
                    <a:pt x="2498" y="204"/>
                    <a:pt x="2882" y="310"/>
                    <a:pt x="3210" y="516"/>
                  </a:cubicBezTo>
                  <a:lnTo>
                    <a:pt x="3320" y="345"/>
                  </a:lnTo>
                  <a:cubicBezTo>
                    <a:pt x="2957" y="118"/>
                    <a:pt x="2531" y="0"/>
                    <a:pt x="2105" y="0"/>
                  </a:cubicBezTo>
                  <a:close/>
                </a:path>
              </a:pathLst>
            </a:custGeom>
            <a:solidFill>
              <a:srgbClr val="9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154;p60">
              <a:extLst>
                <a:ext uri="{FF2B5EF4-FFF2-40B4-BE49-F238E27FC236}">
                  <a16:creationId xmlns:a16="http://schemas.microsoft.com/office/drawing/2014/main" id="{DAD40030-DE35-41F5-BDD8-0686C3F2106F}"/>
                </a:ext>
              </a:extLst>
            </p:cNvPr>
            <p:cNvSpPr/>
            <p:nvPr/>
          </p:nvSpPr>
          <p:spPr>
            <a:xfrm>
              <a:off x="5763942" y="780035"/>
              <a:ext cx="924898" cy="1227155"/>
            </a:xfrm>
            <a:custGeom>
              <a:avLst/>
              <a:gdLst/>
              <a:ahLst/>
              <a:cxnLst/>
              <a:rect l="l" t="t" r="r" b="b"/>
              <a:pathLst>
                <a:path w="17197" h="22817" extrusionOk="0">
                  <a:moveTo>
                    <a:pt x="6682" y="1"/>
                  </a:moveTo>
                  <a:cubicBezTo>
                    <a:pt x="6313" y="1"/>
                    <a:pt x="5996" y="25"/>
                    <a:pt x="5756" y="80"/>
                  </a:cubicBezTo>
                  <a:cubicBezTo>
                    <a:pt x="5303" y="186"/>
                    <a:pt x="4762" y="542"/>
                    <a:pt x="4203" y="1023"/>
                  </a:cubicBezTo>
                  <a:cubicBezTo>
                    <a:pt x="1411" y="3417"/>
                    <a:pt x="1" y="7051"/>
                    <a:pt x="312" y="10721"/>
                  </a:cubicBezTo>
                  <a:cubicBezTo>
                    <a:pt x="387" y="11625"/>
                    <a:pt x="542" y="12618"/>
                    <a:pt x="805" y="13690"/>
                  </a:cubicBezTo>
                  <a:cubicBezTo>
                    <a:pt x="1939" y="18280"/>
                    <a:pt x="3022" y="21528"/>
                    <a:pt x="8588" y="22816"/>
                  </a:cubicBezTo>
                  <a:cubicBezTo>
                    <a:pt x="8588" y="22816"/>
                    <a:pt x="15138" y="21165"/>
                    <a:pt x="16166" y="13228"/>
                  </a:cubicBezTo>
                  <a:cubicBezTo>
                    <a:pt x="17197" y="5287"/>
                    <a:pt x="14724" y="2091"/>
                    <a:pt x="14158" y="1526"/>
                  </a:cubicBezTo>
                  <a:cubicBezTo>
                    <a:pt x="13666" y="1034"/>
                    <a:pt x="9072" y="1"/>
                    <a:pt x="6682" y="1"/>
                  </a:cubicBezTo>
                  <a:close/>
                </a:path>
              </a:pathLst>
            </a:custGeom>
            <a:solidFill>
              <a:srgbClr val="B785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155;p60">
              <a:extLst>
                <a:ext uri="{FF2B5EF4-FFF2-40B4-BE49-F238E27FC236}">
                  <a16:creationId xmlns:a16="http://schemas.microsoft.com/office/drawing/2014/main" id="{E475CBFF-B8E6-4ADF-A5F1-F0A3E29FAA96}"/>
                </a:ext>
              </a:extLst>
            </p:cNvPr>
            <p:cNvSpPr/>
            <p:nvPr/>
          </p:nvSpPr>
          <p:spPr>
            <a:xfrm>
              <a:off x="5736083" y="707751"/>
              <a:ext cx="959372" cy="808620"/>
            </a:xfrm>
            <a:custGeom>
              <a:avLst/>
              <a:gdLst/>
              <a:ahLst/>
              <a:cxnLst/>
              <a:rect l="l" t="t" r="r" b="b"/>
              <a:pathLst>
                <a:path w="17838" h="15035" extrusionOk="0">
                  <a:moveTo>
                    <a:pt x="8926" y="0"/>
                  </a:moveTo>
                  <a:cubicBezTo>
                    <a:pt x="8593" y="0"/>
                    <a:pt x="8257" y="28"/>
                    <a:pt x="7921" y="88"/>
                  </a:cubicBezTo>
                  <a:cubicBezTo>
                    <a:pt x="4198" y="753"/>
                    <a:pt x="2590" y="2363"/>
                    <a:pt x="1532" y="4008"/>
                  </a:cubicBezTo>
                  <a:cubicBezTo>
                    <a:pt x="473" y="5655"/>
                    <a:pt x="1" y="6950"/>
                    <a:pt x="1" y="8399"/>
                  </a:cubicBezTo>
                  <a:cubicBezTo>
                    <a:pt x="1" y="9848"/>
                    <a:pt x="80" y="12595"/>
                    <a:pt x="432" y="13496"/>
                  </a:cubicBezTo>
                  <a:cubicBezTo>
                    <a:pt x="786" y="14397"/>
                    <a:pt x="1392" y="15034"/>
                    <a:pt x="1392" y="15034"/>
                  </a:cubicBezTo>
                  <a:cubicBezTo>
                    <a:pt x="1392" y="15034"/>
                    <a:pt x="1532" y="11259"/>
                    <a:pt x="1532" y="9810"/>
                  </a:cubicBezTo>
                  <a:cubicBezTo>
                    <a:pt x="1532" y="9810"/>
                    <a:pt x="4002" y="6244"/>
                    <a:pt x="7842" y="4713"/>
                  </a:cubicBezTo>
                  <a:cubicBezTo>
                    <a:pt x="10472" y="3668"/>
                    <a:pt x="12550" y="3503"/>
                    <a:pt x="13625" y="3503"/>
                  </a:cubicBezTo>
                  <a:cubicBezTo>
                    <a:pt x="14122" y="3503"/>
                    <a:pt x="14405" y="3538"/>
                    <a:pt x="14429" y="3538"/>
                  </a:cubicBezTo>
                  <a:cubicBezTo>
                    <a:pt x="14508" y="3538"/>
                    <a:pt x="15512" y="12394"/>
                    <a:pt x="16752" y="14572"/>
                  </a:cubicBezTo>
                  <a:cubicBezTo>
                    <a:pt x="16752" y="14572"/>
                    <a:pt x="17605" y="12554"/>
                    <a:pt x="17722" y="10400"/>
                  </a:cubicBezTo>
                  <a:cubicBezTo>
                    <a:pt x="17838" y="8242"/>
                    <a:pt x="16821" y="4244"/>
                    <a:pt x="16074" y="3497"/>
                  </a:cubicBezTo>
                  <a:cubicBezTo>
                    <a:pt x="15397" y="2821"/>
                    <a:pt x="12286" y="0"/>
                    <a:pt x="8926" y="0"/>
                  </a:cubicBez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156;p60">
              <a:extLst>
                <a:ext uri="{FF2B5EF4-FFF2-40B4-BE49-F238E27FC236}">
                  <a16:creationId xmlns:a16="http://schemas.microsoft.com/office/drawing/2014/main" id="{B9B9C050-1011-4850-8881-348992F6C724}"/>
                </a:ext>
              </a:extLst>
            </p:cNvPr>
            <p:cNvSpPr/>
            <p:nvPr/>
          </p:nvSpPr>
          <p:spPr>
            <a:xfrm>
              <a:off x="5839829" y="1330067"/>
              <a:ext cx="777910" cy="188239"/>
            </a:xfrm>
            <a:custGeom>
              <a:avLst/>
              <a:gdLst/>
              <a:ahLst/>
              <a:cxnLst/>
              <a:rect l="l" t="t" r="r" b="b"/>
              <a:pathLst>
                <a:path w="14464" h="3500" extrusionOk="0">
                  <a:moveTo>
                    <a:pt x="5324" y="7"/>
                  </a:moveTo>
                  <a:cubicBezTo>
                    <a:pt x="4598" y="7"/>
                    <a:pt x="3869" y="28"/>
                    <a:pt x="3152" y="130"/>
                  </a:cubicBezTo>
                  <a:cubicBezTo>
                    <a:pt x="2214" y="260"/>
                    <a:pt x="980" y="346"/>
                    <a:pt x="296" y="1131"/>
                  </a:cubicBezTo>
                  <a:cubicBezTo>
                    <a:pt x="14" y="1456"/>
                    <a:pt x="0" y="1980"/>
                    <a:pt x="296" y="2302"/>
                  </a:cubicBezTo>
                  <a:cubicBezTo>
                    <a:pt x="936" y="2997"/>
                    <a:pt x="1923" y="3063"/>
                    <a:pt x="2783" y="3199"/>
                  </a:cubicBezTo>
                  <a:cubicBezTo>
                    <a:pt x="3872" y="3378"/>
                    <a:pt x="4971" y="3392"/>
                    <a:pt x="6071" y="3405"/>
                  </a:cubicBezTo>
                  <a:cubicBezTo>
                    <a:pt x="7369" y="3420"/>
                    <a:pt x="8676" y="3499"/>
                    <a:pt x="9980" y="3499"/>
                  </a:cubicBezTo>
                  <a:cubicBezTo>
                    <a:pt x="10812" y="3499"/>
                    <a:pt x="11643" y="3467"/>
                    <a:pt x="12470" y="3364"/>
                  </a:cubicBezTo>
                  <a:cubicBezTo>
                    <a:pt x="13850" y="3190"/>
                    <a:pt x="14464" y="815"/>
                    <a:pt x="12829" y="462"/>
                  </a:cubicBezTo>
                  <a:cubicBezTo>
                    <a:pt x="10671" y="0"/>
                    <a:pt x="8455" y="42"/>
                    <a:pt x="6266" y="14"/>
                  </a:cubicBezTo>
                  <a:cubicBezTo>
                    <a:pt x="5953" y="11"/>
                    <a:pt x="5639" y="7"/>
                    <a:pt x="5324" y="7"/>
                  </a:cubicBezTo>
                  <a:close/>
                </a:path>
              </a:pathLst>
            </a:custGeom>
            <a:solidFill>
              <a:srgbClr val="9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157;p60">
              <a:extLst>
                <a:ext uri="{FF2B5EF4-FFF2-40B4-BE49-F238E27FC236}">
                  <a16:creationId xmlns:a16="http://schemas.microsoft.com/office/drawing/2014/main" id="{EDEFB8BE-AC9F-487D-95BB-51E437832CA9}"/>
                </a:ext>
              </a:extLst>
            </p:cNvPr>
            <p:cNvSpPr/>
            <p:nvPr/>
          </p:nvSpPr>
          <p:spPr>
            <a:xfrm>
              <a:off x="6100350" y="1062177"/>
              <a:ext cx="125475" cy="504695"/>
            </a:xfrm>
            <a:custGeom>
              <a:avLst/>
              <a:gdLst/>
              <a:ahLst/>
              <a:cxnLst/>
              <a:rect l="l" t="t" r="r" b="b"/>
              <a:pathLst>
                <a:path w="2333" h="9384" extrusionOk="0">
                  <a:moveTo>
                    <a:pt x="118" y="1"/>
                  </a:moveTo>
                  <a:cubicBezTo>
                    <a:pt x="82" y="1"/>
                    <a:pt x="46" y="19"/>
                    <a:pt x="28" y="52"/>
                  </a:cubicBezTo>
                  <a:cubicBezTo>
                    <a:pt x="0" y="103"/>
                    <a:pt x="18" y="164"/>
                    <a:pt x="69" y="192"/>
                  </a:cubicBezTo>
                  <a:cubicBezTo>
                    <a:pt x="771" y="589"/>
                    <a:pt x="1186" y="1247"/>
                    <a:pt x="1405" y="1727"/>
                  </a:cubicBezTo>
                  <a:cubicBezTo>
                    <a:pt x="1655" y="2272"/>
                    <a:pt x="1823" y="2915"/>
                    <a:pt x="1929" y="3755"/>
                  </a:cubicBezTo>
                  <a:cubicBezTo>
                    <a:pt x="2127" y="5358"/>
                    <a:pt x="2076" y="7108"/>
                    <a:pt x="1762" y="9267"/>
                  </a:cubicBezTo>
                  <a:cubicBezTo>
                    <a:pt x="1754" y="9322"/>
                    <a:pt x="1792" y="9373"/>
                    <a:pt x="1847" y="9383"/>
                  </a:cubicBezTo>
                  <a:lnTo>
                    <a:pt x="1864" y="9383"/>
                  </a:lnTo>
                  <a:cubicBezTo>
                    <a:pt x="1912" y="9383"/>
                    <a:pt x="1956" y="9345"/>
                    <a:pt x="1963" y="9294"/>
                  </a:cubicBezTo>
                  <a:cubicBezTo>
                    <a:pt x="2279" y="7119"/>
                    <a:pt x="2333" y="5351"/>
                    <a:pt x="2131" y="3731"/>
                  </a:cubicBezTo>
                  <a:cubicBezTo>
                    <a:pt x="2062" y="3189"/>
                    <a:pt x="1933" y="2381"/>
                    <a:pt x="1590" y="1641"/>
                  </a:cubicBezTo>
                  <a:cubicBezTo>
                    <a:pt x="1357" y="1134"/>
                    <a:pt x="919" y="439"/>
                    <a:pt x="168" y="14"/>
                  </a:cubicBezTo>
                  <a:cubicBezTo>
                    <a:pt x="153" y="5"/>
                    <a:pt x="135" y="1"/>
                    <a:pt x="118" y="1"/>
                  </a:cubicBez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158;p60">
              <a:extLst>
                <a:ext uri="{FF2B5EF4-FFF2-40B4-BE49-F238E27FC236}">
                  <a16:creationId xmlns:a16="http://schemas.microsoft.com/office/drawing/2014/main" id="{96F8FA5C-547A-4D32-B55B-DA5079878625}"/>
                </a:ext>
              </a:extLst>
            </p:cNvPr>
            <p:cNvSpPr/>
            <p:nvPr/>
          </p:nvSpPr>
          <p:spPr>
            <a:xfrm>
              <a:off x="5909262" y="1232183"/>
              <a:ext cx="167371" cy="139942"/>
            </a:xfrm>
            <a:custGeom>
              <a:avLst/>
              <a:gdLst/>
              <a:ahLst/>
              <a:cxnLst/>
              <a:rect l="l" t="t" r="r" b="b"/>
              <a:pathLst>
                <a:path w="3112" h="2602" extrusionOk="0">
                  <a:moveTo>
                    <a:pt x="1253" y="1"/>
                  </a:moveTo>
                  <a:cubicBezTo>
                    <a:pt x="454" y="1"/>
                    <a:pt x="39" y="570"/>
                    <a:pt x="22" y="1087"/>
                  </a:cubicBezTo>
                  <a:cubicBezTo>
                    <a:pt x="1" y="1680"/>
                    <a:pt x="632" y="2584"/>
                    <a:pt x="1460" y="2601"/>
                  </a:cubicBezTo>
                  <a:cubicBezTo>
                    <a:pt x="1470" y="2602"/>
                    <a:pt x="1479" y="2602"/>
                    <a:pt x="1489" y="2602"/>
                  </a:cubicBezTo>
                  <a:cubicBezTo>
                    <a:pt x="2303" y="2602"/>
                    <a:pt x="2925" y="2041"/>
                    <a:pt x="3111" y="1539"/>
                  </a:cubicBezTo>
                  <a:cubicBezTo>
                    <a:pt x="3111" y="1539"/>
                    <a:pt x="2810" y="268"/>
                    <a:pt x="1628" y="39"/>
                  </a:cubicBezTo>
                  <a:cubicBezTo>
                    <a:pt x="1495" y="13"/>
                    <a:pt x="1370" y="1"/>
                    <a:pt x="1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159;p60">
              <a:extLst>
                <a:ext uri="{FF2B5EF4-FFF2-40B4-BE49-F238E27FC236}">
                  <a16:creationId xmlns:a16="http://schemas.microsoft.com/office/drawing/2014/main" id="{B808B3F9-2AD6-44E7-B803-8FFC266895A3}"/>
                </a:ext>
              </a:extLst>
            </p:cNvPr>
            <p:cNvSpPr/>
            <p:nvPr/>
          </p:nvSpPr>
          <p:spPr>
            <a:xfrm>
              <a:off x="5942284" y="1246543"/>
              <a:ext cx="110577" cy="100143"/>
            </a:xfrm>
            <a:custGeom>
              <a:avLst/>
              <a:gdLst/>
              <a:ahLst/>
              <a:cxnLst/>
              <a:rect l="l" t="t" r="r" b="b"/>
              <a:pathLst>
                <a:path w="2056" h="1862" extrusionOk="0">
                  <a:moveTo>
                    <a:pt x="1028" y="1"/>
                  </a:moveTo>
                  <a:cubicBezTo>
                    <a:pt x="610" y="1"/>
                    <a:pt x="231" y="282"/>
                    <a:pt x="124" y="707"/>
                  </a:cubicBezTo>
                  <a:cubicBezTo>
                    <a:pt x="0" y="1204"/>
                    <a:pt x="305" y="1710"/>
                    <a:pt x="802" y="1834"/>
                  </a:cubicBezTo>
                  <a:cubicBezTo>
                    <a:pt x="878" y="1852"/>
                    <a:pt x="953" y="1861"/>
                    <a:pt x="1028" y="1861"/>
                  </a:cubicBezTo>
                  <a:cubicBezTo>
                    <a:pt x="1446" y="1861"/>
                    <a:pt x="1824" y="1580"/>
                    <a:pt x="1929" y="1156"/>
                  </a:cubicBezTo>
                  <a:cubicBezTo>
                    <a:pt x="2056" y="659"/>
                    <a:pt x="1751" y="156"/>
                    <a:pt x="1254" y="28"/>
                  </a:cubicBezTo>
                  <a:cubicBezTo>
                    <a:pt x="1178" y="10"/>
                    <a:pt x="1103" y="1"/>
                    <a:pt x="1028" y="1"/>
                  </a:cubicBezTo>
                  <a:close/>
                </a:path>
              </a:pathLst>
            </a:custGeom>
            <a:solidFill>
              <a:srgbClr val="4221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160;p60">
              <a:extLst>
                <a:ext uri="{FF2B5EF4-FFF2-40B4-BE49-F238E27FC236}">
                  <a16:creationId xmlns:a16="http://schemas.microsoft.com/office/drawing/2014/main" id="{1715ADF1-EABA-4A11-818B-3BF031F2A77B}"/>
                </a:ext>
              </a:extLst>
            </p:cNvPr>
            <p:cNvSpPr/>
            <p:nvPr/>
          </p:nvSpPr>
          <p:spPr>
            <a:xfrm>
              <a:off x="5838646" y="1220620"/>
              <a:ext cx="263104" cy="96701"/>
            </a:xfrm>
            <a:custGeom>
              <a:avLst/>
              <a:gdLst/>
              <a:ahLst/>
              <a:cxnLst/>
              <a:rect l="l" t="t" r="r" b="b"/>
              <a:pathLst>
                <a:path w="4892" h="1798" extrusionOk="0">
                  <a:moveTo>
                    <a:pt x="2578" y="0"/>
                  </a:moveTo>
                  <a:cubicBezTo>
                    <a:pt x="1788" y="0"/>
                    <a:pt x="952" y="287"/>
                    <a:pt x="280" y="706"/>
                  </a:cubicBezTo>
                  <a:cubicBezTo>
                    <a:pt x="0" y="882"/>
                    <a:pt x="174" y="1285"/>
                    <a:pt x="434" y="1285"/>
                  </a:cubicBezTo>
                  <a:cubicBezTo>
                    <a:pt x="483" y="1285"/>
                    <a:pt x="535" y="1270"/>
                    <a:pt x="588" y="1237"/>
                  </a:cubicBezTo>
                  <a:cubicBezTo>
                    <a:pt x="1166" y="877"/>
                    <a:pt x="1894" y="598"/>
                    <a:pt x="2571" y="598"/>
                  </a:cubicBezTo>
                  <a:cubicBezTo>
                    <a:pt x="3250" y="598"/>
                    <a:pt x="3878" y="879"/>
                    <a:pt x="4247" y="1641"/>
                  </a:cubicBezTo>
                  <a:cubicBezTo>
                    <a:pt x="4300" y="1751"/>
                    <a:pt x="4388" y="1797"/>
                    <a:pt x="4479" y="1797"/>
                  </a:cubicBezTo>
                  <a:cubicBezTo>
                    <a:pt x="4679" y="1797"/>
                    <a:pt x="4892" y="1576"/>
                    <a:pt x="4774" y="1332"/>
                  </a:cubicBezTo>
                  <a:cubicBezTo>
                    <a:pt x="4308" y="369"/>
                    <a:pt x="3473" y="0"/>
                    <a:pt x="2578" y="0"/>
                  </a:cubicBez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161;p60">
              <a:extLst>
                <a:ext uri="{FF2B5EF4-FFF2-40B4-BE49-F238E27FC236}">
                  <a16:creationId xmlns:a16="http://schemas.microsoft.com/office/drawing/2014/main" id="{186ECF5C-7704-40AA-AD90-59AE099C7012}"/>
                </a:ext>
              </a:extLst>
            </p:cNvPr>
            <p:cNvSpPr/>
            <p:nvPr/>
          </p:nvSpPr>
          <p:spPr>
            <a:xfrm>
              <a:off x="6336347" y="1232183"/>
              <a:ext cx="167371" cy="139942"/>
            </a:xfrm>
            <a:custGeom>
              <a:avLst/>
              <a:gdLst/>
              <a:ahLst/>
              <a:cxnLst/>
              <a:rect l="l" t="t" r="r" b="b"/>
              <a:pathLst>
                <a:path w="3112" h="2602" extrusionOk="0">
                  <a:moveTo>
                    <a:pt x="1859" y="1"/>
                  </a:moveTo>
                  <a:cubicBezTo>
                    <a:pt x="1742" y="1"/>
                    <a:pt x="1617" y="13"/>
                    <a:pt x="1484" y="39"/>
                  </a:cubicBezTo>
                  <a:cubicBezTo>
                    <a:pt x="302" y="268"/>
                    <a:pt x="0" y="1539"/>
                    <a:pt x="0" y="1539"/>
                  </a:cubicBezTo>
                  <a:cubicBezTo>
                    <a:pt x="187" y="2041"/>
                    <a:pt x="808" y="2602"/>
                    <a:pt x="1624" y="2602"/>
                  </a:cubicBezTo>
                  <a:cubicBezTo>
                    <a:pt x="1633" y="2602"/>
                    <a:pt x="1643" y="2602"/>
                    <a:pt x="1652" y="2601"/>
                  </a:cubicBezTo>
                  <a:cubicBezTo>
                    <a:pt x="2481" y="2584"/>
                    <a:pt x="3111" y="1680"/>
                    <a:pt x="3091" y="1087"/>
                  </a:cubicBezTo>
                  <a:cubicBezTo>
                    <a:pt x="3073" y="570"/>
                    <a:pt x="2658" y="1"/>
                    <a:pt x="18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162;p60">
              <a:extLst>
                <a:ext uri="{FF2B5EF4-FFF2-40B4-BE49-F238E27FC236}">
                  <a16:creationId xmlns:a16="http://schemas.microsoft.com/office/drawing/2014/main" id="{A54E7DE1-AA2A-4B88-878A-5B699BA1E83E}"/>
                </a:ext>
              </a:extLst>
            </p:cNvPr>
            <p:cNvSpPr/>
            <p:nvPr/>
          </p:nvSpPr>
          <p:spPr>
            <a:xfrm>
              <a:off x="6360280" y="1248425"/>
              <a:ext cx="110631" cy="100089"/>
            </a:xfrm>
            <a:custGeom>
              <a:avLst/>
              <a:gdLst/>
              <a:ahLst/>
              <a:cxnLst/>
              <a:rect l="l" t="t" r="r" b="b"/>
              <a:pathLst>
                <a:path w="2057" h="1861" extrusionOk="0">
                  <a:moveTo>
                    <a:pt x="1028" y="0"/>
                  </a:moveTo>
                  <a:cubicBezTo>
                    <a:pt x="954" y="0"/>
                    <a:pt x="878" y="9"/>
                    <a:pt x="803" y="28"/>
                  </a:cubicBezTo>
                  <a:cubicBezTo>
                    <a:pt x="306" y="151"/>
                    <a:pt x="1" y="658"/>
                    <a:pt x="128" y="1155"/>
                  </a:cubicBezTo>
                  <a:cubicBezTo>
                    <a:pt x="232" y="1579"/>
                    <a:pt x="611" y="1861"/>
                    <a:pt x="1029" y="1861"/>
                  </a:cubicBezTo>
                  <a:cubicBezTo>
                    <a:pt x="1103" y="1861"/>
                    <a:pt x="1179" y="1852"/>
                    <a:pt x="1255" y="1833"/>
                  </a:cubicBezTo>
                  <a:cubicBezTo>
                    <a:pt x="1751" y="1710"/>
                    <a:pt x="2056" y="1203"/>
                    <a:pt x="1930" y="706"/>
                  </a:cubicBezTo>
                  <a:cubicBezTo>
                    <a:pt x="1825" y="282"/>
                    <a:pt x="1446" y="0"/>
                    <a:pt x="1028" y="0"/>
                  </a:cubicBezTo>
                  <a:close/>
                </a:path>
              </a:pathLst>
            </a:custGeom>
            <a:solidFill>
              <a:srgbClr val="4221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163;p60">
              <a:extLst>
                <a:ext uri="{FF2B5EF4-FFF2-40B4-BE49-F238E27FC236}">
                  <a16:creationId xmlns:a16="http://schemas.microsoft.com/office/drawing/2014/main" id="{8E86B646-C15A-4413-A9EA-68F5C97F859E}"/>
                </a:ext>
              </a:extLst>
            </p:cNvPr>
            <p:cNvSpPr/>
            <p:nvPr/>
          </p:nvSpPr>
          <p:spPr>
            <a:xfrm>
              <a:off x="6311230" y="1220620"/>
              <a:ext cx="263104" cy="96701"/>
            </a:xfrm>
            <a:custGeom>
              <a:avLst/>
              <a:gdLst/>
              <a:ahLst/>
              <a:cxnLst/>
              <a:rect l="l" t="t" r="r" b="b"/>
              <a:pathLst>
                <a:path w="4892" h="1798" extrusionOk="0">
                  <a:moveTo>
                    <a:pt x="2315" y="0"/>
                  </a:moveTo>
                  <a:cubicBezTo>
                    <a:pt x="1419" y="0"/>
                    <a:pt x="584" y="369"/>
                    <a:pt x="118" y="1332"/>
                  </a:cubicBezTo>
                  <a:cubicBezTo>
                    <a:pt x="0" y="1576"/>
                    <a:pt x="213" y="1797"/>
                    <a:pt x="413" y="1797"/>
                  </a:cubicBezTo>
                  <a:cubicBezTo>
                    <a:pt x="504" y="1797"/>
                    <a:pt x="592" y="1751"/>
                    <a:pt x="646" y="1641"/>
                  </a:cubicBezTo>
                  <a:cubicBezTo>
                    <a:pt x="1014" y="881"/>
                    <a:pt x="1642" y="600"/>
                    <a:pt x="2323" y="600"/>
                  </a:cubicBezTo>
                  <a:cubicBezTo>
                    <a:pt x="3000" y="600"/>
                    <a:pt x="3728" y="877"/>
                    <a:pt x="4304" y="1237"/>
                  </a:cubicBezTo>
                  <a:cubicBezTo>
                    <a:pt x="4358" y="1270"/>
                    <a:pt x="4410" y="1285"/>
                    <a:pt x="4460" y="1285"/>
                  </a:cubicBezTo>
                  <a:cubicBezTo>
                    <a:pt x="4721" y="1285"/>
                    <a:pt x="4892" y="882"/>
                    <a:pt x="4613" y="706"/>
                  </a:cubicBezTo>
                  <a:cubicBezTo>
                    <a:pt x="3940" y="287"/>
                    <a:pt x="3104" y="0"/>
                    <a:pt x="2315" y="0"/>
                  </a:cubicBez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164;p60">
              <a:extLst>
                <a:ext uri="{FF2B5EF4-FFF2-40B4-BE49-F238E27FC236}">
                  <a16:creationId xmlns:a16="http://schemas.microsoft.com/office/drawing/2014/main" id="{A4E8D05F-300E-462E-AC5D-F4D2FE9FBCAE}"/>
                </a:ext>
              </a:extLst>
            </p:cNvPr>
            <p:cNvSpPr/>
            <p:nvPr/>
          </p:nvSpPr>
          <p:spPr>
            <a:xfrm>
              <a:off x="6306874" y="1150434"/>
              <a:ext cx="226263" cy="39799"/>
            </a:xfrm>
            <a:custGeom>
              <a:avLst/>
              <a:gdLst/>
              <a:ahLst/>
              <a:cxnLst/>
              <a:rect l="l" t="t" r="r" b="b"/>
              <a:pathLst>
                <a:path w="4207" h="740" extrusionOk="0">
                  <a:moveTo>
                    <a:pt x="165" y="0"/>
                  </a:moveTo>
                  <a:cubicBezTo>
                    <a:pt x="76" y="0"/>
                    <a:pt x="1" y="76"/>
                    <a:pt x="1" y="164"/>
                  </a:cubicBezTo>
                  <a:lnTo>
                    <a:pt x="1" y="576"/>
                  </a:lnTo>
                  <a:cubicBezTo>
                    <a:pt x="1" y="664"/>
                    <a:pt x="76" y="740"/>
                    <a:pt x="165" y="740"/>
                  </a:cubicBezTo>
                  <a:lnTo>
                    <a:pt x="4042" y="740"/>
                  </a:lnTo>
                  <a:cubicBezTo>
                    <a:pt x="4132" y="740"/>
                    <a:pt x="4207" y="664"/>
                    <a:pt x="4207" y="576"/>
                  </a:cubicBezTo>
                  <a:lnTo>
                    <a:pt x="4207" y="164"/>
                  </a:lnTo>
                  <a:cubicBezTo>
                    <a:pt x="4207" y="76"/>
                    <a:pt x="4132" y="0"/>
                    <a:pt x="4042" y="0"/>
                  </a:cubicBez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165;p60">
              <a:extLst>
                <a:ext uri="{FF2B5EF4-FFF2-40B4-BE49-F238E27FC236}">
                  <a16:creationId xmlns:a16="http://schemas.microsoft.com/office/drawing/2014/main" id="{4468891A-E289-4593-9B25-2A0FEEDB3713}"/>
                </a:ext>
              </a:extLst>
            </p:cNvPr>
            <p:cNvSpPr/>
            <p:nvPr/>
          </p:nvSpPr>
          <p:spPr>
            <a:xfrm>
              <a:off x="5844078" y="1150434"/>
              <a:ext cx="226317" cy="39799"/>
            </a:xfrm>
            <a:custGeom>
              <a:avLst/>
              <a:gdLst/>
              <a:ahLst/>
              <a:cxnLst/>
              <a:rect l="l" t="t" r="r" b="b"/>
              <a:pathLst>
                <a:path w="4208" h="740" extrusionOk="0">
                  <a:moveTo>
                    <a:pt x="165" y="0"/>
                  </a:moveTo>
                  <a:cubicBezTo>
                    <a:pt x="76" y="0"/>
                    <a:pt x="0" y="76"/>
                    <a:pt x="0" y="164"/>
                  </a:cubicBezTo>
                  <a:lnTo>
                    <a:pt x="0" y="576"/>
                  </a:lnTo>
                  <a:cubicBezTo>
                    <a:pt x="0" y="664"/>
                    <a:pt x="76" y="740"/>
                    <a:pt x="165" y="740"/>
                  </a:cubicBezTo>
                  <a:lnTo>
                    <a:pt x="4043" y="740"/>
                  </a:lnTo>
                  <a:cubicBezTo>
                    <a:pt x="4132" y="740"/>
                    <a:pt x="4207" y="664"/>
                    <a:pt x="4207" y="576"/>
                  </a:cubicBezTo>
                  <a:lnTo>
                    <a:pt x="4207" y="164"/>
                  </a:lnTo>
                  <a:cubicBezTo>
                    <a:pt x="4207" y="76"/>
                    <a:pt x="4132" y="0"/>
                    <a:pt x="4043" y="0"/>
                  </a:cubicBez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166;p60">
              <a:extLst>
                <a:ext uri="{FF2B5EF4-FFF2-40B4-BE49-F238E27FC236}">
                  <a16:creationId xmlns:a16="http://schemas.microsoft.com/office/drawing/2014/main" id="{6327ACE5-949C-4497-8B9A-DEE35DF0E543}"/>
                </a:ext>
              </a:extLst>
            </p:cNvPr>
            <p:cNvSpPr/>
            <p:nvPr/>
          </p:nvSpPr>
          <p:spPr>
            <a:xfrm>
              <a:off x="5690422" y="1113001"/>
              <a:ext cx="1108995" cy="328019"/>
            </a:xfrm>
            <a:custGeom>
              <a:avLst/>
              <a:gdLst/>
              <a:ahLst/>
              <a:cxnLst/>
              <a:rect l="l" t="t" r="r" b="b"/>
              <a:pathLst>
                <a:path w="20620" h="6099" extrusionOk="0">
                  <a:moveTo>
                    <a:pt x="854" y="655"/>
                  </a:moveTo>
                  <a:cubicBezTo>
                    <a:pt x="346" y="1114"/>
                    <a:pt x="0" y="1792"/>
                    <a:pt x="0" y="2446"/>
                  </a:cubicBezTo>
                  <a:cubicBezTo>
                    <a:pt x="0" y="3567"/>
                    <a:pt x="429" y="4591"/>
                    <a:pt x="1127" y="5362"/>
                  </a:cubicBezTo>
                  <a:cubicBezTo>
                    <a:pt x="905" y="4170"/>
                    <a:pt x="850" y="2070"/>
                    <a:pt x="850" y="864"/>
                  </a:cubicBezTo>
                  <a:cubicBezTo>
                    <a:pt x="850" y="796"/>
                    <a:pt x="854" y="723"/>
                    <a:pt x="854" y="655"/>
                  </a:cubicBezTo>
                  <a:close/>
                  <a:moveTo>
                    <a:pt x="18310" y="0"/>
                  </a:moveTo>
                  <a:lnTo>
                    <a:pt x="18310" y="0"/>
                  </a:lnTo>
                  <a:cubicBezTo>
                    <a:pt x="18505" y="1036"/>
                    <a:pt x="18615" y="2073"/>
                    <a:pt x="18571" y="2865"/>
                  </a:cubicBezTo>
                  <a:cubicBezTo>
                    <a:pt x="18502" y="4108"/>
                    <a:pt x="18190" y="5311"/>
                    <a:pt x="17937" y="6098"/>
                  </a:cubicBezTo>
                  <a:cubicBezTo>
                    <a:pt x="19540" y="5194"/>
                    <a:pt x="20619" y="3474"/>
                    <a:pt x="20619" y="1504"/>
                  </a:cubicBezTo>
                  <a:cubicBezTo>
                    <a:pt x="20619" y="1042"/>
                    <a:pt x="20256" y="555"/>
                    <a:pt x="19811" y="426"/>
                  </a:cubicBezTo>
                  <a:lnTo>
                    <a:pt x="18810" y="131"/>
                  </a:lnTo>
                  <a:cubicBezTo>
                    <a:pt x="18643" y="83"/>
                    <a:pt x="18478" y="38"/>
                    <a:pt x="18310" y="0"/>
                  </a:cubicBezTo>
                  <a:close/>
                </a:path>
              </a:pathLst>
            </a:custGeom>
            <a:solidFill>
              <a:srgbClr val="FFFDF9">
                <a:alpha val="33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167;p60">
              <a:extLst>
                <a:ext uri="{FF2B5EF4-FFF2-40B4-BE49-F238E27FC236}">
                  <a16:creationId xmlns:a16="http://schemas.microsoft.com/office/drawing/2014/main" id="{30F0454D-1F71-424E-AAF9-55FA7F5282C8}"/>
                </a:ext>
              </a:extLst>
            </p:cNvPr>
            <p:cNvSpPr/>
            <p:nvPr/>
          </p:nvSpPr>
          <p:spPr>
            <a:xfrm>
              <a:off x="5813315" y="1096813"/>
              <a:ext cx="808297" cy="377015"/>
            </a:xfrm>
            <a:custGeom>
              <a:avLst/>
              <a:gdLst/>
              <a:ahLst/>
              <a:cxnLst/>
              <a:rect l="l" t="t" r="r" b="b"/>
              <a:pathLst>
                <a:path w="15029" h="7010" extrusionOk="0">
                  <a:moveTo>
                    <a:pt x="13219" y="997"/>
                  </a:moveTo>
                  <a:cubicBezTo>
                    <a:pt x="13309" y="997"/>
                    <a:pt x="13384" y="1073"/>
                    <a:pt x="13384" y="1161"/>
                  </a:cubicBezTo>
                  <a:lnTo>
                    <a:pt x="13384" y="1573"/>
                  </a:lnTo>
                  <a:cubicBezTo>
                    <a:pt x="13384" y="1661"/>
                    <a:pt x="13309" y="1737"/>
                    <a:pt x="13219" y="1737"/>
                  </a:cubicBezTo>
                  <a:lnTo>
                    <a:pt x="9342" y="1737"/>
                  </a:lnTo>
                  <a:cubicBezTo>
                    <a:pt x="9253" y="1737"/>
                    <a:pt x="9178" y="1661"/>
                    <a:pt x="9178" y="1573"/>
                  </a:cubicBezTo>
                  <a:lnTo>
                    <a:pt x="9178" y="1161"/>
                  </a:lnTo>
                  <a:cubicBezTo>
                    <a:pt x="9178" y="1073"/>
                    <a:pt x="9253" y="997"/>
                    <a:pt x="9342" y="997"/>
                  </a:cubicBezTo>
                  <a:close/>
                  <a:moveTo>
                    <a:pt x="13483" y="1"/>
                  </a:moveTo>
                  <a:cubicBezTo>
                    <a:pt x="13336" y="1"/>
                    <a:pt x="13189" y="4"/>
                    <a:pt x="13042" y="10"/>
                  </a:cubicBezTo>
                  <a:lnTo>
                    <a:pt x="6290" y="10"/>
                  </a:lnTo>
                  <a:cubicBezTo>
                    <a:pt x="6585" y="343"/>
                    <a:pt x="6790" y="703"/>
                    <a:pt x="6927" y="997"/>
                  </a:cubicBezTo>
                  <a:cubicBezTo>
                    <a:pt x="7270" y="1737"/>
                    <a:pt x="7399" y="2545"/>
                    <a:pt x="7468" y="3087"/>
                  </a:cubicBezTo>
                  <a:cubicBezTo>
                    <a:pt x="7492" y="3275"/>
                    <a:pt x="7510" y="3467"/>
                    <a:pt x="7526" y="3662"/>
                  </a:cubicBezTo>
                  <a:cubicBezTo>
                    <a:pt x="7660" y="3573"/>
                    <a:pt x="7821" y="3522"/>
                    <a:pt x="7992" y="3522"/>
                  </a:cubicBezTo>
                  <a:lnTo>
                    <a:pt x="8060" y="3522"/>
                  </a:lnTo>
                  <a:cubicBezTo>
                    <a:pt x="8482" y="3522"/>
                    <a:pt x="8832" y="3837"/>
                    <a:pt x="8903" y="4255"/>
                  </a:cubicBezTo>
                  <a:cubicBezTo>
                    <a:pt x="8914" y="4296"/>
                    <a:pt x="8920" y="4337"/>
                    <a:pt x="8928" y="4379"/>
                  </a:cubicBezTo>
                  <a:cubicBezTo>
                    <a:pt x="9260" y="4385"/>
                    <a:pt x="9592" y="4392"/>
                    <a:pt x="9924" y="4409"/>
                  </a:cubicBezTo>
                  <a:cubicBezTo>
                    <a:pt x="9845" y="4303"/>
                    <a:pt x="9780" y="4197"/>
                    <a:pt x="9739" y="4091"/>
                  </a:cubicBezTo>
                  <a:cubicBezTo>
                    <a:pt x="9715" y="4097"/>
                    <a:pt x="9695" y="4101"/>
                    <a:pt x="9671" y="4101"/>
                  </a:cubicBezTo>
                  <a:cubicBezTo>
                    <a:pt x="9472" y="4101"/>
                    <a:pt x="9260" y="3878"/>
                    <a:pt x="9376" y="3634"/>
                  </a:cubicBezTo>
                  <a:cubicBezTo>
                    <a:pt x="9842" y="2673"/>
                    <a:pt x="10678" y="2303"/>
                    <a:pt x="11572" y="2303"/>
                  </a:cubicBezTo>
                  <a:cubicBezTo>
                    <a:pt x="12364" y="2303"/>
                    <a:pt x="13199" y="2590"/>
                    <a:pt x="13871" y="3008"/>
                  </a:cubicBezTo>
                  <a:cubicBezTo>
                    <a:pt x="14152" y="3186"/>
                    <a:pt x="13980" y="3587"/>
                    <a:pt x="13720" y="3587"/>
                  </a:cubicBezTo>
                  <a:cubicBezTo>
                    <a:pt x="13668" y="3587"/>
                    <a:pt x="13617" y="3570"/>
                    <a:pt x="13562" y="3539"/>
                  </a:cubicBezTo>
                  <a:cubicBezTo>
                    <a:pt x="13292" y="3367"/>
                    <a:pt x="12990" y="3217"/>
                    <a:pt x="12675" y="3107"/>
                  </a:cubicBezTo>
                  <a:lnTo>
                    <a:pt x="12675" y="3107"/>
                  </a:lnTo>
                  <a:cubicBezTo>
                    <a:pt x="12764" y="3265"/>
                    <a:pt x="12808" y="3436"/>
                    <a:pt x="12816" y="3604"/>
                  </a:cubicBezTo>
                  <a:cubicBezTo>
                    <a:pt x="12826" y="3919"/>
                    <a:pt x="12655" y="4320"/>
                    <a:pt x="12370" y="4628"/>
                  </a:cubicBezTo>
                  <a:cubicBezTo>
                    <a:pt x="12689" y="4676"/>
                    <a:pt x="13007" y="4735"/>
                    <a:pt x="13322" y="4799"/>
                  </a:cubicBezTo>
                  <a:cubicBezTo>
                    <a:pt x="14432" y="5040"/>
                    <a:pt x="14504" y="6218"/>
                    <a:pt x="14000" y="6999"/>
                  </a:cubicBezTo>
                  <a:cubicBezTo>
                    <a:pt x="14357" y="6934"/>
                    <a:pt x="14699" y="6834"/>
                    <a:pt x="15028" y="6701"/>
                  </a:cubicBezTo>
                  <a:cubicBezTo>
                    <a:pt x="14440" y="5166"/>
                    <a:pt x="13922" y="2326"/>
                    <a:pt x="13556" y="1"/>
                  </a:cubicBezTo>
                  <a:close/>
                  <a:moveTo>
                    <a:pt x="2744" y="1"/>
                  </a:moveTo>
                  <a:cubicBezTo>
                    <a:pt x="2683" y="1"/>
                    <a:pt x="2624" y="4"/>
                    <a:pt x="2474" y="10"/>
                  </a:cubicBezTo>
                  <a:lnTo>
                    <a:pt x="2439" y="10"/>
                  </a:lnTo>
                  <a:cubicBezTo>
                    <a:pt x="2055" y="353"/>
                    <a:pt x="1717" y="689"/>
                    <a:pt x="1422" y="997"/>
                  </a:cubicBezTo>
                  <a:lnTo>
                    <a:pt x="4615" y="997"/>
                  </a:lnTo>
                  <a:cubicBezTo>
                    <a:pt x="4704" y="997"/>
                    <a:pt x="4779" y="1073"/>
                    <a:pt x="4779" y="1161"/>
                  </a:cubicBezTo>
                  <a:lnTo>
                    <a:pt x="4779" y="1573"/>
                  </a:lnTo>
                  <a:cubicBezTo>
                    <a:pt x="4779" y="1661"/>
                    <a:pt x="4704" y="1737"/>
                    <a:pt x="4615" y="1737"/>
                  </a:cubicBezTo>
                  <a:lnTo>
                    <a:pt x="757" y="1737"/>
                  </a:lnTo>
                  <a:cubicBezTo>
                    <a:pt x="326" y="2244"/>
                    <a:pt x="96" y="2576"/>
                    <a:pt x="96" y="2576"/>
                  </a:cubicBezTo>
                  <a:cubicBezTo>
                    <a:pt x="96" y="3491"/>
                    <a:pt x="38" y="5334"/>
                    <a:pt x="0" y="6567"/>
                  </a:cubicBezTo>
                  <a:cubicBezTo>
                    <a:pt x="384" y="6773"/>
                    <a:pt x="802" y="6923"/>
                    <a:pt x="1244" y="7009"/>
                  </a:cubicBezTo>
                  <a:cubicBezTo>
                    <a:pt x="1080" y="6910"/>
                    <a:pt x="925" y="6790"/>
                    <a:pt x="789" y="6639"/>
                  </a:cubicBezTo>
                  <a:cubicBezTo>
                    <a:pt x="493" y="6317"/>
                    <a:pt x="507" y="5793"/>
                    <a:pt x="789" y="5468"/>
                  </a:cubicBezTo>
                  <a:cubicBezTo>
                    <a:pt x="1172" y="5029"/>
                    <a:pt x="1723" y="4810"/>
                    <a:pt x="2299" y="4679"/>
                  </a:cubicBezTo>
                  <a:cubicBezTo>
                    <a:pt x="1987" y="4361"/>
                    <a:pt x="1796" y="3936"/>
                    <a:pt x="1806" y="3604"/>
                  </a:cubicBezTo>
                  <a:cubicBezTo>
                    <a:pt x="1812" y="3436"/>
                    <a:pt x="1861" y="3265"/>
                    <a:pt x="1949" y="3104"/>
                  </a:cubicBezTo>
                  <a:lnTo>
                    <a:pt x="1949" y="3104"/>
                  </a:lnTo>
                  <a:cubicBezTo>
                    <a:pt x="1634" y="3217"/>
                    <a:pt x="1329" y="3367"/>
                    <a:pt x="1059" y="3539"/>
                  </a:cubicBezTo>
                  <a:cubicBezTo>
                    <a:pt x="1007" y="3570"/>
                    <a:pt x="953" y="3587"/>
                    <a:pt x="904" y="3587"/>
                  </a:cubicBezTo>
                  <a:cubicBezTo>
                    <a:pt x="645" y="3587"/>
                    <a:pt x="473" y="3186"/>
                    <a:pt x="751" y="3008"/>
                  </a:cubicBezTo>
                  <a:cubicBezTo>
                    <a:pt x="1422" y="2590"/>
                    <a:pt x="2258" y="2303"/>
                    <a:pt x="3049" y="2303"/>
                  </a:cubicBezTo>
                  <a:cubicBezTo>
                    <a:pt x="3943" y="2303"/>
                    <a:pt x="4779" y="2673"/>
                    <a:pt x="5245" y="3634"/>
                  </a:cubicBezTo>
                  <a:cubicBezTo>
                    <a:pt x="5361" y="3878"/>
                    <a:pt x="5149" y="4101"/>
                    <a:pt x="4950" y="4101"/>
                  </a:cubicBezTo>
                  <a:cubicBezTo>
                    <a:pt x="4926" y="4101"/>
                    <a:pt x="4906" y="4097"/>
                    <a:pt x="4885" y="4091"/>
                  </a:cubicBezTo>
                  <a:cubicBezTo>
                    <a:pt x="4844" y="4183"/>
                    <a:pt x="4792" y="4276"/>
                    <a:pt x="4727" y="4368"/>
                  </a:cubicBezTo>
                  <a:cubicBezTo>
                    <a:pt x="5080" y="4347"/>
                    <a:pt x="5437" y="4344"/>
                    <a:pt x="5790" y="4344"/>
                  </a:cubicBezTo>
                  <a:cubicBezTo>
                    <a:pt x="6112" y="4344"/>
                    <a:pt x="6437" y="4347"/>
                    <a:pt x="6759" y="4351"/>
                  </a:cubicBezTo>
                  <a:cubicBezTo>
                    <a:pt x="6879" y="4354"/>
                    <a:pt x="7002" y="4354"/>
                    <a:pt x="7126" y="4358"/>
                  </a:cubicBezTo>
                  <a:cubicBezTo>
                    <a:pt x="7132" y="4323"/>
                    <a:pt x="7140" y="4289"/>
                    <a:pt x="7146" y="4255"/>
                  </a:cubicBezTo>
                  <a:cubicBezTo>
                    <a:pt x="7173" y="4094"/>
                    <a:pt x="7242" y="3950"/>
                    <a:pt x="7338" y="3833"/>
                  </a:cubicBezTo>
                  <a:cubicBezTo>
                    <a:pt x="7317" y="3590"/>
                    <a:pt x="7293" y="3351"/>
                    <a:pt x="7266" y="3111"/>
                  </a:cubicBezTo>
                  <a:cubicBezTo>
                    <a:pt x="7160" y="2271"/>
                    <a:pt x="6992" y="1628"/>
                    <a:pt x="6742" y="1083"/>
                  </a:cubicBezTo>
                  <a:cubicBezTo>
                    <a:pt x="6595" y="761"/>
                    <a:pt x="6359" y="360"/>
                    <a:pt x="6009" y="10"/>
                  </a:cubicBezTo>
                  <a:lnTo>
                    <a:pt x="3012" y="10"/>
                  </a:lnTo>
                  <a:cubicBezTo>
                    <a:pt x="2864" y="4"/>
                    <a:pt x="2803" y="1"/>
                    <a:pt x="2744" y="1"/>
                  </a:cubicBezTo>
                  <a:close/>
                </a:path>
              </a:pathLst>
            </a:custGeom>
            <a:solidFill>
              <a:srgbClr val="DEC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168;p60">
              <a:extLst>
                <a:ext uri="{FF2B5EF4-FFF2-40B4-BE49-F238E27FC236}">
                  <a16:creationId xmlns:a16="http://schemas.microsoft.com/office/drawing/2014/main" id="{832FC7B2-B731-44C1-B738-B5195C7E68F8}"/>
                </a:ext>
              </a:extLst>
            </p:cNvPr>
            <p:cNvSpPr/>
            <p:nvPr/>
          </p:nvSpPr>
          <p:spPr>
            <a:xfrm>
              <a:off x="5736083" y="1096813"/>
              <a:ext cx="955554" cy="360450"/>
            </a:xfrm>
            <a:custGeom>
              <a:avLst/>
              <a:gdLst/>
              <a:ahLst/>
              <a:cxnLst/>
              <a:rect l="l" t="t" r="r" b="b"/>
              <a:pathLst>
                <a:path w="17767" h="6702" extrusionOk="0">
                  <a:moveTo>
                    <a:pt x="3875" y="10"/>
                  </a:moveTo>
                  <a:cubicBezTo>
                    <a:pt x="3588" y="14"/>
                    <a:pt x="3121" y="38"/>
                    <a:pt x="3121" y="38"/>
                  </a:cubicBezTo>
                  <a:cubicBezTo>
                    <a:pt x="2396" y="96"/>
                    <a:pt x="1673" y="227"/>
                    <a:pt x="963" y="432"/>
                  </a:cubicBezTo>
                  <a:lnTo>
                    <a:pt x="864" y="463"/>
                  </a:lnTo>
                  <a:cubicBezTo>
                    <a:pt x="552" y="551"/>
                    <a:pt x="258" y="727"/>
                    <a:pt x="5" y="956"/>
                  </a:cubicBezTo>
                  <a:cubicBezTo>
                    <a:pt x="5" y="1024"/>
                    <a:pt x="1" y="1097"/>
                    <a:pt x="1" y="1165"/>
                  </a:cubicBezTo>
                  <a:cubicBezTo>
                    <a:pt x="1" y="2371"/>
                    <a:pt x="56" y="4471"/>
                    <a:pt x="278" y="5663"/>
                  </a:cubicBezTo>
                  <a:cubicBezTo>
                    <a:pt x="607" y="6026"/>
                    <a:pt x="998" y="6331"/>
                    <a:pt x="1436" y="6567"/>
                  </a:cubicBezTo>
                  <a:cubicBezTo>
                    <a:pt x="1474" y="5334"/>
                    <a:pt x="1532" y="3491"/>
                    <a:pt x="1532" y="2576"/>
                  </a:cubicBezTo>
                  <a:cubicBezTo>
                    <a:pt x="1532" y="2576"/>
                    <a:pt x="1762" y="2244"/>
                    <a:pt x="2193" y="1737"/>
                  </a:cubicBezTo>
                  <a:lnTo>
                    <a:pt x="2173" y="1737"/>
                  </a:lnTo>
                  <a:cubicBezTo>
                    <a:pt x="2084" y="1737"/>
                    <a:pt x="2008" y="1661"/>
                    <a:pt x="2008" y="1573"/>
                  </a:cubicBezTo>
                  <a:lnTo>
                    <a:pt x="2008" y="1161"/>
                  </a:lnTo>
                  <a:cubicBezTo>
                    <a:pt x="2008" y="1073"/>
                    <a:pt x="2084" y="997"/>
                    <a:pt x="2173" y="997"/>
                  </a:cubicBezTo>
                  <a:lnTo>
                    <a:pt x="2858" y="997"/>
                  </a:lnTo>
                  <a:cubicBezTo>
                    <a:pt x="3153" y="689"/>
                    <a:pt x="3491" y="353"/>
                    <a:pt x="3875" y="10"/>
                  </a:cubicBezTo>
                  <a:close/>
                  <a:moveTo>
                    <a:pt x="14992" y="1"/>
                  </a:moveTo>
                  <a:cubicBezTo>
                    <a:pt x="15358" y="2326"/>
                    <a:pt x="15876" y="5166"/>
                    <a:pt x="16464" y="6701"/>
                  </a:cubicBezTo>
                  <a:cubicBezTo>
                    <a:pt x="16680" y="6615"/>
                    <a:pt x="16889" y="6516"/>
                    <a:pt x="17088" y="6399"/>
                  </a:cubicBezTo>
                  <a:cubicBezTo>
                    <a:pt x="17341" y="5612"/>
                    <a:pt x="17653" y="4409"/>
                    <a:pt x="17722" y="3166"/>
                  </a:cubicBezTo>
                  <a:cubicBezTo>
                    <a:pt x="17766" y="2374"/>
                    <a:pt x="17656" y="1337"/>
                    <a:pt x="17461" y="301"/>
                  </a:cubicBezTo>
                  <a:cubicBezTo>
                    <a:pt x="16924" y="172"/>
                    <a:pt x="16382" y="86"/>
                    <a:pt x="15834" y="38"/>
                  </a:cubicBezTo>
                  <a:cubicBezTo>
                    <a:pt x="15786" y="21"/>
                    <a:pt x="15711" y="10"/>
                    <a:pt x="15605" y="10"/>
                  </a:cubicBezTo>
                  <a:lnTo>
                    <a:pt x="15375" y="10"/>
                  </a:lnTo>
                  <a:cubicBezTo>
                    <a:pt x="15248" y="4"/>
                    <a:pt x="15118" y="4"/>
                    <a:pt x="14992" y="1"/>
                  </a:cubicBezTo>
                  <a:close/>
                </a:path>
              </a:pathLst>
            </a:custGeom>
            <a:solidFill>
              <a:srgbClr val="9793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169;p60">
              <a:extLst>
                <a:ext uri="{FF2B5EF4-FFF2-40B4-BE49-F238E27FC236}">
                  <a16:creationId xmlns:a16="http://schemas.microsoft.com/office/drawing/2014/main" id="{245C646D-D8C8-4C4C-B04C-A47838DF9D61}"/>
                </a:ext>
              </a:extLst>
            </p:cNvPr>
            <p:cNvSpPr/>
            <p:nvPr/>
          </p:nvSpPr>
          <p:spPr>
            <a:xfrm>
              <a:off x="5839829" y="1330443"/>
              <a:ext cx="753600" cy="147203"/>
            </a:xfrm>
            <a:custGeom>
              <a:avLst/>
              <a:gdLst/>
              <a:ahLst/>
              <a:cxnLst/>
              <a:rect l="l" t="t" r="r" b="b"/>
              <a:pathLst>
                <a:path w="14012" h="2737" extrusionOk="0">
                  <a:moveTo>
                    <a:pt x="5297" y="0"/>
                  </a:moveTo>
                  <a:cubicBezTo>
                    <a:pt x="4944" y="0"/>
                    <a:pt x="4587" y="3"/>
                    <a:pt x="4234" y="24"/>
                  </a:cubicBezTo>
                  <a:cubicBezTo>
                    <a:pt x="3954" y="418"/>
                    <a:pt x="3430" y="774"/>
                    <a:pt x="2783" y="774"/>
                  </a:cubicBezTo>
                  <a:lnTo>
                    <a:pt x="2751" y="774"/>
                  </a:lnTo>
                  <a:cubicBezTo>
                    <a:pt x="2385" y="767"/>
                    <a:pt x="2056" y="585"/>
                    <a:pt x="1806" y="335"/>
                  </a:cubicBezTo>
                  <a:cubicBezTo>
                    <a:pt x="1230" y="466"/>
                    <a:pt x="679" y="685"/>
                    <a:pt x="296" y="1124"/>
                  </a:cubicBezTo>
                  <a:cubicBezTo>
                    <a:pt x="14" y="1449"/>
                    <a:pt x="0" y="1973"/>
                    <a:pt x="296" y="2295"/>
                  </a:cubicBezTo>
                  <a:cubicBezTo>
                    <a:pt x="432" y="2446"/>
                    <a:pt x="587" y="2566"/>
                    <a:pt x="751" y="2665"/>
                  </a:cubicBezTo>
                  <a:cubicBezTo>
                    <a:pt x="1011" y="2713"/>
                    <a:pt x="1282" y="2737"/>
                    <a:pt x="1556" y="2737"/>
                  </a:cubicBezTo>
                  <a:lnTo>
                    <a:pt x="2501" y="2737"/>
                  </a:lnTo>
                  <a:cubicBezTo>
                    <a:pt x="4543" y="2737"/>
                    <a:pt x="6245" y="1918"/>
                    <a:pt x="6633" y="14"/>
                  </a:cubicBezTo>
                  <a:cubicBezTo>
                    <a:pt x="6509" y="10"/>
                    <a:pt x="6386" y="10"/>
                    <a:pt x="6266" y="7"/>
                  </a:cubicBezTo>
                  <a:cubicBezTo>
                    <a:pt x="5944" y="3"/>
                    <a:pt x="5619" y="0"/>
                    <a:pt x="5297" y="0"/>
                  </a:cubicBezTo>
                  <a:close/>
                  <a:moveTo>
                    <a:pt x="8435" y="35"/>
                  </a:moveTo>
                  <a:lnTo>
                    <a:pt x="8435" y="35"/>
                  </a:lnTo>
                  <a:cubicBezTo>
                    <a:pt x="8832" y="1926"/>
                    <a:pt x="10527" y="2737"/>
                    <a:pt x="12562" y="2737"/>
                  </a:cubicBezTo>
                  <a:cubicBezTo>
                    <a:pt x="12888" y="2737"/>
                    <a:pt x="13203" y="2710"/>
                    <a:pt x="13507" y="2655"/>
                  </a:cubicBezTo>
                  <a:cubicBezTo>
                    <a:pt x="14011" y="1874"/>
                    <a:pt x="13939" y="696"/>
                    <a:pt x="12829" y="455"/>
                  </a:cubicBezTo>
                  <a:cubicBezTo>
                    <a:pt x="12514" y="391"/>
                    <a:pt x="12196" y="332"/>
                    <a:pt x="11877" y="284"/>
                  </a:cubicBezTo>
                  <a:cubicBezTo>
                    <a:pt x="11624" y="562"/>
                    <a:pt x="11278" y="767"/>
                    <a:pt x="10884" y="774"/>
                  </a:cubicBezTo>
                  <a:lnTo>
                    <a:pt x="10853" y="774"/>
                  </a:lnTo>
                  <a:cubicBezTo>
                    <a:pt x="10230" y="774"/>
                    <a:pt x="9719" y="446"/>
                    <a:pt x="9431" y="65"/>
                  </a:cubicBezTo>
                  <a:cubicBezTo>
                    <a:pt x="9099" y="48"/>
                    <a:pt x="8767" y="41"/>
                    <a:pt x="8435" y="35"/>
                  </a:cubicBezTo>
                  <a:close/>
                </a:path>
              </a:pathLst>
            </a:custGeom>
            <a:solidFill>
              <a:srgbClr val="CD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170;p60">
              <a:extLst>
                <a:ext uri="{FF2B5EF4-FFF2-40B4-BE49-F238E27FC236}">
                  <a16:creationId xmlns:a16="http://schemas.microsoft.com/office/drawing/2014/main" id="{757D8D95-EB78-4C57-846B-59EDB3BD04CD}"/>
                </a:ext>
              </a:extLst>
            </p:cNvPr>
            <p:cNvSpPr/>
            <p:nvPr/>
          </p:nvSpPr>
          <p:spPr>
            <a:xfrm>
              <a:off x="6136492" y="1097351"/>
              <a:ext cx="81642" cy="205664"/>
            </a:xfrm>
            <a:custGeom>
              <a:avLst/>
              <a:gdLst/>
              <a:ahLst/>
              <a:cxnLst/>
              <a:rect l="l" t="t" r="r" b="b"/>
              <a:pathLst>
                <a:path w="1518" h="3824" extrusionOk="0">
                  <a:moveTo>
                    <a:pt x="0" y="0"/>
                  </a:moveTo>
                  <a:cubicBezTo>
                    <a:pt x="350" y="350"/>
                    <a:pt x="586" y="751"/>
                    <a:pt x="733" y="1073"/>
                  </a:cubicBezTo>
                  <a:cubicBezTo>
                    <a:pt x="983" y="1618"/>
                    <a:pt x="1151" y="2261"/>
                    <a:pt x="1257" y="3101"/>
                  </a:cubicBezTo>
                  <a:cubicBezTo>
                    <a:pt x="1284" y="3341"/>
                    <a:pt x="1308" y="3580"/>
                    <a:pt x="1329" y="3823"/>
                  </a:cubicBezTo>
                  <a:cubicBezTo>
                    <a:pt x="1384" y="3759"/>
                    <a:pt x="1446" y="3700"/>
                    <a:pt x="1517" y="3652"/>
                  </a:cubicBezTo>
                  <a:cubicBezTo>
                    <a:pt x="1501" y="3457"/>
                    <a:pt x="1483" y="3265"/>
                    <a:pt x="1459" y="3077"/>
                  </a:cubicBezTo>
                  <a:cubicBezTo>
                    <a:pt x="1390" y="2535"/>
                    <a:pt x="1261" y="1727"/>
                    <a:pt x="918" y="987"/>
                  </a:cubicBezTo>
                  <a:cubicBezTo>
                    <a:pt x="781" y="693"/>
                    <a:pt x="576" y="333"/>
                    <a:pt x="281" y="0"/>
                  </a:cubicBezTo>
                  <a:close/>
                </a:path>
              </a:pathLst>
            </a:custGeom>
            <a:solidFill>
              <a:srgbClr val="9793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171;p60">
              <a:extLst>
                <a:ext uri="{FF2B5EF4-FFF2-40B4-BE49-F238E27FC236}">
                  <a16:creationId xmlns:a16="http://schemas.microsoft.com/office/drawing/2014/main" id="{39B3A475-0A71-4908-B0AE-A085836E3DDC}"/>
                </a:ext>
              </a:extLst>
            </p:cNvPr>
            <p:cNvSpPr/>
            <p:nvPr/>
          </p:nvSpPr>
          <p:spPr>
            <a:xfrm>
              <a:off x="5909854" y="1252835"/>
              <a:ext cx="166242" cy="119290"/>
            </a:xfrm>
            <a:custGeom>
              <a:avLst/>
              <a:gdLst/>
              <a:ahLst/>
              <a:cxnLst/>
              <a:rect l="l" t="t" r="r" b="b"/>
              <a:pathLst>
                <a:path w="3091" h="2218" extrusionOk="0">
                  <a:moveTo>
                    <a:pt x="1182" y="1"/>
                  </a:moveTo>
                  <a:lnTo>
                    <a:pt x="1182" y="1"/>
                  </a:lnTo>
                  <a:cubicBezTo>
                    <a:pt x="843" y="8"/>
                    <a:pt x="490" y="83"/>
                    <a:pt x="154" y="203"/>
                  </a:cubicBezTo>
                  <a:cubicBezTo>
                    <a:pt x="66" y="364"/>
                    <a:pt x="17" y="535"/>
                    <a:pt x="11" y="703"/>
                  </a:cubicBezTo>
                  <a:cubicBezTo>
                    <a:pt x="1" y="1035"/>
                    <a:pt x="192" y="1460"/>
                    <a:pt x="504" y="1778"/>
                  </a:cubicBezTo>
                  <a:cubicBezTo>
                    <a:pt x="754" y="2028"/>
                    <a:pt x="1083" y="2210"/>
                    <a:pt x="1449" y="2217"/>
                  </a:cubicBezTo>
                  <a:lnTo>
                    <a:pt x="1481" y="2217"/>
                  </a:lnTo>
                  <a:cubicBezTo>
                    <a:pt x="2128" y="2217"/>
                    <a:pt x="2652" y="1861"/>
                    <a:pt x="2932" y="1467"/>
                  </a:cubicBezTo>
                  <a:cubicBezTo>
                    <a:pt x="2997" y="1375"/>
                    <a:pt x="3049" y="1282"/>
                    <a:pt x="3090" y="1190"/>
                  </a:cubicBezTo>
                  <a:cubicBezTo>
                    <a:pt x="3022" y="1173"/>
                    <a:pt x="2964" y="1124"/>
                    <a:pt x="2923" y="1042"/>
                  </a:cubicBezTo>
                  <a:cubicBezTo>
                    <a:pt x="2803" y="792"/>
                    <a:pt x="2652" y="590"/>
                    <a:pt x="2480" y="439"/>
                  </a:cubicBezTo>
                  <a:lnTo>
                    <a:pt x="2480" y="439"/>
                  </a:lnTo>
                  <a:cubicBezTo>
                    <a:pt x="2562" y="621"/>
                    <a:pt x="2586" y="830"/>
                    <a:pt x="2532" y="1039"/>
                  </a:cubicBezTo>
                  <a:cubicBezTo>
                    <a:pt x="2429" y="1464"/>
                    <a:pt x="2049" y="1745"/>
                    <a:pt x="1631" y="1745"/>
                  </a:cubicBezTo>
                  <a:cubicBezTo>
                    <a:pt x="1555" y="1745"/>
                    <a:pt x="1481" y="1737"/>
                    <a:pt x="1405" y="1717"/>
                  </a:cubicBezTo>
                  <a:cubicBezTo>
                    <a:pt x="908" y="1593"/>
                    <a:pt x="603" y="1087"/>
                    <a:pt x="727" y="590"/>
                  </a:cubicBezTo>
                  <a:cubicBezTo>
                    <a:pt x="795" y="327"/>
                    <a:pt x="963" y="121"/>
                    <a:pt x="1182" y="1"/>
                  </a:cubicBezTo>
                  <a:close/>
                </a:path>
              </a:pathLst>
            </a:custGeom>
            <a:solidFill>
              <a:srgbClr val="FFFD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172;p60">
              <a:extLst>
                <a:ext uri="{FF2B5EF4-FFF2-40B4-BE49-F238E27FC236}">
                  <a16:creationId xmlns:a16="http://schemas.microsoft.com/office/drawing/2014/main" id="{BA13937C-C1EC-4BC0-91FE-A572DE3DD563}"/>
                </a:ext>
              </a:extLst>
            </p:cNvPr>
            <p:cNvSpPr/>
            <p:nvPr/>
          </p:nvSpPr>
          <p:spPr>
            <a:xfrm>
              <a:off x="5942284" y="1252674"/>
              <a:ext cx="106704" cy="94012"/>
            </a:xfrm>
            <a:custGeom>
              <a:avLst/>
              <a:gdLst/>
              <a:ahLst/>
              <a:cxnLst/>
              <a:rect l="l" t="t" r="r" b="b"/>
              <a:pathLst>
                <a:path w="1984" h="1748" extrusionOk="0">
                  <a:moveTo>
                    <a:pt x="641" y="1"/>
                  </a:moveTo>
                  <a:cubicBezTo>
                    <a:pt x="620" y="1"/>
                    <a:pt x="600" y="1"/>
                    <a:pt x="579" y="4"/>
                  </a:cubicBezTo>
                  <a:cubicBezTo>
                    <a:pt x="360" y="124"/>
                    <a:pt x="192" y="330"/>
                    <a:pt x="124" y="593"/>
                  </a:cubicBezTo>
                  <a:cubicBezTo>
                    <a:pt x="0" y="1090"/>
                    <a:pt x="305" y="1596"/>
                    <a:pt x="802" y="1720"/>
                  </a:cubicBezTo>
                  <a:cubicBezTo>
                    <a:pt x="878" y="1740"/>
                    <a:pt x="952" y="1748"/>
                    <a:pt x="1028" y="1748"/>
                  </a:cubicBezTo>
                  <a:cubicBezTo>
                    <a:pt x="1446" y="1748"/>
                    <a:pt x="1826" y="1467"/>
                    <a:pt x="1929" y="1042"/>
                  </a:cubicBezTo>
                  <a:cubicBezTo>
                    <a:pt x="1983" y="833"/>
                    <a:pt x="1959" y="624"/>
                    <a:pt x="1877" y="442"/>
                  </a:cubicBezTo>
                  <a:cubicBezTo>
                    <a:pt x="1531" y="127"/>
                    <a:pt x="1099" y="1"/>
                    <a:pt x="641" y="1"/>
                  </a:cubicBezTo>
                  <a:close/>
                </a:path>
              </a:pathLst>
            </a:custGeom>
            <a:solidFill>
              <a:srgbClr val="A8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173;p60">
              <a:extLst>
                <a:ext uri="{FF2B5EF4-FFF2-40B4-BE49-F238E27FC236}">
                  <a16:creationId xmlns:a16="http://schemas.microsoft.com/office/drawing/2014/main" id="{D1FC5DA6-3F9B-46E7-B6F3-0D417B2696D8}"/>
                </a:ext>
              </a:extLst>
            </p:cNvPr>
            <p:cNvSpPr/>
            <p:nvPr/>
          </p:nvSpPr>
          <p:spPr>
            <a:xfrm>
              <a:off x="5838700" y="1220620"/>
              <a:ext cx="262996" cy="96755"/>
            </a:xfrm>
            <a:custGeom>
              <a:avLst/>
              <a:gdLst/>
              <a:ahLst/>
              <a:cxnLst/>
              <a:rect l="l" t="t" r="r" b="b"/>
              <a:pathLst>
                <a:path w="4890" h="1799" extrusionOk="0">
                  <a:moveTo>
                    <a:pt x="2577" y="1"/>
                  </a:moveTo>
                  <a:cubicBezTo>
                    <a:pt x="1786" y="1"/>
                    <a:pt x="950" y="288"/>
                    <a:pt x="279" y="706"/>
                  </a:cubicBezTo>
                  <a:cubicBezTo>
                    <a:pt x="1" y="884"/>
                    <a:pt x="173" y="1285"/>
                    <a:pt x="432" y="1285"/>
                  </a:cubicBezTo>
                  <a:cubicBezTo>
                    <a:pt x="481" y="1285"/>
                    <a:pt x="535" y="1268"/>
                    <a:pt x="587" y="1237"/>
                  </a:cubicBezTo>
                  <a:cubicBezTo>
                    <a:pt x="857" y="1065"/>
                    <a:pt x="1162" y="915"/>
                    <a:pt x="1477" y="802"/>
                  </a:cubicBezTo>
                  <a:cubicBezTo>
                    <a:pt x="1813" y="682"/>
                    <a:pt x="2166" y="607"/>
                    <a:pt x="2505" y="600"/>
                  </a:cubicBezTo>
                  <a:cubicBezTo>
                    <a:pt x="2526" y="597"/>
                    <a:pt x="2546" y="597"/>
                    <a:pt x="2567" y="597"/>
                  </a:cubicBezTo>
                  <a:cubicBezTo>
                    <a:pt x="3025" y="597"/>
                    <a:pt x="3457" y="723"/>
                    <a:pt x="3803" y="1038"/>
                  </a:cubicBezTo>
                  <a:cubicBezTo>
                    <a:pt x="3975" y="1189"/>
                    <a:pt x="4126" y="1391"/>
                    <a:pt x="4246" y="1641"/>
                  </a:cubicBezTo>
                  <a:cubicBezTo>
                    <a:pt x="4287" y="1723"/>
                    <a:pt x="4345" y="1772"/>
                    <a:pt x="4413" y="1789"/>
                  </a:cubicBezTo>
                  <a:cubicBezTo>
                    <a:pt x="4434" y="1795"/>
                    <a:pt x="4454" y="1799"/>
                    <a:pt x="4478" y="1799"/>
                  </a:cubicBezTo>
                  <a:cubicBezTo>
                    <a:pt x="4677" y="1799"/>
                    <a:pt x="4889" y="1576"/>
                    <a:pt x="4773" y="1332"/>
                  </a:cubicBezTo>
                  <a:cubicBezTo>
                    <a:pt x="4307" y="371"/>
                    <a:pt x="3471" y="1"/>
                    <a:pt x="2577" y="1"/>
                  </a:cubicBezTo>
                  <a:close/>
                </a:path>
              </a:pathLst>
            </a:custGeom>
            <a:solidFill>
              <a:srgbClr val="9793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174;p60">
              <a:extLst>
                <a:ext uri="{FF2B5EF4-FFF2-40B4-BE49-F238E27FC236}">
                  <a16:creationId xmlns:a16="http://schemas.microsoft.com/office/drawing/2014/main" id="{9BC523FD-F0DA-46AB-A111-46DDD444363E}"/>
                </a:ext>
              </a:extLst>
            </p:cNvPr>
            <p:cNvSpPr/>
            <p:nvPr/>
          </p:nvSpPr>
          <p:spPr>
            <a:xfrm>
              <a:off x="6337099" y="1252835"/>
              <a:ext cx="166027" cy="119290"/>
            </a:xfrm>
            <a:custGeom>
              <a:avLst/>
              <a:gdLst/>
              <a:ahLst/>
              <a:cxnLst/>
              <a:rect l="l" t="t" r="r" b="b"/>
              <a:pathLst>
                <a:path w="3087" h="2218" extrusionOk="0">
                  <a:moveTo>
                    <a:pt x="1844" y="1"/>
                  </a:moveTo>
                  <a:cubicBezTo>
                    <a:pt x="2093" y="114"/>
                    <a:pt x="2288" y="336"/>
                    <a:pt x="2361" y="624"/>
                  </a:cubicBezTo>
                  <a:cubicBezTo>
                    <a:pt x="2487" y="1121"/>
                    <a:pt x="2182" y="1628"/>
                    <a:pt x="1686" y="1751"/>
                  </a:cubicBezTo>
                  <a:cubicBezTo>
                    <a:pt x="1610" y="1769"/>
                    <a:pt x="1535" y="1778"/>
                    <a:pt x="1460" y="1778"/>
                  </a:cubicBezTo>
                  <a:cubicBezTo>
                    <a:pt x="1042" y="1778"/>
                    <a:pt x="661" y="1498"/>
                    <a:pt x="559" y="1073"/>
                  </a:cubicBezTo>
                  <a:cubicBezTo>
                    <a:pt x="500" y="840"/>
                    <a:pt x="535" y="607"/>
                    <a:pt x="637" y="412"/>
                  </a:cubicBezTo>
                  <a:lnTo>
                    <a:pt x="637" y="412"/>
                  </a:lnTo>
                  <a:cubicBezTo>
                    <a:pt x="456" y="569"/>
                    <a:pt x="295" y="775"/>
                    <a:pt x="165" y="1042"/>
                  </a:cubicBezTo>
                  <a:cubicBezTo>
                    <a:pt x="124" y="1124"/>
                    <a:pt x="65" y="1173"/>
                    <a:pt x="0" y="1190"/>
                  </a:cubicBezTo>
                  <a:cubicBezTo>
                    <a:pt x="41" y="1296"/>
                    <a:pt x="106" y="1402"/>
                    <a:pt x="185" y="1508"/>
                  </a:cubicBezTo>
                  <a:cubicBezTo>
                    <a:pt x="473" y="1889"/>
                    <a:pt x="984" y="2217"/>
                    <a:pt x="1607" y="2217"/>
                  </a:cubicBezTo>
                  <a:lnTo>
                    <a:pt x="1638" y="2217"/>
                  </a:lnTo>
                  <a:cubicBezTo>
                    <a:pt x="2032" y="2210"/>
                    <a:pt x="2378" y="2005"/>
                    <a:pt x="2631" y="1727"/>
                  </a:cubicBezTo>
                  <a:cubicBezTo>
                    <a:pt x="2916" y="1419"/>
                    <a:pt x="3087" y="1018"/>
                    <a:pt x="3077" y="703"/>
                  </a:cubicBezTo>
                  <a:cubicBezTo>
                    <a:pt x="3069" y="535"/>
                    <a:pt x="3025" y="364"/>
                    <a:pt x="2936" y="206"/>
                  </a:cubicBezTo>
                  <a:cubicBezTo>
                    <a:pt x="2576" y="80"/>
                    <a:pt x="2203" y="1"/>
                    <a:pt x="1844" y="1"/>
                  </a:cubicBezTo>
                  <a:close/>
                </a:path>
              </a:pathLst>
            </a:custGeom>
            <a:solidFill>
              <a:srgbClr val="FFFD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175;p60">
              <a:extLst>
                <a:ext uri="{FF2B5EF4-FFF2-40B4-BE49-F238E27FC236}">
                  <a16:creationId xmlns:a16="http://schemas.microsoft.com/office/drawing/2014/main" id="{F41E247C-926B-4890-AE33-DEE9E6B0CAF9}"/>
                </a:ext>
              </a:extLst>
            </p:cNvPr>
            <p:cNvSpPr/>
            <p:nvPr/>
          </p:nvSpPr>
          <p:spPr>
            <a:xfrm>
              <a:off x="6363991" y="1252835"/>
              <a:ext cx="106920" cy="95679"/>
            </a:xfrm>
            <a:custGeom>
              <a:avLst/>
              <a:gdLst/>
              <a:ahLst/>
              <a:cxnLst/>
              <a:rect l="l" t="t" r="r" b="b"/>
              <a:pathLst>
                <a:path w="1988" h="1779" extrusionOk="0">
                  <a:moveTo>
                    <a:pt x="1344" y="1"/>
                  </a:moveTo>
                  <a:cubicBezTo>
                    <a:pt x="898" y="1"/>
                    <a:pt x="480" y="121"/>
                    <a:pt x="137" y="412"/>
                  </a:cubicBezTo>
                  <a:cubicBezTo>
                    <a:pt x="35" y="607"/>
                    <a:pt x="0" y="840"/>
                    <a:pt x="59" y="1073"/>
                  </a:cubicBezTo>
                  <a:cubicBezTo>
                    <a:pt x="161" y="1498"/>
                    <a:pt x="542" y="1778"/>
                    <a:pt x="960" y="1778"/>
                  </a:cubicBezTo>
                  <a:cubicBezTo>
                    <a:pt x="1035" y="1778"/>
                    <a:pt x="1110" y="1769"/>
                    <a:pt x="1186" y="1751"/>
                  </a:cubicBezTo>
                  <a:cubicBezTo>
                    <a:pt x="1682" y="1628"/>
                    <a:pt x="1987" y="1121"/>
                    <a:pt x="1861" y="624"/>
                  </a:cubicBezTo>
                  <a:cubicBezTo>
                    <a:pt x="1788" y="336"/>
                    <a:pt x="1593" y="114"/>
                    <a:pt x="1344" y="1"/>
                  </a:cubicBezTo>
                  <a:close/>
                </a:path>
              </a:pathLst>
            </a:custGeom>
            <a:solidFill>
              <a:srgbClr val="A8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176;p60">
              <a:extLst>
                <a:ext uri="{FF2B5EF4-FFF2-40B4-BE49-F238E27FC236}">
                  <a16:creationId xmlns:a16="http://schemas.microsoft.com/office/drawing/2014/main" id="{E02EABE1-D541-4975-A6DB-ADE1E1447CC5}"/>
                </a:ext>
              </a:extLst>
            </p:cNvPr>
            <p:cNvSpPr/>
            <p:nvPr/>
          </p:nvSpPr>
          <p:spPr>
            <a:xfrm>
              <a:off x="6311284" y="1220620"/>
              <a:ext cx="263158" cy="96755"/>
            </a:xfrm>
            <a:custGeom>
              <a:avLst/>
              <a:gdLst/>
              <a:ahLst/>
              <a:cxnLst/>
              <a:rect l="l" t="t" r="r" b="b"/>
              <a:pathLst>
                <a:path w="4893" h="1799" extrusionOk="0">
                  <a:moveTo>
                    <a:pt x="2313" y="1"/>
                  </a:moveTo>
                  <a:cubicBezTo>
                    <a:pt x="1419" y="1"/>
                    <a:pt x="583" y="371"/>
                    <a:pt x="117" y="1332"/>
                  </a:cubicBezTo>
                  <a:cubicBezTo>
                    <a:pt x="1" y="1576"/>
                    <a:pt x="213" y="1799"/>
                    <a:pt x="412" y="1799"/>
                  </a:cubicBezTo>
                  <a:cubicBezTo>
                    <a:pt x="436" y="1799"/>
                    <a:pt x="456" y="1795"/>
                    <a:pt x="480" y="1789"/>
                  </a:cubicBezTo>
                  <a:cubicBezTo>
                    <a:pt x="545" y="1772"/>
                    <a:pt x="604" y="1723"/>
                    <a:pt x="645" y="1641"/>
                  </a:cubicBezTo>
                  <a:cubicBezTo>
                    <a:pt x="775" y="1374"/>
                    <a:pt x="936" y="1168"/>
                    <a:pt x="1117" y="1011"/>
                  </a:cubicBezTo>
                  <a:cubicBezTo>
                    <a:pt x="1460" y="720"/>
                    <a:pt x="1878" y="600"/>
                    <a:pt x="2324" y="600"/>
                  </a:cubicBezTo>
                  <a:cubicBezTo>
                    <a:pt x="2683" y="600"/>
                    <a:pt x="3056" y="679"/>
                    <a:pt x="3416" y="805"/>
                  </a:cubicBezTo>
                  <a:cubicBezTo>
                    <a:pt x="3731" y="915"/>
                    <a:pt x="4033" y="1065"/>
                    <a:pt x="4303" y="1237"/>
                  </a:cubicBezTo>
                  <a:cubicBezTo>
                    <a:pt x="4358" y="1268"/>
                    <a:pt x="4409" y="1285"/>
                    <a:pt x="4461" y="1285"/>
                  </a:cubicBezTo>
                  <a:cubicBezTo>
                    <a:pt x="4721" y="1285"/>
                    <a:pt x="4893" y="884"/>
                    <a:pt x="4612" y="706"/>
                  </a:cubicBezTo>
                  <a:cubicBezTo>
                    <a:pt x="3940" y="288"/>
                    <a:pt x="3105" y="1"/>
                    <a:pt x="2313" y="1"/>
                  </a:cubicBezTo>
                  <a:close/>
                </a:path>
              </a:pathLst>
            </a:custGeom>
            <a:solidFill>
              <a:srgbClr val="9793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177;p60">
              <a:extLst>
                <a:ext uri="{FF2B5EF4-FFF2-40B4-BE49-F238E27FC236}">
                  <a16:creationId xmlns:a16="http://schemas.microsoft.com/office/drawing/2014/main" id="{A3140B2F-3030-4231-BF37-1F48E39535EF}"/>
                </a:ext>
              </a:extLst>
            </p:cNvPr>
            <p:cNvSpPr/>
            <p:nvPr/>
          </p:nvSpPr>
          <p:spPr>
            <a:xfrm>
              <a:off x="6273127" y="1126125"/>
              <a:ext cx="317597" cy="64101"/>
            </a:xfrm>
            <a:custGeom>
              <a:avLst/>
              <a:gdLst/>
              <a:ahLst/>
              <a:cxnLst/>
              <a:rect l="l" t="t" r="r" b="b"/>
              <a:pathLst>
                <a:path w="4207" h="740" extrusionOk="0">
                  <a:moveTo>
                    <a:pt x="165" y="0"/>
                  </a:moveTo>
                  <a:cubicBezTo>
                    <a:pt x="76" y="0"/>
                    <a:pt x="1" y="76"/>
                    <a:pt x="1" y="164"/>
                  </a:cubicBezTo>
                  <a:lnTo>
                    <a:pt x="1" y="576"/>
                  </a:lnTo>
                  <a:cubicBezTo>
                    <a:pt x="1" y="664"/>
                    <a:pt x="76" y="740"/>
                    <a:pt x="165" y="740"/>
                  </a:cubicBezTo>
                  <a:lnTo>
                    <a:pt x="4042" y="740"/>
                  </a:lnTo>
                  <a:cubicBezTo>
                    <a:pt x="4132" y="740"/>
                    <a:pt x="4207" y="664"/>
                    <a:pt x="4207" y="576"/>
                  </a:cubicBezTo>
                  <a:lnTo>
                    <a:pt x="4207" y="164"/>
                  </a:lnTo>
                  <a:cubicBezTo>
                    <a:pt x="4207" y="76"/>
                    <a:pt x="4132" y="0"/>
                    <a:pt x="4042" y="0"/>
                  </a:cubicBezTo>
                  <a:close/>
                </a:path>
              </a:pathLst>
            </a:custGeom>
            <a:solidFill>
              <a:srgbClr val="9793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178;p60">
              <a:extLst>
                <a:ext uri="{FF2B5EF4-FFF2-40B4-BE49-F238E27FC236}">
                  <a16:creationId xmlns:a16="http://schemas.microsoft.com/office/drawing/2014/main" id="{E80EAA45-DA56-483A-A407-BD8520A3F681}"/>
                </a:ext>
              </a:extLst>
            </p:cNvPr>
            <p:cNvSpPr/>
            <p:nvPr/>
          </p:nvSpPr>
          <p:spPr>
            <a:xfrm>
              <a:off x="5838649" y="1126125"/>
              <a:ext cx="298347" cy="64101"/>
            </a:xfrm>
            <a:custGeom>
              <a:avLst/>
              <a:gdLst/>
              <a:ahLst/>
              <a:cxnLst/>
              <a:rect l="l" t="t" r="r" b="b"/>
              <a:pathLst>
                <a:path w="4208" h="740" extrusionOk="0">
                  <a:moveTo>
                    <a:pt x="165" y="0"/>
                  </a:moveTo>
                  <a:cubicBezTo>
                    <a:pt x="76" y="0"/>
                    <a:pt x="0" y="76"/>
                    <a:pt x="0" y="164"/>
                  </a:cubicBezTo>
                  <a:lnTo>
                    <a:pt x="0" y="576"/>
                  </a:lnTo>
                  <a:cubicBezTo>
                    <a:pt x="0" y="664"/>
                    <a:pt x="76" y="740"/>
                    <a:pt x="165" y="740"/>
                  </a:cubicBezTo>
                  <a:lnTo>
                    <a:pt x="4043" y="740"/>
                  </a:lnTo>
                  <a:cubicBezTo>
                    <a:pt x="4132" y="740"/>
                    <a:pt x="4207" y="664"/>
                    <a:pt x="4207" y="576"/>
                  </a:cubicBezTo>
                  <a:lnTo>
                    <a:pt x="4207" y="164"/>
                  </a:lnTo>
                  <a:cubicBezTo>
                    <a:pt x="4207" y="76"/>
                    <a:pt x="4132" y="0"/>
                    <a:pt x="4043" y="0"/>
                  </a:cubicBezTo>
                  <a:close/>
                </a:path>
              </a:pathLst>
            </a:custGeom>
            <a:solidFill>
              <a:srgbClr val="9793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179;p60">
              <a:extLst>
                <a:ext uri="{FF2B5EF4-FFF2-40B4-BE49-F238E27FC236}">
                  <a16:creationId xmlns:a16="http://schemas.microsoft.com/office/drawing/2014/main" id="{3617CDF0-6969-4EC7-B287-DEECC3FED45F}"/>
                </a:ext>
              </a:extLst>
            </p:cNvPr>
            <p:cNvSpPr/>
            <p:nvPr/>
          </p:nvSpPr>
          <p:spPr>
            <a:xfrm>
              <a:off x="6146810" y="1679545"/>
              <a:ext cx="176191" cy="88096"/>
            </a:xfrm>
            <a:custGeom>
              <a:avLst/>
              <a:gdLst/>
              <a:ahLst/>
              <a:cxnLst/>
              <a:rect l="l" t="t" r="r" b="b"/>
              <a:pathLst>
                <a:path w="3276" h="1638" extrusionOk="0">
                  <a:moveTo>
                    <a:pt x="1" y="1"/>
                  </a:moveTo>
                  <a:cubicBezTo>
                    <a:pt x="1" y="1"/>
                    <a:pt x="1" y="1638"/>
                    <a:pt x="1638" y="1638"/>
                  </a:cubicBezTo>
                  <a:cubicBezTo>
                    <a:pt x="3098" y="1638"/>
                    <a:pt x="3275" y="1"/>
                    <a:pt x="3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180;p60">
              <a:extLst>
                <a:ext uri="{FF2B5EF4-FFF2-40B4-BE49-F238E27FC236}">
                  <a16:creationId xmlns:a16="http://schemas.microsoft.com/office/drawing/2014/main" id="{A7A8C6EA-2ED5-46A9-B482-8FF0E512E832}"/>
                </a:ext>
              </a:extLst>
            </p:cNvPr>
            <p:cNvSpPr/>
            <p:nvPr/>
          </p:nvSpPr>
          <p:spPr>
            <a:xfrm>
              <a:off x="6206086" y="837367"/>
              <a:ext cx="315488" cy="145428"/>
            </a:xfrm>
            <a:custGeom>
              <a:avLst/>
              <a:gdLst/>
              <a:ahLst/>
              <a:cxnLst/>
              <a:rect l="l" t="t" r="r" b="b"/>
              <a:pathLst>
                <a:path w="5866" h="2704" extrusionOk="0">
                  <a:moveTo>
                    <a:pt x="5692" y="1"/>
                  </a:moveTo>
                  <a:cubicBezTo>
                    <a:pt x="5647" y="1"/>
                    <a:pt x="5596" y="37"/>
                    <a:pt x="5602" y="97"/>
                  </a:cubicBezTo>
                  <a:cubicBezTo>
                    <a:pt x="5708" y="1392"/>
                    <a:pt x="4238" y="2056"/>
                    <a:pt x="3200" y="2327"/>
                  </a:cubicBezTo>
                  <a:cubicBezTo>
                    <a:pt x="2756" y="2442"/>
                    <a:pt x="2315" y="2493"/>
                    <a:pt x="1877" y="2493"/>
                  </a:cubicBezTo>
                  <a:cubicBezTo>
                    <a:pt x="1287" y="2493"/>
                    <a:pt x="701" y="2401"/>
                    <a:pt x="114" y="2248"/>
                  </a:cubicBezTo>
                  <a:cubicBezTo>
                    <a:pt x="107" y="2246"/>
                    <a:pt x="100" y="2245"/>
                    <a:pt x="94" y="2245"/>
                  </a:cubicBezTo>
                  <a:cubicBezTo>
                    <a:pt x="26" y="2245"/>
                    <a:pt x="0" y="2343"/>
                    <a:pt x="73" y="2371"/>
                  </a:cubicBezTo>
                  <a:cubicBezTo>
                    <a:pt x="646" y="2596"/>
                    <a:pt x="1257" y="2703"/>
                    <a:pt x="1869" y="2703"/>
                  </a:cubicBezTo>
                  <a:cubicBezTo>
                    <a:pt x="2566" y="2703"/>
                    <a:pt x="3264" y="2564"/>
                    <a:pt x="3910" y="2300"/>
                  </a:cubicBezTo>
                  <a:cubicBezTo>
                    <a:pt x="4865" y="1909"/>
                    <a:pt x="5865" y="1210"/>
                    <a:pt x="5759" y="63"/>
                  </a:cubicBezTo>
                  <a:cubicBezTo>
                    <a:pt x="5755" y="20"/>
                    <a:pt x="5725" y="1"/>
                    <a:pt x="5692" y="1"/>
                  </a:cubicBez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181;p60">
              <a:extLst>
                <a:ext uri="{FF2B5EF4-FFF2-40B4-BE49-F238E27FC236}">
                  <a16:creationId xmlns:a16="http://schemas.microsoft.com/office/drawing/2014/main" id="{53957C10-1FA0-494B-83B1-7E1005D22B41}"/>
                </a:ext>
              </a:extLst>
            </p:cNvPr>
            <p:cNvSpPr/>
            <p:nvPr/>
          </p:nvSpPr>
          <p:spPr>
            <a:xfrm>
              <a:off x="6076102" y="1591163"/>
              <a:ext cx="317597" cy="64101"/>
            </a:xfrm>
            <a:custGeom>
              <a:avLst/>
              <a:gdLst/>
              <a:ahLst/>
              <a:cxnLst/>
              <a:rect l="l" t="t" r="r" b="b"/>
              <a:pathLst>
                <a:path w="4207" h="740" extrusionOk="0">
                  <a:moveTo>
                    <a:pt x="165" y="0"/>
                  </a:moveTo>
                  <a:cubicBezTo>
                    <a:pt x="76" y="0"/>
                    <a:pt x="1" y="76"/>
                    <a:pt x="1" y="164"/>
                  </a:cubicBezTo>
                  <a:lnTo>
                    <a:pt x="1" y="576"/>
                  </a:lnTo>
                  <a:cubicBezTo>
                    <a:pt x="1" y="664"/>
                    <a:pt x="76" y="740"/>
                    <a:pt x="165" y="740"/>
                  </a:cubicBezTo>
                  <a:lnTo>
                    <a:pt x="4042" y="740"/>
                  </a:lnTo>
                  <a:cubicBezTo>
                    <a:pt x="4132" y="740"/>
                    <a:pt x="4207" y="664"/>
                    <a:pt x="4207" y="576"/>
                  </a:cubicBezTo>
                  <a:lnTo>
                    <a:pt x="4207" y="164"/>
                  </a:lnTo>
                  <a:cubicBezTo>
                    <a:pt x="4207" y="76"/>
                    <a:pt x="4132" y="0"/>
                    <a:pt x="4042" y="0"/>
                  </a:cubicBez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182;p60">
              <a:extLst>
                <a:ext uri="{FF2B5EF4-FFF2-40B4-BE49-F238E27FC236}">
                  <a16:creationId xmlns:a16="http://schemas.microsoft.com/office/drawing/2014/main" id="{8F1E142B-4B3A-48A3-AB86-C2D31A077AF1}"/>
                </a:ext>
              </a:extLst>
            </p:cNvPr>
            <p:cNvSpPr/>
            <p:nvPr/>
          </p:nvSpPr>
          <p:spPr>
            <a:xfrm>
              <a:off x="6202650" y="1791944"/>
              <a:ext cx="70500" cy="70500"/>
            </a:xfrm>
            <a:prstGeom prst="roundRect">
              <a:avLst>
                <a:gd name="adj" fmla="val 16667"/>
              </a:avLst>
            </a:pr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183;p60">
              <a:extLst>
                <a:ext uri="{FF2B5EF4-FFF2-40B4-BE49-F238E27FC236}">
                  <a16:creationId xmlns:a16="http://schemas.microsoft.com/office/drawing/2014/main" id="{0370EBDC-0ECD-47D2-B775-B415021285D6}"/>
                </a:ext>
              </a:extLst>
            </p:cNvPr>
            <p:cNvSpPr/>
            <p:nvPr/>
          </p:nvSpPr>
          <p:spPr>
            <a:xfrm rot="-8100000">
              <a:off x="6058488" y="1759543"/>
              <a:ext cx="294015" cy="291469"/>
            </a:xfrm>
            <a:prstGeom prst="diagStripe">
              <a:avLst>
                <a:gd name="adj" fmla="val 50000"/>
              </a:avLst>
            </a:prstGeom>
            <a:solidFill>
              <a:srgbClr val="B785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8"/>
                                        </p:tgtEl>
                                        <p:attrNameLst>
                                          <p:attrName>style.visibility</p:attrName>
                                        </p:attrNameLst>
                                      </p:cBhvr>
                                      <p:to>
                                        <p:strVal val="visible"/>
                                      </p:to>
                                    </p:set>
                                    <p:animEffect transition="in" filter="fade">
                                      <p:cBhvr>
                                        <p:cTn id="7" dur="1000"/>
                                        <p:tgtEl>
                                          <p:spTgt spid="72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4"/>
                                        </p:tgtEl>
                                        <p:attrNameLst>
                                          <p:attrName>style.visibility</p:attrName>
                                        </p:attrNameLst>
                                      </p:cBhvr>
                                      <p:to>
                                        <p:strVal val="visible"/>
                                      </p:to>
                                    </p:set>
                                    <p:animEffect transition="in" filter="fade">
                                      <p:cBhvr>
                                        <p:cTn id="11" dur="10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D1B5-0329-45FE-BB32-FA755B37863C}"/>
              </a:ext>
            </a:extLst>
          </p:cNvPr>
          <p:cNvSpPr>
            <a:spLocks noGrp="1"/>
          </p:cNvSpPr>
          <p:nvPr>
            <p:ph type="title"/>
          </p:nvPr>
        </p:nvSpPr>
        <p:spPr/>
        <p:txBody>
          <a:bodyPr/>
          <a:lstStyle/>
          <a:p>
            <a:pPr algn="ctr"/>
            <a:r>
              <a:rPr lang="en-IN" sz="2000" b="1" dirty="0">
                <a:solidFill>
                  <a:srgbClr val="FF0000"/>
                </a:solidFill>
                <a:latin typeface="Arial" panose="020B0604020202020204" pitchFamily="34" charset="0"/>
                <a:cs typeface="Arial" panose="020B0604020202020204" pitchFamily="34" charset="0"/>
              </a:rPr>
              <a:t>RESULTS </a:t>
            </a:r>
          </a:p>
        </p:txBody>
      </p:sp>
      <p:pic>
        <p:nvPicPr>
          <p:cNvPr id="5" name="Picture 4">
            <a:extLst>
              <a:ext uri="{FF2B5EF4-FFF2-40B4-BE49-F238E27FC236}">
                <a16:creationId xmlns:a16="http://schemas.microsoft.com/office/drawing/2014/main" id="{67166DCA-7146-4EAB-A939-1AC911FE2BDA}"/>
              </a:ext>
            </a:extLst>
          </p:cNvPr>
          <p:cNvPicPr>
            <a:picLocks noChangeAspect="1"/>
          </p:cNvPicPr>
          <p:nvPr/>
        </p:nvPicPr>
        <p:blipFill>
          <a:blip r:embed="rId3"/>
          <a:stretch>
            <a:fillRect/>
          </a:stretch>
        </p:blipFill>
        <p:spPr>
          <a:xfrm>
            <a:off x="979457" y="1112200"/>
            <a:ext cx="2860998" cy="3970950"/>
          </a:xfrm>
          <a:prstGeom prst="rect">
            <a:avLst/>
          </a:prstGeom>
        </p:spPr>
      </p:pic>
      <p:sp>
        <p:nvSpPr>
          <p:cNvPr id="6" name="TextBox 5">
            <a:extLst>
              <a:ext uri="{FF2B5EF4-FFF2-40B4-BE49-F238E27FC236}">
                <a16:creationId xmlns:a16="http://schemas.microsoft.com/office/drawing/2014/main" id="{0CC6C4D2-6C2A-4A14-9A58-0F8BECC98846}"/>
              </a:ext>
            </a:extLst>
          </p:cNvPr>
          <p:cNvSpPr txBox="1"/>
          <p:nvPr/>
        </p:nvSpPr>
        <p:spPr>
          <a:xfrm>
            <a:off x="4872927" y="2250055"/>
            <a:ext cx="2105247" cy="1323439"/>
          </a:xfrm>
          <a:prstGeom prst="rect">
            <a:avLst/>
          </a:prstGeom>
          <a:noFill/>
        </p:spPr>
        <p:txBody>
          <a:bodyPr wrap="square" rtlCol="0">
            <a:spAutoFit/>
          </a:bodyPr>
          <a:lstStyle/>
          <a:p>
            <a:r>
              <a:rPr lang="en-IN" sz="1600" b="1" dirty="0">
                <a:solidFill>
                  <a:schemeClr val="accent3"/>
                </a:solidFill>
                <a:highlight>
                  <a:srgbClr val="000000"/>
                </a:highlight>
              </a:rPr>
              <a:t>FINAL ANSWER:</a:t>
            </a:r>
          </a:p>
          <a:p>
            <a:endParaRPr lang="en-IN" sz="1600" b="1" dirty="0">
              <a:solidFill>
                <a:schemeClr val="accent3"/>
              </a:solidFill>
              <a:highlight>
                <a:srgbClr val="000000"/>
              </a:highlight>
            </a:endParaRPr>
          </a:p>
          <a:p>
            <a:pPr algn="ctr"/>
            <a:r>
              <a:rPr lang="en-IN" sz="1600" b="1" dirty="0">
                <a:solidFill>
                  <a:schemeClr val="accent3"/>
                </a:solidFill>
                <a:highlight>
                  <a:srgbClr val="000000"/>
                </a:highlight>
              </a:rPr>
              <a:t>C  = 270</a:t>
            </a:r>
            <a:br>
              <a:rPr lang="en-IN" sz="1600" b="1" dirty="0">
                <a:solidFill>
                  <a:schemeClr val="accent3"/>
                </a:solidFill>
                <a:highlight>
                  <a:srgbClr val="000000"/>
                </a:highlight>
              </a:rPr>
            </a:br>
            <a:r>
              <a:rPr lang="en-IN" sz="1600" b="1" dirty="0">
                <a:solidFill>
                  <a:schemeClr val="accent3"/>
                </a:solidFill>
                <a:highlight>
                  <a:srgbClr val="000000"/>
                </a:highlight>
              </a:rPr>
              <a:t>R  = 55</a:t>
            </a:r>
          </a:p>
          <a:p>
            <a:pPr algn="ctr"/>
            <a:r>
              <a:rPr lang="en-IN" sz="1600" b="1" dirty="0">
                <a:solidFill>
                  <a:schemeClr val="accent3"/>
                </a:solidFill>
                <a:highlight>
                  <a:srgbClr val="000000"/>
                </a:highlight>
              </a:rPr>
              <a:t>T  = </a:t>
            </a:r>
            <a:r>
              <a:rPr lang="en-IN" sz="1600" b="1" i="0" u="none" strike="noStrike" baseline="0" dirty="0">
                <a:solidFill>
                  <a:schemeClr val="accent3"/>
                </a:solidFill>
                <a:highlight>
                  <a:srgbClr val="000000"/>
                </a:highlight>
              </a:rPr>
              <a:t>33.62</a:t>
            </a:r>
            <a:endParaRPr lang="en-IN" sz="1600" b="1" dirty="0">
              <a:solidFill>
                <a:schemeClr val="accent3"/>
              </a:solidFill>
              <a:highlight>
                <a:srgbClr val="000000"/>
              </a:highlight>
            </a:endParaRPr>
          </a:p>
        </p:txBody>
      </p:sp>
    </p:spTree>
    <p:extLst>
      <p:ext uri="{BB962C8B-B14F-4D97-AF65-F5344CB8AC3E}">
        <p14:creationId xmlns:p14="http://schemas.microsoft.com/office/powerpoint/2010/main" val="8179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pic>
        <p:nvPicPr>
          <p:cNvPr id="1132" name="Google Shape;1132;p60"/>
          <p:cNvPicPr preferRelativeResize="0"/>
          <p:nvPr/>
        </p:nvPicPr>
        <p:blipFill>
          <a:blip r:embed="rId3">
            <a:alphaModFix/>
          </a:blip>
          <a:stretch>
            <a:fillRect/>
          </a:stretch>
        </p:blipFill>
        <p:spPr>
          <a:xfrm>
            <a:off x="965525" y="2455725"/>
            <a:ext cx="3925025" cy="1390650"/>
          </a:xfrm>
          <a:prstGeom prst="rect">
            <a:avLst/>
          </a:prstGeom>
          <a:noFill/>
          <a:ln>
            <a:noFill/>
          </a:ln>
        </p:spPr>
      </p:pic>
      <p:sp>
        <p:nvSpPr>
          <p:cNvPr id="1133" name="Google Shape;1133;p60"/>
          <p:cNvSpPr txBox="1">
            <a:spLocks noGrp="1"/>
          </p:cNvSpPr>
          <p:nvPr>
            <p:ph type="ctrTitle"/>
          </p:nvPr>
        </p:nvSpPr>
        <p:spPr>
          <a:xfrm flipH="1">
            <a:off x="1375500" y="2649025"/>
            <a:ext cx="2037300" cy="4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b="0"/>
          </a:p>
        </p:txBody>
      </p:sp>
      <p:sp>
        <p:nvSpPr>
          <p:cNvPr id="1134" name="Google Shape;1134;p60"/>
          <p:cNvSpPr txBox="1">
            <a:spLocks noGrp="1"/>
          </p:cNvSpPr>
          <p:nvPr>
            <p:ph type="subTitle" idx="1"/>
          </p:nvPr>
        </p:nvSpPr>
        <p:spPr>
          <a:xfrm flipH="1">
            <a:off x="924996" y="2924925"/>
            <a:ext cx="2872500" cy="32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We are open to answer questions!</a:t>
            </a:r>
            <a:endParaRPr dirty="0"/>
          </a:p>
        </p:txBody>
      </p:sp>
      <p:grpSp>
        <p:nvGrpSpPr>
          <p:cNvPr id="1135" name="Google Shape;1135;p60"/>
          <p:cNvGrpSpPr/>
          <p:nvPr/>
        </p:nvGrpSpPr>
        <p:grpSpPr>
          <a:xfrm>
            <a:off x="5176464" y="681553"/>
            <a:ext cx="2696235" cy="4509649"/>
            <a:chOff x="4841642" y="707751"/>
            <a:chExt cx="2867725" cy="4796478"/>
          </a:xfrm>
        </p:grpSpPr>
        <p:sp>
          <p:nvSpPr>
            <p:cNvPr id="1136" name="Google Shape;1136;p60"/>
            <p:cNvSpPr/>
            <p:nvPr/>
          </p:nvSpPr>
          <p:spPr>
            <a:xfrm>
              <a:off x="4954173" y="1795600"/>
              <a:ext cx="1999947" cy="3690179"/>
            </a:xfrm>
            <a:custGeom>
              <a:avLst/>
              <a:gdLst/>
              <a:ahLst/>
              <a:cxnLst/>
              <a:rect l="l" t="t" r="r" b="b"/>
              <a:pathLst>
                <a:path w="31037" h="68613" extrusionOk="0">
                  <a:moveTo>
                    <a:pt x="21904" y="1"/>
                  </a:moveTo>
                  <a:lnTo>
                    <a:pt x="18167" y="1350"/>
                  </a:lnTo>
                  <a:lnTo>
                    <a:pt x="18167" y="9031"/>
                  </a:lnTo>
                  <a:cubicBezTo>
                    <a:pt x="18167" y="9031"/>
                    <a:pt x="9239" y="9133"/>
                    <a:pt x="7163" y="11521"/>
                  </a:cubicBezTo>
                  <a:cubicBezTo>
                    <a:pt x="5087" y="13908"/>
                    <a:pt x="2182" y="27403"/>
                    <a:pt x="0" y="54287"/>
                  </a:cubicBezTo>
                  <a:lnTo>
                    <a:pt x="0" y="68613"/>
                  </a:lnTo>
                  <a:lnTo>
                    <a:pt x="31037" y="68613"/>
                  </a:lnTo>
                  <a:lnTo>
                    <a:pt x="30831" y="10607"/>
                  </a:lnTo>
                  <a:cubicBezTo>
                    <a:pt x="30831" y="10607"/>
                    <a:pt x="30311" y="9859"/>
                    <a:pt x="22216" y="9031"/>
                  </a:cubicBezTo>
                  <a:lnTo>
                    <a:pt x="21904" y="1"/>
                  </a:lnTo>
                  <a:close/>
                </a:path>
              </a:pathLst>
            </a:custGeom>
            <a:solidFill>
              <a:srgbClr val="B785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0"/>
            <p:cNvSpPr/>
            <p:nvPr/>
          </p:nvSpPr>
          <p:spPr>
            <a:xfrm>
              <a:off x="6126206" y="1852725"/>
              <a:ext cx="246170" cy="291031"/>
            </a:xfrm>
            <a:custGeom>
              <a:avLst/>
              <a:gdLst/>
              <a:ahLst/>
              <a:cxnLst/>
              <a:rect l="l" t="t" r="r" b="b"/>
              <a:pathLst>
                <a:path w="3831" h="5411" extrusionOk="0">
                  <a:moveTo>
                    <a:pt x="3738" y="0"/>
                  </a:moveTo>
                  <a:lnTo>
                    <a:pt x="1" y="1350"/>
                  </a:lnTo>
                  <a:lnTo>
                    <a:pt x="1" y="5410"/>
                  </a:lnTo>
                  <a:cubicBezTo>
                    <a:pt x="1559" y="5033"/>
                    <a:pt x="2871" y="4029"/>
                    <a:pt x="3830" y="2738"/>
                  </a:cubicBezTo>
                  <a:lnTo>
                    <a:pt x="3738" y="0"/>
                  </a:lnTo>
                  <a:close/>
                </a:path>
              </a:pathLst>
            </a:custGeom>
            <a:solidFill>
              <a:srgbClr val="9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0"/>
            <p:cNvSpPr/>
            <p:nvPr/>
          </p:nvSpPr>
          <p:spPr>
            <a:xfrm>
              <a:off x="5015464" y="2148100"/>
              <a:ext cx="1934210" cy="1999580"/>
            </a:xfrm>
            <a:custGeom>
              <a:avLst/>
              <a:gdLst/>
              <a:ahLst/>
              <a:cxnLst/>
              <a:rect l="l" t="t" r="r" b="b"/>
              <a:pathLst>
                <a:path w="29968" h="37179" extrusionOk="0">
                  <a:moveTo>
                    <a:pt x="17187" y="0"/>
                  </a:moveTo>
                  <a:lnTo>
                    <a:pt x="17187" y="2477"/>
                  </a:lnTo>
                  <a:cubicBezTo>
                    <a:pt x="17187" y="2477"/>
                    <a:pt x="8259" y="2579"/>
                    <a:pt x="6183" y="4967"/>
                  </a:cubicBezTo>
                  <a:cubicBezTo>
                    <a:pt x="4405" y="7012"/>
                    <a:pt x="2018" y="17207"/>
                    <a:pt x="0" y="36980"/>
                  </a:cubicBezTo>
                  <a:cubicBezTo>
                    <a:pt x="1671" y="36956"/>
                    <a:pt x="3342" y="36946"/>
                    <a:pt x="5014" y="36946"/>
                  </a:cubicBezTo>
                  <a:cubicBezTo>
                    <a:pt x="13089" y="36946"/>
                    <a:pt x="21180" y="37179"/>
                    <a:pt x="29261" y="37179"/>
                  </a:cubicBezTo>
                  <a:cubicBezTo>
                    <a:pt x="29497" y="37179"/>
                    <a:pt x="29732" y="37179"/>
                    <a:pt x="29968" y="37178"/>
                  </a:cubicBezTo>
                  <a:lnTo>
                    <a:pt x="29851" y="4053"/>
                  </a:lnTo>
                  <a:cubicBezTo>
                    <a:pt x="29851" y="4053"/>
                    <a:pt x="29331" y="3305"/>
                    <a:pt x="21236" y="2477"/>
                  </a:cubicBezTo>
                  <a:lnTo>
                    <a:pt x="21150" y="0"/>
                  </a:lnTo>
                  <a:cubicBezTo>
                    <a:pt x="20150" y="332"/>
                    <a:pt x="19337" y="952"/>
                    <a:pt x="19214" y="2056"/>
                  </a:cubicBezTo>
                  <a:cubicBezTo>
                    <a:pt x="18858" y="1164"/>
                    <a:pt x="18063" y="13"/>
                    <a:pt x="17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0"/>
            <p:cNvSpPr/>
            <p:nvPr/>
          </p:nvSpPr>
          <p:spPr>
            <a:xfrm>
              <a:off x="6250617" y="2278304"/>
              <a:ext cx="5324" cy="1859422"/>
            </a:xfrm>
            <a:custGeom>
              <a:avLst/>
              <a:gdLst/>
              <a:ahLst/>
              <a:cxnLst/>
              <a:rect l="l" t="t" r="r" b="b"/>
              <a:pathLst>
                <a:path w="99" h="34573" extrusionOk="0">
                  <a:moveTo>
                    <a:pt x="0" y="1"/>
                  </a:moveTo>
                  <a:lnTo>
                    <a:pt x="0" y="34572"/>
                  </a:lnTo>
                  <a:lnTo>
                    <a:pt x="99" y="34572"/>
                  </a:lnTo>
                  <a:lnTo>
                    <a:pt x="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0"/>
            <p:cNvSpPr/>
            <p:nvPr/>
          </p:nvSpPr>
          <p:spPr>
            <a:xfrm>
              <a:off x="5195357" y="4135086"/>
              <a:ext cx="1669247" cy="1350694"/>
            </a:xfrm>
            <a:custGeom>
              <a:avLst/>
              <a:gdLst/>
              <a:ahLst/>
              <a:cxnLst/>
              <a:rect l="l" t="t" r="r" b="b"/>
              <a:pathLst>
                <a:path w="31037" h="25114" extrusionOk="0">
                  <a:moveTo>
                    <a:pt x="5994" y="1"/>
                  </a:moveTo>
                  <a:cubicBezTo>
                    <a:pt x="4322" y="1"/>
                    <a:pt x="2651" y="11"/>
                    <a:pt x="980" y="35"/>
                  </a:cubicBezTo>
                  <a:cubicBezTo>
                    <a:pt x="641" y="3351"/>
                    <a:pt x="316" y="6930"/>
                    <a:pt x="0" y="10788"/>
                  </a:cubicBezTo>
                  <a:lnTo>
                    <a:pt x="0" y="25114"/>
                  </a:lnTo>
                  <a:lnTo>
                    <a:pt x="31037" y="25114"/>
                  </a:lnTo>
                  <a:lnTo>
                    <a:pt x="30948" y="233"/>
                  </a:lnTo>
                  <a:cubicBezTo>
                    <a:pt x="30712" y="234"/>
                    <a:pt x="30477" y="234"/>
                    <a:pt x="30241" y="234"/>
                  </a:cubicBezTo>
                  <a:cubicBezTo>
                    <a:pt x="22160" y="234"/>
                    <a:pt x="14069" y="1"/>
                    <a:pt x="5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0"/>
            <p:cNvSpPr/>
            <p:nvPr/>
          </p:nvSpPr>
          <p:spPr>
            <a:xfrm>
              <a:off x="4841642" y="2210848"/>
              <a:ext cx="1283707" cy="3274924"/>
            </a:xfrm>
            <a:custGeom>
              <a:avLst/>
              <a:gdLst/>
              <a:ahLst/>
              <a:cxnLst/>
              <a:rect l="l" t="t" r="r" b="b"/>
              <a:pathLst>
                <a:path w="18548" h="60892" extrusionOk="0">
                  <a:moveTo>
                    <a:pt x="18547" y="1"/>
                  </a:moveTo>
                  <a:lnTo>
                    <a:pt x="18547" y="1"/>
                  </a:lnTo>
                  <a:cubicBezTo>
                    <a:pt x="17533" y="21"/>
                    <a:pt x="9305" y="275"/>
                    <a:pt x="7318" y="2560"/>
                  </a:cubicBezTo>
                  <a:cubicBezTo>
                    <a:pt x="5198" y="4999"/>
                    <a:pt x="2227" y="18787"/>
                    <a:pt x="1" y="46254"/>
                  </a:cubicBezTo>
                  <a:lnTo>
                    <a:pt x="1" y="60892"/>
                  </a:lnTo>
                  <a:lnTo>
                    <a:pt x="12820" y="60892"/>
                  </a:lnTo>
                  <a:cubicBezTo>
                    <a:pt x="15933" y="60892"/>
                    <a:pt x="18455" y="58367"/>
                    <a:pt x="18455" y="55254"/>
                  </a:cubicBezTo>
                  <a:lnTo>
                    <a:pt x="18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0"/>
            <p:cNvSpPr/>
            <p:nvPr/>
          </p:nvSpPr>
          <p:spPr>
            <a:xfrm>
              <a:off x="6383224" y="2211614"/>
              <a:ext cx="489044" cy="3274171"/>
            </a:xfrm>
            <a:custGeom>
              <a:avLst/>
              <a:gdLst/>
              <a:ahLst/>
              <a:cxnLst/>
              <a:rect l="l" t="t" r="r" b="b"/>
              <a:pathLst>
                <a:path w="9093" h="60878" extrusionOk="0">
                  <a:moveTo>
                    <a:pt x="76" y="1"/>
                  </a:moveTo>
                  <a:lnTo>
                    <a:pt x="1" y="53999"/>
                  </a:lnTo>
                  <a:cubicBezTo>
                    <a:pt x="1" y="57798"/>
                    <a:pt x="3076" y="60878"/>
                    <a:pt x="6876" y="60878"/>
                  </a:cubicBezTo>
                  <a:lnTo>
                    <a:pt x="9092" y="60878"/>
                  </a:lnTo>
                  <a:lnTo>
                    <a:pt x="8880" y="1611"/>
                  </a:lnTo>
                  <a:cubicBezTo>
                    <a:pt x="8880" y="1611"/>
                    <a:pt x="8349" y="850"/>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0"/>
            <p:cNvSpPr/>
            <p:nvPr/>
          </p:nvSpPr>
          <p:spPr>
            <a:xfrm>
              <a:off x="5501695" y="3374550"/>
              <a:ext cx="5378" cy="2114943"/>
            </a:xfrm>
            <a:custGeom>
              <a:avLst/>
              <a:gdLst/>
              <a:ahLst/>
              <a:cxnLst/>
              <a:rect l="l" t="t" r="r" b="b"/>
              <a:pathLst>
                <a:path w="100" h="39324" extrusionOk="0">
                  <a:moveTo>
                    <a:pt x="1" y="0"/>
                  </a:moveTo>
                  <a:lnTo>
                    <a:pt x="1" y="39323"/>
                  </a:lnTo>
                  <a:lnTo>
                    <a:pt x="99" y="39323"/>
                  </a:lnTo>
                  <a:lnTo>
                    <a:pt x="99" y="0"/>
                  </a:ln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0"/>
            <p:cNvSpPr/>
            <p:nvPr/>
          </p:nvSpPr>
          <p:spPr>
            <a:xfrm>
              <a:off x="6489577" y="2225642"/>
              <a:ext cx="1219790" cy="3274870"/>
            </a:xfrm>
            <a:custGeom>
              <a:avLst/>
              <a:gdLst/>
              <a:ahLst/>
              <a:cxnLst/>
              <a:rect l="l" t="t" r="r" b="b"/>
              <a:pathLst>
                <a:path w="18547" h="60891" extrusionOk="0">
                  <a:moveTo>
                    <a:pt x="0" y="0"/>
                  </a:moveTo>
                  <a:lnTo>
                    <a:pt x="93" y="55252"/>
                  </a:lnTo>
                  <a:cubicBezTo>
                    <a:pt x="93" y="58366"/>
                    <a:pt x="2617" y="60891"/>
                    <a:pt x="5731" y="60891"/>
                  </a:cubicBezTo>
                  <a:lnTo>
                    <a:pt x="18546" y="60891"/>
                  </a:lnTo>
                  <a:lnTo>
                    <a:pt x="18546" y="46253"/>
                  </a:lnTo>
                  <a:cubicBezTo>
                    <a:pt x="16320" y="18787"/>
                    <a:pt x="13350" y="4998"/>
                    <a:pt x="11229" y="2559"/>
                  </a:cubicBezTo>
                  <a:cubicBezTo>
                    <a:pt x="9243" y="274"/>
                    <a:pt x="1014" y="21"/>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0"/>
            <p:cNvSpPr/>
            <p:nvPr/>
          </p:nvSpPr>
          <p:spPr>
            <a:xfrm>
              <a:off x="7100236" y="3389286"/>
              <a:ext cx="5593" cy="2114943"/>
            </a:xfrm>
            <a:custGeom>
              <a:avLst/>
              <a:gdLst/>
              <a:ahLst/>
              <a:cxnLst/>
              <a:rect l="l" t="t" r="r" b="b"/>
              <a:pathLst>
                <a:path w="104" h="39324" extrusionOk="0">
                  <a:moveTo>
                    <a:pt x="1" y="0"/>
                  </a:moveTo>
                  <a:lnTo>
                    <a:pt x="1" y="39324"/>
                  </a:lnTo>
                  <a:lnTo>
                    <a:pt x="104" y="39324"/>
                  </a:lnTo>
                  <a:lnTo>
                    <a:pt x="104" y="0"/>
                  </a:ln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0"/>
            <p:cNvSpPr/>
            <p:nvPr/>
          </p:nvSpPr>
          <p:spPr>
            <a:xfrm>
              <a:off x="5758036" y="2231513"/>
              <a:ext cx="365398" cy="1352791"/>
            </a:xfrm>
            <a:custGeom>
              <a:avLst/>
              <a:gdLst/>
              <a:ahLst/>
              <a:cxnLst/>
              <a:rect l="l" t="t" r="r" b="b"/>
              <a:pathLst>
                <a:path w="6794" h="25153" extrusionOk="0">
                  <a:moveTo>
                    <a:pt x="6794" y="1"/>
                  </a:moveTo>
                  <a:cubicBezTo>
                    <a:pt x="6794" y="1"/>
                    <a:pt x="4396" y="597"/>
                    <a:pt x="1269" y="3180"/>
                  </a:cubicBezTo>
                  <a:cubicBezTo>
                    <a:pt x="347" y="3937"/>
                    <a:pt x="1" y="5191"/>
                    <a:pt x="385" y="6317"/>
                  </a:cubicBezTo>
                  <a:lnTo>
                    <a:pt x="6794" y="25152"/>
                  </a:lnTo>
                  <a:lnTo>
                    <a:pt x="6794" y="1"/>
                  </a:lnTo>
                  <a:close/>
                </a:path>
              </a:pathLst>
            </a:custGeom>
            <a:solidFill>
              <a:srgbClr val="D1C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0"/>
            <p:cNvSpPr/>
            <p:nvPr/>
          </p:nvSpPr>
          <p:spPr>
            <a:xfrm>
              <a:off x="6387344" y="2231513"/>
              <a:ext cx="365183" cy="1352791"/>
            </a:xfrm>
            <a:custGeom>
              <a:avLst/>
              <a:gdLst/>
              <a:ahLst/>
              <a:cxnLst/>
              <a:rect l="l" t="t" r="r" b="b"/>
              <a:pathLst>
                <a:path w="6790" h="25153" extrusionOk="0">
                  <a:moveTo>
                    <a:pt x="0" y="1"/>
                  </a:moveTo>
                  <a:lnTo>
                    <a:pt x="0" y="25152"/>
                  </a:lnTo>
                  <a:lnTo>
                    <a:pt x="6406" y="6317"/>
                  </a:lnTo>
                  <a:cubicBezTo>
                    <a:pt x="6790" y="5191"/>
                    <a:pt x="6444" y="3937"/>
                    <a:pt x="5525" y="3180"/>
                  </a:cubicBezTo>
                  <a:cubicBezTo>
                    <a:pt x="2394" y="597"/>
                    <a:pt x="0" y="1"/>
                    <a:pt x="0" y="1"/>
                  </a:cubicBezTo>
                  <a:close/>
                </a:path>
              </a:pathLst>
            </a:custGeom>
            <a:solidFill>
              <a:srgbClr val="D1C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0"/>
            <p:cNvSpPr/>
            <p:nvPr/>
          </p:nvSpPr>
          <p:spPr>
            <a:xfrm>
              <a:off x="5456039" y="844950"/>
              <a:ext cx="431228" cy="281175"/>
            </a:xfrm>
            <a:custGeom>
              <a:avLst/>
              <a:gdLst/>
              <a:ahLst/>
              <a:cxnLst/>
              <a:rect l="l" t="t" r="r" b="b"/>
              <a:pathLst>
                <a:path w="8018" h="5228" extrusionOk="0">
                  <a:moveTo>
                    <a:pt x="118" y="0"/>
                  </a:moveTo>
                  <a:cubicBezTo>
                    <a:pt x="59" y="0"/>
                    <a:pt x="1" y="52"/>
                    <a:pt x="25" y="127"/>
                  </a:cubicBezTo>
                  <a:cubicBezTo>
                    <a:pt x="611" y="1977"/>
                    <a:pt x="1967" y="3536"/>
                    <a:pt x="3659" y="4467"/>
                  </a:cubicBezTo>
                  <a:cubicBezTo>
                    <a:pt x="4416" y="4884"/>
                    <a:pt x="5301" y="5227"/>
                    <a:pt x="6148" y="5227"/>
                  </a:cubicBezTo>
                  <a:cubicBezTo>
                    <a:pt x="6790" y="5227"/>
                    <a:pt x="7410" y="5030"/>
                    <a:pt x="7935" y="4519"/>
                  </a:cubicBezTo>
                  <a:cubicBezTo>
                    <a:pt x="8018" y="4438"/>
                    <a:pt x="7931" y="4333"/>
                    <a:pt x="7836" y="4333"/>
                  </a:cubicBezTo>
                  <a:cubicBezTo>
                    <a:pt x="7806" y="4333"/>
                    <a:pt x="7776" y="4343"/>
                    <a:pt x="7750" y="4368"/>
                  </a:cubicBezTo>
                  <a:cubicBezTo>
                    <a:pt x="7284" y="4812"/>
                    <a:pt x="6737" y="4986"/>
                    <a:pt x="6166" y="4986"/>
                  </a:cubicBezTo>
                  <a:cubicBezTo>
                    <a:pt x="5035" y="4986"/>
                    <a:pt x="3815" y="4302"/>
                    <a:pt x="2971" y="3676"/>
                  </a:cubicBezTo>
                  <a:cubicBezTo>
                    <a:pt x="1700" y="2734"/>
                    <a:pt x="847" y="1484"/>
                    <a:pt x="206" y="59"/>
                  </a:cubicBezTo>
                  <a:cubicBezTo>
                    <a:pt x="188" y="18"/>
                    <a:pt x="153" y="0"/>
                    <a:pt x="118" y="0"/>
                  </a:cubicBez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0"/>
            <p:cNvSpPr/>
            <p:nvPr/>
          </p:nvSpPr>
          <p:spPr>
            <a:xfrm>
              <a:off x="5428987" y="1002801"/>
              <a:ext cx="317586" cy="184259"/>
            </a:xfrm>
            <a:custGeom>
              <a:avLst/>
              <a:gdLst/>
              <a:ahLst/>
              <a:cxnLst/>
              <a:rect l="l" t="t" r="r" b="b"/>
              <a:pathLst>
                <a:path w="5905" h="3426" extrusionOk="0">
                  <a:moveTo>
                    <a:pt x="1008" y="0"/>
                  </a:moveTo>
                  <a:cubicBezTo>
                    <a:pt x="991" y="0"/>
                    <a:pt x="974" y="7"/>
                    <a:pt x="959" y="22"/>
                  </a:cubicBezTo>
                  <a:cubicBezTo>
                    <a:pt x="1" y="1029"/>
                    <a:pt x="580" y="2584"/>
                    <a:pt x="1734" y="3142"/>
                  </a:cubicBezTo>
                  <a:cubicBezTo>
                    <a:pt x="2135" y="3337"/>
                    <a:pt x="2577" y="3426"/>
                    <a:pt x="3026" y="3426"/>
                  </a:cubicBezTo>
                  <a:cubicBezTo>
                    <a:pt x="4095" y="3426"/>
                    <a:pt x="5199" y="2920"/>
                    <a:pt x="5865" y="2128"/>
                  </a:cubicBezTo>
                  <a:cubicBezTo>
                    <a:pt x="5905" y="2083"/>
                    <a:pt x="5871" y="2016"/>
                    <a:pt x="5818" y="2016"/>
                  </a:cubicBezTo>
                  <a:cubicBezTo>
                    <a:pt x="5807" y="2016"/>
                    <a:pt x="5795" y="2019"/>
                    <a:pt x="5783" y="2026"/>
                  </a:cubicBezTo>
                  <a:cubicBezTo>
                    <a:pt x="4857" y="2501"/>
                    <a:pt x="4065" y="3127"/>
                    <a:pt x="2998" y="3127"/>
                  </a:cubicBezTo>
                  <a:cubicBezTo>
                    <a:pt x="2904" y="3127"/>
                    <a:pt x="2808" y="3122"/>
                    <a:pt x="2710" y="3112"/>
                  </a:cubicBezTo>
                  <a:cubicBezTo>
                    <a:pt x="1193" y="2954"/>
                    <a:pt x="213" y="1495"/>
                    <a:pt x="1079" y="114"/>
                  </a:cubicBezTo>
                  <a:cubicBezTo>
                    <a:pt x="1113" y="60"/>
                    <a:pt x="1061" y="0"/>
                    <a:pt x="1008" y="0"/>
                  </a:cubicBez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0"/>
            <p:cNvSpPr/>
            <p:nvPr/>
          </p:nvSpPr>
          <p:spPr>
            <a:xfrm>
              <a:off x="5690046" y="1459521"/>
              <a:ext cx="194962" cy="190444"/>
            </a:xfrm>
            <a:custGeom>
              <a:avLst/>
              <a:gdLst/>
              <a:ahLst/>
              <a:cxnLst/>
              <a:rect l="l" t="t" r="r" b="b"/>
              <a:pathLst>
                <a:path w="3625" h="3541" extrusionOk="0">
                  <a:moveTo>
                    <a:pt x="1651" y="1"/>
                  </a:moveTo>
                  <a:cubicBezTo>
                    <a:pt x="1357" y="1"/>
                    <a:pt x="1064" y="70"/>
                    <a:pt x="806" y="214"/>
                  </a:cubicBezTo>
                  <a:cubicBezTo>
                    <a:pt x="395" y="440"/>
                    <a:pt x="76" y="854"/>
                    <a:pt x="21" y="1320"/>
                  </a:cubicBezTo>
                  <a:cubicBezTo>
                    <a:pt x="1" y="1529"/>
                    <a:pt x="28" y="1738"/>
                    <a:pt x="76" y="1943"/>
                  </a:cubicBezTo>
                  <a:cubicBezTo>
                    <a:pt x="175" y="2372"/>
                    <a:pt x="363" y="2797"/>
                    <a:pt x="703" y="3081"/>
                  </a:cubicBezTo>
                  <a:cubicBezTo>
                    <a:pt x="1182" y="3485"/>
                    <a:pt x="1860" y="3537"/>
                    <a:pt x="2488" y="3540"/>
                  </a:cubicBezTo>
                  <a:cubicBezTo>
                    <a:pt x="2513" y="3540"/>
                    <a:pt x="2538" y="3540"/>
                    <a:pt x="2563" y="3540"/>
                  </a:cubicBezTo>
                  <a:cubicBezTo>
                    <a:pt x="2931" y="3540"/>
                    <a:pt x="3311" y="3514"/>
                    <a:pt x="3625" y="3331"/>
                  </a:cubicBezTo>
                  <a:cubicBezTo>
                    <a:pt x="3385" y="2419"/>
                    <a:pt x="3155" y="1605"/>
                    <a:pt x="3084" y="666"/>
                  </a:cubicBezTo>
                  <a:cubicBezTo>
                    <a:pt x="2743" y="237"/>
                    <a:pt x="2195" y="1"/>
                    <a:pt x="1651" y="1"/>
                  </a:cubicBezTo>
                  <a:close/>
                </a:path>
              </a:pathLst>
            </a:custGeom>
            <a:solidFill>
              <a:srgbClr val="B785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0"/>
            <p:cNvSpPr/>
            <p:nvPr/>
          </p:nvSpPr>
          <p:spPr>
            <a:xfrm>
              <a:off x="5686550" y="1497438"/>
              <a:ext cx="178558" cy="81427"/>
            </a:xfrm>
            <a:custGeom>
              <a:avLst/>
              <a:gdLst/>
              <a:ahLst/>
              <a:cxnLst/>
              <a:rect l="l" t="t" r="r" b="b"/>
              <a:pathLst>
                <a:path w="3320" h="1514" extrusionOk="0">
                  <a:moveTo>
                    <a:pt x="1215" y="0"/>
                  </a:moveTo>
                  <a:cubicBezTo>
                    <a:pt x="789" y="0"/>
                    <a:pt x="364" y="118"/>
                    <a:pt x="1" y="345"/>
                  </a:cubicBezTo>
                  <a:lnTo>
                    <a:pt x="110" y="516"/>
                  </a:lnTo>
                  <a:cubicBezTo>
                    <a:pt x="438" y="310"/>
                    <a:pt x="822" y="204"/>
                    <a:pt x="1208" y="204"/>
                  </a:cubicBezTo>
                  <a:cubicBezTo>
                    <a:pt x="1426" y="204"/>
                    <a:pt x="1645" y="238"/>
                    <a:pt x="1854" y="307"/>
                  </a:cubicBezTo>
                  <a:cubicBezTo>
                    <a:pt x="2429" y="495"/>
                    <a:pt x="2905" y="947"/>
                    <a:pt x="3132" y="1513"/>
                  </a:cubicBezTo>
                  <a:lnTo>
                    <a:pt x="3320" y="1437"/>
                  </a:lnTo>
                  <a:cubicBezTo>
                    <a:pt x="3073" y="818"/>
                    <a:pt x="2549" y="321"/>
                    <a:pt x="1916" y="111"/>
                  </a:cubicBezTo>
                  <a:cubicBezTo>
                    <a:pt x="1689" y="37"/>
                    <a:pt x="1452" y="0"/>
                    <a:pt x="1215" y="0"/>
                  </a:cubicBezTo>
                  <a:close/>
                </a:path>
              </a:pathLst>
            </a:custGeom>
            <a:solidFill>
              <a:srgbClr val="9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0"/>
            <p:cNvSpPr/>
            <p:nvPr/>
          </p:nvSpPr>
          <p:spPr>
            <a:xfrm>
              <a:off x="6555939" y="1459521"/>
              <a:ext cx="195230" cy="190444"/>
            </a:xfrm>
            <a:custGeom>
              <a:avLst/>
              <a:gdLst/>
              <a:ahLst/>
              <a:cxnLst/>
              <a:rect l="l" t="t" r="r" b="b"/>
              <a:pathLst>
                <a:path w="3630" h="3541" extrusionOk="0">
                  <a:moveTo>
                    <a:pt x="1979" y="1"/>
                  </a:moveTo>
                  <a:cubicBezTo>
                    <a:pt x="1435" y="1"/>
                    <a:pt x="886" y="237"/>
                    <a:pt x="546" y="666"/>
                  </a:cubicBezTo>
                  <a:cubicBezTo>
                    <a:pt x="474" y="1605"/>
                    <a:pt x="244" y="2419"/>
                    <a:pt x="1" y="3331"/>
                  </a:cubicBezTo>
                  <a:cubicBezTo>
                    <a:pt x="319" y="3514"/>
                    <a:pt x="699" y="3540"/>
                    <a:pt x="1067" y="3540"/>
                  </a:cubicBezTo>
                  <a:cubicBezTo>
                    <a:pt x="1092" y="3540"/>
                    <a:pt x="1117" y="3540"/>
                    <a:pt x="1142" y="3540"/>
                  </a:cubicBezTo>
                  <a:cubicBezTo>
                    <a:pt x="1769" y="3537"/>
                    <a:pt x="2447" y="3485"/>
                    <a:pt x="2926" y="3081"/>
                  </a:cubicBezTo>
                  <a:cubicBezTo>
                    <a:pt x="3262" y="2797"/>
                    <a:pt x="3454" y="2372"/>
                    <a:pt x="3553" y="1943"/>
                  </a:cubicBezTo>
                  <a:cubicBezTo>
                    <a:pt x="3601" y="1738"/>
                    <a:pt x="3629" y="1529"/>
                    <a:pt x="3604" y="1320"/>
                  </a:cubicBezTo>
                  <a:cubicBezTo>
                    <a:pt x="3553" y="854"/>
                    <a:pt x="3234" y="440"/>
                    <a:pt x="2823" y="214"/>
                  </a:cubicBezTo>
                  <a:cubicBezTo>
                    <a:pt x="2565" y="70"/>
                    <a:pt x="2273" y="1"/>
                    <a:pt x="1979" y="1"/>
                  </a:cubicBezTo>
                  <a:close/>
                </a:path>
              </a:pathLst>
            </a:custGeom>
            <a:solidFill>
              <a:srgbClr val="B785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0"/>
            <p:cNvSpPr/>
            <p:nvPr/>
          </p:nvSpPr>
          <p:spPr>
            <a:xfrm>
              <a:off x="6576054" y="1497438"/>
              <a:ext cx="178612" cy="81427"/>
            </a:xfrm>
            <a:custGeom>
              <a:avLst/>
              <a:gdLst/>
              <a:ahLst/>
              <a:cxnLst/>
              <a:rect l="l" t="t" r="r" b="b"/>
              <a:pathLst>
                <a:path w="3321" h="1514" extrusionOk="0">
                  <a:moveTo>
                    <a:pt x="2105" y="0"/>
                  </a:moveTo>
                  <a:cubicBezTo>
                    <a:pt x="1868" y="0"/>
                    <a:pt x="1632" y="37"/>
                    <a:pt x="1405" y="111"/>
                  </a:cubicBezTo>
                  <a:cubicBezTo>
                    <a:pt x="771" y="321"/>
                    <a:pt x="244" y="818"/>
                    <a:pt x="0" y="1437"/>
                  </a:cubicBezTo>
                  <a:lnTo>
                    <a:pt x="188" y="1513"/>
                  </a:lnTo>
                  <a:cubicBezTo>
                    <a:pt x="411" y="947"/>
                    <a:pt x="891" y="495"/>
                    <a:pt x="1467" y="307"/>
                  </a:cubicBezTo>
                  <a:cubicBezTo>
                    <a:pt x="1676" y="238"/>
                    <a:pt x="1895" y="204"/>
                    <a:pt x="2113" y="204"/>
                  </a:cubicBezTo>
                  <a:cubicBezTo>
                    <a:pt x="2498" y="204"/>
                    <a:pt x="2882" y="310"/>
                    <a:pt x="3210" y="516"/>
                  </a:cubicBezTo>
                  <a:lnTo>
                    <a:pt x="3320" y="345"/>
                  </a:lnTo>
                  <a:cubicBezTo>
                    <a:pt x="2957" y="118"/>
                    <a:pt x="2531" y="0"/>
                    <a:pt x="2105" y="0"/>
                  </a:cubicBezTo>
                  <a:close/>
                </a:path>
              </a:pathLst>
            </a:custGeom>
            <a:solidFill>
              <a:srgbClr val="9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0"/>
            <p:cNvSpPr/>
            <p:nvPr/>
          </p:nvSpPr>
          <p:spPr>
            <a:xfrm>
              <a:off x="5763942" y="780035"/>
              <a:ext cx="924898" cy="1227155"/>
            </a:xfrm>
            <a:custGeom>
              <a:avLst/>
              <a:gdLst/>
              <a:ahLst/>
              <a:cxnLst/>
              <a:rect l="l" t="t" r="r" b="b"/>
              <a:pathLst>
                <a:path w="17197" h="22817" extrusionOk="0">
                  <a:moveTo>
                    <a:pt x="6682" y="1"/>
                  </a:moveTo>
                  <a:cubicBezTo>
                    <a:pt x="6313" y="1"/>
                    <a:pt x="5996" y="25"/>
                    <a:pt x="5756" y="80"/>
                  </a:cubicBezTo>
                  <a:cubicBezTo>
                    <a:pt x="5303" y="186"/>
                    <a:pt x="4762" y="542"/>
                    <a:pt x="4203" y="1023"/>
                  </a:cubicBezTo>
                  <a:cubicBezTo>
                    <a:pt x="1411" y="3417"/>
                    <a:pt x="1" y="7051"/>
                    <a:pt x="312" y="10721"/>
                  </a:cubicBezTo>
                  <a:cubicBezTo>
                    <a:pt x="387" y="11625"/>
                    <a:pt x="542" y="12618"/>
                    <a:pt x="805" y="13690"/>
                  </a:cubicBezTo>
                  <a:cubicBezTo>
                    <a:pt x="1939" y="18280"/>
                    <a:pt x="3022" y="21528"/>
                    <a:pt x="8588" y="22816"/>
                  </a:cubicBezTo>
                  <a:cubicBezTo>
                    <a:pt x="8588" y="22816"/>
                    <a:pt x="15138" y="21165"/>
                    <a:pt x="16166" y="13228"/>
                  </a:cubicBezTo>
                  <a:cubicBezTo>
                    <a:pt x="17197" y="5287"/>
                    <a:pt x="14724" y="2091"/>
                    <a:pt x="14158" y="1526"/>
                  </a:cubicBezTo>
                  <a:cubicBezTo>
                    <a:pt x="13666" y="1034"/>
                    <a:pt x="9072" y="1"/>
                    <a:pt x="6682" y="1"/>
                  </a:cubicBezTo>
                  <a:close/>
                </a:path>
              </a:pathLst>
            </a:custGeom>
            <a:solidFill>
              <a:srgbClr val="B785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0"/>
            <p:cNvSpPr/>
            <p:nvPr/>
          </p:nvSpPr>
          <p:spPr>
            <a:xfrm>
              <a:off x="5736083" y="707751"/>
              <a:ext cx="959372" cy="808620"/>
            </a:xfrm>
            <a:custGeom>
              <a:avLst/>
              <a:gdLst/>
              <a:ahLst/>
              <a:cxnLst/>
              <a:rect l="l" t="t" r="r" b="b"/>
              <a:pathLst>
                <a:path w="17838" h="15035" extrusionOk="0">
                  <a:moveTo>
                    <a:pt x="8926" y="0"/>
                  </a:moveTo>
                  <a:cubicBezTo>
                    <a:pt x="8593" y="0"/>
                    <a:pt x="8257" y="28"/>
                    <a:pt x="7921" y="88"/>
                  </a:cubicBezTo>
                  <a:cubicBezTo>
                    <a:pt x="4198" y="753"/>
                    <a:pt x="2590" y="2363"/>
                    <a:pt x="1532" y="4008"/>
                  </a:cubicBezTo>
                  <a:cubicBezTo>
                    <a:pt x="473" y="5655"/>
                    <a:pt x="1" y="6950"/>
                    <a:pt x="1" y="8399"/>
                  </a:cubicBezTo>
                  <a:cubicBezTo>
                    <a:pt x="1" y="9848"/>
                    <a:pt x="80" y="12595"/>
                    <a:pt x="432" y="13496"/>
                  </a:cubicBezTo>
                  <a:cubicBezTo>
                    <a:pt x="786" y="14397"/>
                    <a:pt x="1392" y="15034"/>
                    <a:pt x="1392" y="15034"/>
                  </a:cubicBezTo>
                  <a:cubicBezTo>
                    <a:pt x="1392" y="15034"/>
                    <a:pt x="1532" y="11259"/>
                    <a:pt x="1532" y="9810"/>
                  </a:cubicBezTo>
                  <a:cubicBezTo>
                    <a:pt x="1532" y="9810"/>
                    <a:pt x="4002" y="6244"/>
                    <a:pt x="7842" y="4713"/>
                  </a:cubicBezTo>
                  <a:cubicBezTo>
                    <a:pt x="10472" y="3668"/>
                    <a:pt x="12550" y="3503"/>
                    <a:pt x="13625" y="3503"/>
                  </a:cubicBezTo>
                  <a:cubicBezTo>
                    <a:pt x="14122" y="3503"/>
                    <a:pt x="14405" y="3538"/>
                    <a:pt x="14429" y="3538"/>
                  </a:cubicBezTo>
                  <a:cubicBezTo>
                    <a:pt x="14508" y="3538"/>
                    <a:pt x="15512" y="12394"/>
                    <a:pt x="16752" y="14572"/>
                  </a:cubicBezTo>
                  <a:cubicBezTo>
                    <a:pt x="16752" y="14572"/>
                    <a:pt x="17605" y="12554"/>
                    <a:pt x="17722" y="10400"/>
                  </a:cubicBezTo>
                  <a:cubicBezTo>
                    <a:pt x="17838" y="8242"/>
                    <a:pt x="16821" y="4244"/>
                    <a:pt x="16074" y="3497"/>
                  </a:cubicBezTo>
                  <a:cubicBezTo>
                    <a:pt x="15397" y="2821"/>
                    <a:pt x="12286" y="0"/>
                    <a:pt x="8926" y="0"/>
                  </a:cubicBez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0"/>
            <p:cNvSpPr/>
            <p:nvPr/>
          </p:nvSpPr>
          <p:spPr>
            <a:xfrm>
              <a:off x="5839829" y="1330067"/>
              <a:ext cx="777910" cy="188239"/>
            </a:xfrm>
            <a:custGeom>
              <a:avLst/>
              <a:gdLst/>
              <a:ahLst/>
              <a:cxnLst/>
              <a:rect l="l" t="t" r="r" b="b"/>
              <a:pathLst>
                <a:path w="14464" h="3500" extrusionOk="0">
                  <a:moveTo>
                    <a:pt x="5324" y="7"/>
                  </a:moveTo>
                  <a:cubicBezTo>
                    <a:pt x="4598" y="7"/>
                    <a:pt x="3869" y="28"/>
                    <a:pt x="3152" y="130"/>
                  </a:cubicBezTo>
                  <a:cubicBezTo>
                    <a:pt x="2214" y="260"/>
                    <a:pt x="980" y="346"/>
                    <a:pt x="296" y="1131"/>
                  </a:cubicBezTo>
                  <a:cubicBezTo>
                    <a:pt x="14" y="1456"/>
                    <a:pt x="0" y="1980"/>
                    <a:pt x="296" y="2302"/>
                  </a:cubicBezTo>
                  <a:cubicBezTo>
                    <a:pt x="936" y="2997"/>
                    <a:pt x="1923" y="3063"/>
                    <a:pt x="2783" y="3199"/>
                  </a:cubicBezTo>
                  <a:cubicBezTo>
                    <a:pt x="3872" y="3378"/>
                    <a:pt x="4971" y="3392"/>
                    <a:pt x="6071" y="3405"/>
                  </a:cubicBezTo>
                  <a:cubicBezTo>
                    <a:pt x="7369" y="3420"/>
                    <a:pt x="8676" y="3499"/>
                    <a:pt x="9980" y="3499"/>
                  </a:cubicBezTo>
                  <a:cubicBezTo>
                    <a:pt x="10812" y="3499"/>
                    <a:pt x="11643" y="3467"/>
                    <a:pt x="12470" y="3364"/>
                  </a:cubicBezTo>
                  <a:cubicBezTo>
                    <a:pt x="13850" y="3190"/>
                    <a:pt x="14464" y="815"/>
                    <a:pt x="12829" y="462"/>
                  </a:cubicBezTo>
                  <a:cubicBezTo>
                    <a:pt x="10671" y="0"/>
                    <a:pt x="8455" y="42"/>
                    <a:pt x="6266" y="14"/>
                  </a:cubicBezTo>
                  <a:cubicBezTo>
                    <a:pt x="5953" y="11"/>
                    <a:pt x="5639" y="7"/>
                    <a:pt x="5324" y="7"/>
                  </a:cubicBezTo>
                  <a:close/>
                </a:path>
              </a:pathLst>
            </a:custGeom>
            <a:solidFill>
              <a:srgbClr val="9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0"/>
            <p:cNvSpPr/>
            <p:nvPr/>
          </p:nvSpPr>
          <p:spPr>
            <a:xfrm>
              <a:off x="6100350" y="1062177"/>
              <a:ext cx="125475" cy="504695"/>
            </a:xfrm>
            <a:custGeom>
              <a:avLst/>
              <a:gdLst/>
              <a:ahLst/>
              <a:cxnLst/>
              <a:rect l="l" t="t" r="r" b="b"/>
              <a:pathLst>
                <a:path w="2333" h="9384" extrusionOk="0">
                  <a:moveTo>
                    <a:pt x="118" y="1"/>
                  </a:moveTo>
                  <a:cubicBezTo>
                    <a:pt x="82" y="1"/>
                    <a:pt x="46" y="19"/>
                    <a:pt x="28" y="52"/>
                  </a:cubicBezTo>
                  <a:cubicBezTo>
                    <a:pt x="0" y="103"/>
                    <a:pt x="18" y="164"/>
                    <a:pt x="69" y="192"/>
                  </a:cubicBezTo>
                  <a:cubicBezTo>
                    <a:pt x="771" y="589"/>
                    <a:pt x="1186" y="1247"/>
                    <a:pt x="1405" y="1727"/>
                  </a:cubicBezTo>
                  <a:cubicBezTo>
                    <a:pt x="1655" y="2272"/>
                    <a:pt x="1823" y="2915"/>
                    <a:pt x="1929" y="3755"/>
                  </a:cubicBezTo>
                  <a:cubicBezTo>
                    <a:pt x="2127" y="5358"/>
                    <a:pt x="2076" y="7108"/>
                    <a:pt x="1762" y="9267"/>
                  </a:cubicBezTo>
                  <a:cubicBezTo>
                    <a:pt x="1754" y="9322"/>
                    <a:pt x="1792" y="9373"/>
                    <a:pt x="1847" y="9383"/>
                  </a:cubicBezTo>
                  <a:lnTo>
                    <a:pt x="1864" y="9383"/>
                  </a:lnTo>
                  <a:cubicBezTo>
                    <a:pt x="1912" y="9383"/>
                    <a:pt x="1956" y="9345"/>
                    <a:pt x="1963" y="9294"/>
                  </a:cubicBezTo>
                  <a:cubicBezTo>
                    <a:pt x="2279" y="7119"/>
                    <a:pt x="2333" y="5351"/>
                    <a:pt x="2131" y="3731"/>
                  </a:cubicBezTo>
                  <a:cubicBezTo>
                    <a:pt x="2062" y="3189"/>
                    <a:pt x="1933" y="2381"/>
                    <a:pt x="1590" y="1641"/>
                  </a:cubicBezTo>
                  <a:cubicBezTo>
                    <a:pt x="1357" y="1134"/>
                    <a:pt x="919" y="439"/>
                    <a:pt x="168" y="14"/>
                  </a:cubicBezTo>
                  <a:cubicBezTo>
                    <a:pt x="153" y="5"/>
                    <a:pt x="135" y="1"/>
                    <a:pt x="118" y="1"/>
                  </a:cubicBez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0"/>
            <p:cNvSpPr/>
            <p:nvPr/>
          </p:nvSpPr>
          <p:spPr>
            <a:xfrm>
              <a:off x="5909262" y="1232183"/>
              <a:ext cx="167371" cy="139942"/>
            </a:xfrm>
            <a:custGeom>
              <a:avLst/>
              <a:gdLst/>
              <a:ahLst/>
              <a:cxnLst/>
              <a:rect l="l" t="t" r="r" b="b"/>
              <a:pathLst>
                <a:path w="3112" h="2602" extrusionOk="0">
                  <a:moveTo>
                    <a:pt x="1253" y="1"/>
                  </a:moveTo>
                  <a:cubicBezTo>
                    <a:pt x="454" y="1"/>
                    <a:pt x="39" y="570"/>
                    <a:pt x="22" y="1087"/>
                  </a:cubicBezTo>
                  <a:cubicBezTo>
                    <a:pt x="1" y="1680"/>
                    <a:pt x="632" y="2584"/>
                    <a:pt x="1460" y="2601"/>
                  </a:cubicBezTo>
                  <a:cubicBezTo>
                    <a:pt x="1470" y="2602"/>
                    <a:pt x="1479" y="2602"/>
                    <a:pt x="1489" y="2602"/>
                  </a:cubicBezTo>
                  <a:cubicBezTo>
                    <a:pt x="2303" y="2602"/>
                    <a:pt x="2925" y="2041"/>
                    <a:pt x="3111" y="1539"/>
                  </a:cubicBezTo>
                  <a:cubicBezTo>
                    <a:pt x="3111" y="1539"/>
                    <a:pt x="2810" y="268"/>
                    <a:pt x="1628" y="39"/>
                  </a:cubicBezTo>
                  <a:cubicBezTo>
                    <a:pt x="1495" y="13"/>
                    <a:pt x="1370" y="1"/>
                    <a:pt x="1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0"/>
            <p:cNvSpPr/>
            <p:nvPr/>
          </p:nvSpPr>
          <p:spPr>
            <a:xfrm>
              <a:off x="5942284" y="1246543"/>
              <a:ext cx="110577" cy="100143"/>
            </a:xfrm>
            <a:custGeom>
              <a:avLst/>
              <a:gdLst/>
              <a:ahLst/>
              <a:cxnLst/>
              <a:rect l="l" t="t" r="r" b="b"/>
              <a:pathLst>
                <a:path w="2056" h="1862" extrusionOk="0">
                  <a:moveTo>
                    <a:pt x="1028" y="1"/>
                  </a:moveTo>
                  <a:cubicBezTo>
                    <a:pt x="610" y="1"/>
                    <a:pt x="231" y="282"/>
                    <a:pt x="124" y="707"/>
                  </a:cubicBezTo>
                  <a:cubicBezTo>
                    <a:pt x="0" y="1204"/>
                    <a:pt x="305" y="1710"/>
                    <a:pt x="802" y="1834"/>
                  </a:cubicBezTo>
                  <a:cubicBezTo>
                    <a:pt x="878" y="1852"/>
                    <a:pt x="953" y="1861"/>
                    <a:pt x="1028" y="1861"/>
                  </a:cubicBezTo>
                  <a:cubicBezTo>
                    <a:pt x="1446" y="1861"/>
                    <a:pt x="1824" y="1580"/>
                    <a:pt x="1929" y="1156"/>
                  </a:cubicBezTo>
                  <a:cubicBezTo>
                    <a:pt x="2056" y="659"/>
                    <a:pt x="1751" y="156"/>
                    <a:pt x="1254" y="28"/>
                  </a:cubicBezTo>
                  <a:cubicBezTo>
                    <a:pt x="1178" y="10"/>
                    <a:pt x="1103" y="1"/>
                    <a:pt x="1028" y="1"/>
                  </a:cubicBezTo>
                  <a:close/>
                </a:path>
              </a:pathLst>
            </a:custGeom>
            <a:solidFill>
              <a:srgbClr val="4221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0"/>
            <p:cNvSpPr/>
            <p:nvPr/>
          </p:nvSpPr>
          <p:spPr>
            <a:xfrm>
              <a:off x="5838646" y="1220620"/>
              <a:ext cx="263104" cy="96701"/>
            </a:xfrm>
            <a:custGeom>
              <a:avLst/>
              <a:gdLst/>
              <a:ahLst/>
              <a:cxnLst/>
              <a:rect l="l" t="t" r="r" b="b"/>
              <a:pathLst>
                <a:path w="4892" h="1798" extrusionOk="0">
                  <a:moveTo>
                    <a:pt x="2578" y="0"/>
                  </a:moveTo>
                  <a:cubicBezTo>
                    <a:pt x="1788" y="0"/>
                    <a:pt x="952" y="287"/>
                    <a:pt x="280" y="706"/>
                  </a:cubicBezTo>
                  <a:cubicBezTo>
                    <a:pt x="0" y="882"/>
                    <a:pt x="174" y="1285"/>
                    <a:pt x="434" y="1285"/>
                  </a:cubicBezTo>
                  <a:cubicBezTo>
                    <a:pt x="483" y="1285"/>
                    <a:pt x="535" y="1270"/>
                    <a:pt x="588" y="1237"/>
                  </a:cubicBezTo>
                  <a:cubicBezTo>
                    <a:pt x="1166" y="877"/>
                    <a:pt x="1894" y="598"/>
                    <a:pt x="2571" y="598"/>
                  </a:cubicBezTo>
                  <a:cubicBezTo>
                    <a:pt x="3250" y="598"/>
                    <a:pt x="3878" y="879"/>
                    <a:pt x="4247" y="1641"/>
                  </a:cubicBezTo>
                  <a:cubicBezTo>
                    <a:pt x="4300" y="1751"/>
                    <a:pt x="4388" y="1797"/>
                    <a:pt x="4479" y="1797"/>
                  </a:cubicBezTo>
                  <a:cubicBezTo>
                    <a:pt x="4679" y="1797"/>
                    <a:pt x="4892" y="1576"/>
                    <a:pt x="4774" y="1332"/>
                  </a:cubicBezTo>
                  <a:cubicBezTo>
                    <a:pt x="4308" y="369"/>
                    <a:pt x="3473" y="0"/>
                    <a:pt x="2578" y="0"/>
                  </a:cubicBez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0"/>
            <p:cNvSpPr/>
            <p:nvPr/>
          </p:nvSpPr>
          <p:spPr>
            <a:xfrm>
              <a:off x="6336347" y="1232183"/>
              <a:ext cx="167371" cy="139942"/>
            </a:xfrm>
            <a:custGeom>
              <a:avLst/>
              <a:gdLst/>
              <a:ahLst/>
              <a:cxnLst/>
              <a:rect l="l" t="t" r="r" b="b"/>
              <a:pathLst>
                <a:path w="3112" h="2602" extrusionOk="0">
                  <a:moveTo>
                    <a:pt x="1859" y="1"/>
                  </a:moveTo>
                  <a:cubicBezTo>
                    <a:pt x="1742" y="1"/>
                    <a:pt x="1617" y="13"/>
                    <a:pt x="1484" y="39"/>
                  </a:cubicBezTo>
                  <a:cubicBezTo>
                    <a:pt x="302" y="268"/>
                    <a:pt x="0" y="1539"/>
                    <a:pt x="0" y="1539"/>
                  </a:cubicBezTo>
                  <a:cubicBezTo>
                    <a:pt x="187" y="2041"/>
                    <a:pt x="808" y="2602"/>
                    <a:pt x="1624" y="2602"/>
                  </a:cubicBezTo>
                  <a:cubicBezTo>
                    <a:pt x="1633" y="2602"/>
                    <a:pt x="1643" y="2602"/>
                    <a:pt x="1652" y="2601"/>
                  </a:cubicBezTo>
                  <a:cubicBezTo>
                    <a:pt x="2481" y="2584"/>
                    <a:pt x="3111" y="1680"/>
                    <a:pt x="3091" y="1087"/>
                  </a:cubicBezTo>
                  <a:cubicBezTo>
                    <a:pt x="3073" y="570"/>
                    <a:pt x="2658" y="1"/>
                    <a:pt x="18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0"/>
            <p:cNvSpPr/>
            <p:nvPr/>
          </p:nvSpPr>
          <p:spPr>
            <a:xfrm>
              <a:off x="6360280" y="1248425"/>
              <a:ext cx="110631" cy="100089"/>
            </a:xfrm>
            <a:custGeom>
              <a:avLst/>
              <a:gdLst/>
              <a:ahLst/>
              <a:cxnLst/>
              <a:rect l="l" t="t" r="r" b="b"/>
              <a:pathLst>
                <a:path w="2057" h="1861" extrusionOk="0">
                  <a:moveTo>
                    <a:pt x="1028" y="0"/>
                  </a:moveTo>
                  <a:cubicBezTo>
                    <a:pt x="954" y="0"/>
                    <a:pt x="878" y="9"/>
                    <a:pt x="803" y="28"/>
                  </a:cubicBezTo>
                  <a:cubicBezTo>
                    <a:pt x="306" y="151"/>
                    <a:pt x="1" y="658"/>
                    <a:pt x="128" y="1155"/>
                  </a:cubicBezTo>
                  <a:cubicBezTo>
                    <a:pt x="232" y="1579"/>
                    <a:pt x="611" y="1861"/>
                    <a:pt x="1029" y="1861"/>
                  </a:cubicBezTo>
                  <a:cubicBezTo>
                    <a:pt x="1103" y="1861"/>
                    <a:pt x="1179" y="1852"/>
                    <a:pt x="1255" y="1833"/>
                  </a:cubicBezTo>
                  <a:cubicBezTo>
                    <a:pt x="1751" y="1710"/>
                    <a:pt x="2056" y="1203"/>
                    <a:pt x="1930" y="706"/>
                  </a:cubicBezTo>
                  <a:cubicBezTo>
                    <a:pt x="1825" y="282"/>
                    <a:pt x="1446" y="0"/>
                    <a:pt x="1028" y="0"/>
                  </a:cubicBezTo>
                  <a:close/>
                </a:path>
              </a:pathLst>
            </a:custGeom>
            <a:solidFill>
              <a:srgbClr val="4221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0"/>
            <p:cNvSpPr/>
            <p:nvPr/>
          </p:nvSpPr>
          <p:spPr>
            <a:xfrm>
              <a:off x="6311230" y="1220620"/>
              <a:ext cx="263104" cy="96701"/>
            </a:xfrm>
            <a:custGeom>
              <a:avLst/>
              <a:gdLst/>
              <a:ahLst/>
              <a:cxnLst/>
              <a:rect l="l" t="t" r="r" b="b"/>
              <a:pathLst>
                <a:path w="4892" h="1798" extrusionOk="0">
                  <a:moveTo>
                    <a:pt x="2315" y="0"/>
                  </a:moveTo>
                  <a:cubicBezTo>
                    <a:pt x="1419" y="0"/>
                    <a:pt x="584" y="369"/>
                    <a:pt x="118" y="1332"/>
                  </a:cubicBezTo>
                  <a:cubicBezTo>
                    <a:pt x="0" y="1576"/>
                    <a:pt x="213" y="1797"/>
                    <a:pt x="413" y="1797"/>
                  </a:cubicBezTo>
                  <a:cubicBezTo>
                    <a:pt x="504" y="1797"/>
                    <a:pt x="592" y="1751"/>
                    <a:pt x="646" y="1641"/>
                  </a:cubicBezTo>
                  <a:cubicBezTo>
                    <a:pt x="1014" y="881"/>
                    <a:pt x="1642" y="600"/>
                    <a:pt x="2323" y="600"/>
                  </a:cubicBezTo>
                  <a:cubicBezTo>
                    <a:pt x="3000" y="600"/>
                    <a:pt x="3728" y="877"/>
                    <a:pt x="4304" y="1237"/>
                  </a:cubicBezTo>
                  <a:cubicBezTo>
                    <a:pt x="4358" y="1270"/>
                    <a:pt x="4410" y="1285"/>
                    <a:pt x="4460" y="1285"/>
                  </a:cubicBezTo>
                  <a:cubicBezTo>
                    <a:pt x="4721" y="1285"/>
                    <a:pt x="4892" y="882"/>
                    <a:pt x="4613" y="706"/>
                  </a:cubicBezTo>
                  <a:cubicBezTo>
                    <a:pt x="3940" y="287"/>
                    <a:pt x="3104" y="0"/>
                    <a:pt x="2315" y="0"/>
                  </a:cubicBez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0"/>
            <p:cNvSpPr/>
            <p:nvPr/>
          </p:nvSpPr>
          <p:spPr>
            <a:xfrm>
              <a:off x="6306874" y="1150434"/>
              <a:ext cx="226263" cy="39799"/>
            </a:xfrm>
            <a:custGeom>
              <a:avLst/>
              <a:gdLst/>
              <a:ahLst/>
              <a:cxnLst/>
              <a:rect l="l" t="t" r="r" b="b"/>
              <a:pathLst>
                <a:path w="4207" h="740" extrusionOk="0">
                  <a:moveTo>
                    <a:pt x="165" y="0"/>
                  </a:moveTo>
                  <a:cubicBezTo>
                    <a:pt x="76" y="0"/>
                    <a:pt x="1" y="76"/>
                    <a:pt x="1" y="164"/>
                  </a:cubicBezTo>
                  <a:lnTo>
                    <a:pt x="1" y="576"/>
                  </a:lnTo>
                  <a:cubicBezTo>
                    <a:pt x="1" y="664"/>
                    <a:pt x="76" y="740"/>
                    <a:pt x="165" y="740"/>
                  </a:cubicBezTo>
                  <a:lnTo>
                    <a:pt x="4042" y="740"/>
                  </a:lnTo>
                  <a:cubicBezTo>
                    <a:pt x="4132" y="740"/>
                    <a:pt x="4207" y="664"/>
                    <a:pt x="4207" y="576"/>
                  </a:cubicBezTo>
                  <a:lnTo>
                    <a:pt x="4207" y="164"/>
                  </a:lnTo>
                  <a:cubicBezTo>
                    <a:pt x="4207" y="76"/>
                    <a:pt x="4132" y="0"/>
                    <a:pt x="4042" y="0"/>
                  </a:cubicBez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0"/>
            <p:cNvSpPr/>
            <p:nvPr/>
          </p:nvSpPr>
          <p:spPr>
            <a:xfrm>
              <a:off x="5844078" y="1150434"/>
              <a:ext cx="226317" cy="39799"/>
            </a:xfrm>
            <a:custGeom>
              <a:avLst/>
              <a:gdLst/>
              <a:ahLst/>
              <a:cxnLst/>
              <a:rect l="l" t="t" r="r" b="b"/>
              <a:pathLst>
                <a:path w="4208" h="740" extrusionOk="0">
                  <a:moveTo>
                    <a:pt x="165" y="0"/>
                  </a:moveTo>
                  <a:cubicBezTo>
                    <a:pt x="76" y="0"/>
                    <a:pt x="0" y="76"/>
                    <a:pt x="0" y="164"/>
                  </a:cubicBezTo>
                  <a:lnTo>
                    <a:pt x="0" y="576"/>
                  </a:lnTo>
                  <a:cubicBezTo>
                    <a:pt x="0" y="664"/>
                    <a:pt x="76" y="740"/>
                    <a:pt x="165" y="740"/>
                  </a:cubicBezTo>
                  <a:lnTo>
                    <a:pt x="4043" y="740"/>
                  </a:lnTo>
                  <a:cubicBezTo>
                    <a:pt x="4132" y="740"/>
                    <a:pt x="4207" y="664"/>
                    <a:pt x="4207" y="576"/>
                  </a:cubicBezTo>
                  <a:lnTo>
                    <a:pt x="4207" y="164"/>
                  </a:lnTo>
                  <a:cubicBezTo>
                    <a:pt x="4207" y="76"/>
                    <a:pt x="4132" y="0"/>
                    <a:pt x="4043" y="0"/>
                  </a:cubicBez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0"/>
            <p:cNvSpPr/>
            <p:nvPr/>
          </p:nvSpPr>
          <p:spPr>
            <a:xfrm>
              <a:off x="5690422" y="1113001"/>
              <a:ext cx="1108995" cy="328019"/>
            </a:xfrm>
            <a:custGeom>
              <a:avLst/>
              <a:gdLst/>
              <a:ahLst/>
              <a:cxnLst/>
              <a:rect l="l" t="t" r="r" b="b"/>
              <a:pathLst>
                <a:path w="20620" h="6099" extrusionOk="0">
                  <a:moveTo>
                    <a:pt x="854" y="655"/>
                  </a:moveTo>
                  <a:cubicBezTo>
                    <a:pt x="346" y="1114"/>
                    <a:pt x="0" y="1792"/>
                    <a:pt x="0" y="2446"/>
                  </a:cubicBezTo>
                  <a:cubicBezTo>
                    <a:pt x="0" y="3567"/>
                    <a:pt x="429" y="4591"/>
                    <a:pt x="1127" y="5362"/>
                  </a:cubicBezTo>
                  <a:cubicBezTo>
                    <a:pt x="905" y="4170"/>
                    <a:pt x="850" y="2070"/>
                    <a:pt x="850" y="864"/>
                  </a:cubicBezTo>
                  <a:cubicBezTo>
                    <a:pt x="850" y="796"/>
                    <a:pt x="854" y="723"/>
                    <a:pt x="854" y="655"/>
                  </a:cubicBezTo>
                  <a:close/>
                  <a:moveTo>
                    <a:pt x="18310" y="0"/>
                  </a:moveTo>
                  <a:lnTo>
                    <a:pt x="18310" y="0"/>
                  </a:lnTo>
                  <a:cubicBezTo>
                    <a:pt x="18505" y="1036"/>
                    <a:pt x="18615" y="2073"/>
                    <a:pt x="18571" y="2865"/>
                  </a:cubicBezTo>
                  <a:cubicBezTo>
                    <a:pt x="18502" y="4108"/>
                    <a:pt x="18190" y="5311"/>
                    <a:pt x="17937" y="6098"/>
                  </a:cubicBezTo>
                  <a:cubicBezTo>
                    <a:pt x="19540" y="5194"/>
                    <a:pt x="20619" y="3474"/>
                    <a:pt x="20619" y="1504"/>
                  </a:cubicBezTo>
                  <a:cubicBezTo>
                    <a:pt x="20619" y="1042"/>
                    <a:pt x="20256" y="555"/>
                    <a:pt x="19811" y="426"/>
                  </a:cubicBezTo>
                  <a:lnTo>
                    <a:pt x="18810" y="131"/>
                  </a:lnTo>
                  <a:cubicBezTo>
                    <a:pt x="18643" y="83"/>
                    <a:pt x="18478" y="38"/>
                    <a:pt x="18310" y="0"/>
                  </a:cubicBezTo>
                  <a:close/>
                </a:path>
              </a:pathLst>
            </a:custGeom>
            <a:solidFill>
              <a:srgbClr val="FFFDF9">
                <a:alpha val="33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0"/>
            <p:cNvSpPr/>
            <p:nvPr/>
          </p:nvSpPr>
          <p:spPr>
            <a:xfrm>
              <a:off x="5813315" y="1096813"/>
              <a:ext cx="808297" cy="377015"/>
            </a:xfrm>
            <a:custGeom>
              <a:avLst/>
              <a:gdLst/>
              <a:ahLst/>
              <a:cxnLst/>
              <a:rect l="l" t="t" r="r" b="b"/>
              <a:pathLst>
                <a:path w="15029" h="7010" extrusionOk="0">
                  <a:moveTo>
                    <a:pt x="13219" y="997"/>
                  </a:moveTo>
                  <a:cubicBezTo>
                    <a:pt x="13309" y="997"/>
                    <a:pt x="13384" y="1073"/>
                    <a:pt x="13384" y="1161"/>
                  </a:cubicBezTo>
                  <a:lnTo>
                    <a:pt x="13384" y="1573"/>
                  </a:lnTo>
                  <a:cubicBezTo>
                    <a:pt x="13384" y="1661"/>
                    <a:pt x="13309" y="1737"/>
                    <a:pt x="13219" y="1737"/>
                  </a:cubicBezTo>
                  <a:lnTo>
                    <a:pt x="9342" y="1737"/>
                  </a:lnTo>
                  <a:cubicBezTo>
                    <a:pt x="9253" y="1737"/>
                    <a:pt x="9178" y="1661"/>
                    <a:pt x="9178" y="1573"/>
                  </a:cubicBezTo>
                  <a:lnTo>
                    <a:pt x="9178" y="1161"/>
                  </a:lnTo>
                  <a:cubicBezTo>
                    <a:pt x="9178" y="1073"/>
                    <a:pt x="9253" y="997"/>
                    <a:pt x="9342" y="997"/>
                  </a:cubicBezTo>
                  <a:close/>
                  <a:moveTo>
                    <a:pt x="13483" y="1"/>
                  </a:moveTo>
                  <a:cubicBezTo>
                    <a:pt x="13336" y="1"/>
                    <a:pt x="13189" y="4"/>
                    <a:pt x="13042" y="10"/>
                  </a:cubicBezTo>
                  <a:lnTo>
                    <a:pt x="6290" y="10"/>
                  </a:lnTo>
                  <a:cubicBezTo>
                    <a:pt x="6585" y="343"/>
                    <a:pt x="6790" y="703"/>
                    <a:pt x="6927" y="997"/>
                  </a:cubicBezTo>
                  <a:cubicBezTo>
                    <a:pt x="7270" y="1737"/>
                    <a:pt x="7399" y="2545"/>
                    <a:pt x="7468" y="3087"/>
                  </a:cubicBezTo>
                  <a:cubicBezTo>
                    <a:pt x="7492" y="3275"/>
                    <a:pt x="7510" y="3467"/>
                    <a:pt x="7526" y="3662"/>
                  </a:cubicBezTo>
                  <a:cubicBezTo>
                    <a:pt x="7660" y="3573"/>
                    <a:pt x="7821" y="3522"/>
                    <a:pt x="7992" y="3522"/>
                  </a:cubicBezTo>
                  <a:lnTo>
                    <a:pt x="8060" y="3522"/>
                  </a:lnTo>
                  <a:cubicBezTo>
                    <a:pt x="8482" y="3522"/>
                    <a:pt x="8832" y="3837"/>
                    <a:pt x="8903" y="4255"/>
                  </a:cubicBezTo>
                  <a:cubicBezTo>
                    <a:pt x="8914" y="4296"/>
                    <a:pt x="8920" y="4337"/>
                    <a:pt x="8928" y="4379"/>
                  </a:cubicBezTo>
                  <a:cubicBezTo>
                    <a:pt x="9260" y="4385"/>
                    <a:pt x="9592" y="4392"/>
                    <a:pt x="9924" y="4409"/>
                  </a:cubicBezTo>
                  <a:cubicBezTo>
                    <a:pt x="9845" y="4303"/>
                    <a:pt x="9780" y="4197"/>
                    <a:pt x="9739" y="4091"/>
                  </a:cubicBezTo>
                  <a:cubicBezTo>
                    <a:pt x="9715" y="4097"/>
                    <a:pt x="9695" y="4101"/>
                    <a:pt x="9671" y="4101"/>
                  </a:cubicBezTo>
                  <a:cubicBezTo>
                    <a:pt x="9472" y="4101"/>
                    <a:pt x="9260" y="3878"/>
                    <a:pt x="9376" y="3634"/>
                  </a:cubicBezTo>
                  <a:cubicBezTo>
                    <a:pt x="9842" y="2673"/>
                    <a:pt x="10678" y="2303"/>
                    <a:pt x="11572" y="2303"/>
                  </a:cubicBezTo>
                  <a:cubicBezTo>
                    <a:pt x="12364" y="2303"/>
                    <a:pt x="13199" y="2590"/>
                    <a:pt x="13871" y="3008"/>
                  </a:cubicBezTo>
                  <a:cubicBezTo>
                    <a:pt x="14152" y="3186"/>
                    <a:pt x="13980" y="3587"/>
                    <a:pt x="13720" y="3587"/>
                  </a:cubicBezTo>
                  <a:cubicBezTo>
                    <a:pt x="13668" y="3587"/>
                    <a:pt x="13617" y="3570"/>
                    <a:pt x="13562" y="3539"/>
                  </a:cubicBezTo>
                  <a:cubicBezTo>
                    <a:pt x="13292" y="3367"/>
                    <a:pt x="12990" y="3217"/>
                    <a:pt x="12675" y="3107"/>
                  </a:cubicBezTo>
                  <a:lnTo>
                    <a:pt x="12675" y="3107"/>
                  </a:lnTo>
                  <a:cubicBezTo>
                    <a:pt x="12764" y="3265"/>
                    <a:pt x="12808" y="3436"/>
                    <a:pt x="12816" y="3604"/>
                  </a:cubicBezTo>
                  <a:cubicBezTo>
                    <a:pt x="12826" y="3919"/>
                    <a:pt x="12655" y="4320"/>
                    <a:pt x="12370" y="4628"/>
                  </a:cubicBezTo>
                  <a:cubicBezTo>
                    <a:pt x="12689" y="4676"/>
                    <a:pt x="13007" y="4735"/>
                    <a:pt x="13322" y="4799"/>
                  </a:cubicBezTo>
                  <a:cubicBezTo>
                    <a:pt x="14432" y="5040"/>
                    <a:pt x="14504" y="6218"/>
                    <a:pt x="14000" y="6999"/>
                  </a:cubicBezTo>
                  <a:cubicBezTo>
                    <a:pt x="14357" y="6934"/>
                    <a:pt x="14699" y="6834"/>
                    <a:pt x="15028" y="6701"/>
                  </a:cubicBezTo>
                  <a:cubicBezTo>
                    <a:pt x="14440" y="5166"/>
                    <a:pt x="13922" y="2326"/>
                    <a:pt x="13556" y="1"/>
                  </a:cubicBezTo>
                  <a:close/>
                  <a:moveTo>
                    <a:pt x="2744" y="1"/>
                  </a:moveTo>
                  <a:cubicBezTo>
                    <a:pt x="2683" y="1"/>
                    <a:pt x="2624" y="4"/>
                    <a:pt x="2474" y="10"/>
                  </a:cubicBezTo>
                  <a:lnTo>
                    <a:pt x="2439" y="10"/>
                  </a:lnTo>
                  <a:cubicBezTo>
                    <a:pt x="2055" y="353"/>
                    <a:pt x="1717" y="689"/>
                    <a:pt x="1422" y="997"/>
                  </a:cubicBezTo>
                  <a:lnTo>
                    <a:pt x="4615" y="997"/>
                  </a:lnTo>
                  <a:cubicBezTo>
                    <a:pt x="4704" y="997"/>
                    <a:pt x="4779" y="1073"/>
                    <a:pt x="4779" y="1161"/>
                  </a:cubicBezTo>
                  <a:lnTo>
                    <a:pt x="4779" y="1573"/>
                  </a:lnTo>
                  <a:cubicBezTo>
                    <a:pt x="4779" y="1661"/>
                    <a:pt x="4704" y="1737"/>
                    <a:pt x="4615" y="1737"/>
                  </a:cubicBezTo>
                  <a:lnTo>
                    <a:pt x="757" y="1737"/>
                  </a:lnTo>
                  <a:cubicBezTo>
                    <a:pt x="326" y="2244"/>
                    <a:pt x="96" y="2576"/>
                    <a:pt x="96" y="2576"/>
                  </a:cubicBezTo>
                  <a:cubicBezTo>
                    <a:pt x="96" y="3491"/>
                    <a:pt x="38" y="5334"/>
                    <a:pt x="0" y="6567"/>
                  </a:cubicBezTo>
                  <a:cubicBezTo>
                    <a:pt x="384" y="6773"/>
                    <a:pt x="802" y="6923"/>
                    <a:pt x="1244" y="7009"/>
                  </a:cubicBezTo>
                  <a:cubicBezTo>
                    <a:pt x="1080" y="6910"/>
                    <a:pt x="925" y="6790"/>
                    <a:pt x="789" y="6639"/>
                  </a:cubicBezTo>
                  <a:cubicBezTo>
                    <a:pt x="493" y="6317"/>
                    <a:pt x="507" y="5793"/>
                    <a:pt x="789" y="5468"/>
                  </a:cubicBezTo>
                  <a:cubicBezTo>
                    <a:pt x="1172" y="5029"/>
                    <a:pt x="1723" y="4810"/>
                    <a:pt x="2299" y="4679"/>
                  </a:cubicBezTo>
                  <a:cubicBezTo>
                    <a:pt x="1987" y="4361"/>
                    <a:pt x="1796" y="3936"/>
                    <a:pt x="1806" y="3604"/>
                  </a:cubicBezTo>
                  <a:cubicBezTo>
                    <a:pt x="1812" y="3436"/>
                    <a:pt x="1861" y="3265"/>
                    <a:pt x="1949" y="3104"/>
                  </a:cubicBezTo>
                  <a:lnTo>
                    <a:pt x="1949" y="3104"/>
                  </a:lnTo>
                  <a:cubicBezTo>
                    <a:pt x="1634" y="3217"/>
                    <a:pt x="1329" y="3367"/>
                    <a:pt x="1059" y="3539"/>
                  </a:cubicBezTo>
                  <a:cubicBezTo>
                    <a:pt x="1007" y="3570"/>
                    <a:pt x="953" y="3587"/>
                    <a:pt x="904" y="3587"/>
                  </a:cubicBezTo>
                  <a:cubicBezTo>
                    <a:pt x="645" y="3587"/>
                    <a:pt x="473" y="3186"/>
                    <a:pt x="751" y="3008"/>
                  </a:cubicBezTo>
                  <a:cubicBezTo>
                    <a:pt x="1422" y="2590"/>
                    <a:pt x="2258" y="2303"/>
                    <a:pt x="3049" y="2303"/>
                  </a:cubicBezTo>
                  <a:cubicBezTo>
                    <a:pt x="3943" y="2303"/>
                    <a:pt x="4779" y="2673"/>
                    <a:pt x="5245" y="3634"/>
                  </a:cubicBezTo>
                  <a:cubicBezTo>
                    <a:pt x="5361" y="3878"/>
                    <a:pt x="5149" y="4101"/>
                    <a:pt x="4950" y="4101"/>
                  </a:cubicBezTo>
                  <a:cubicBezTo>
                    <a:pt x="4926" y="4101"/>
                    <a:pt x="4906" y="4097"/>
                    <a:pt x="4885" y="4091"/>
                  </a:cubicBezTo>
                  <a:cubicBezTo>
                    <a:pt x="4844" y="4183"/>
                    <a:pt x="4792" y="4276"/>
                    <a:pt x="4727" y="4368"/>
                  </a:cubicBezTo>
                  <a:cubicBezTo>
                    <a:pt x="5080" y="4347"/>
                    <a:pt x="5437" y="4344"/>
                    <a:pt x="5790" y="4344"/>
                  </a:cubicBezTo>
                  <a:cubicBezTo>
                    <a:pt x="6112" y="4344"/>
                    <a:pt x="6437" y="4347"/>
                    <a:pt x="6759" y="4351"/>
                  </a:cubicBezTo>
                  <a:cubicBezTo>
                    <a:pt x="6879" y="4354"/>
                    <a:pt x="7002" y="4354"/>
                    <a:pt x="7126" y="4358"/>
                  </a:cubicBezTo>
                  <a:cubicBezTo>
                    <a:pt x="7132" y="4323"/>
                    <a:pt x="7140" y="4289"/>
                    <a:pt x="7146" y="4255"/>
                  </a:cubicBezTo>
                  <a:cubicBezTo>
                    <a:pt x="7173" y="4094"/>
                    <a:pt x="7242" y="3950"/>
                    <a:pt x="7338" y="3833"/>
                  </a:cubicBezTo>
                  <a:cubicBezTo>
                    <a:pt x="7317" y="3590"/>
                    <a:pt x="7293" y="3351"/>
                    <a:pt x="7266" y="3111"/>
                  </a:cubicBezTo>
                  <a:cubicBezTo>
                    <a:pt x="7160" y="2271"/>
                    <a:pt x="6992" y="1628"/>
                    <a:pt x="6742" y="1083"/>
                  </a:cubicBezTo>
                  <a:cubicBezTo>
                    <a:pt x="6595" y="761"/>
                    <a:pt x="6359" y="360"/>
                    <a:pt x="6009" y="10"/>
                  </a:cubicBezTo>
                  <a:lnTo>
                    <a:pt x="3012" y="10"/>
                  </a:lnTo>
                  <a:cubicBezTo>
                    <a:pt x="2864" y="4"/>
                    <a:pt x="2803" y="1"/>
                    <a:pt x="2744" y="1"/>
                  </a:cubicBezTo>
                  <a:close/>
                </a:path>
              </a:pathLst>
            </a:custGeom>
            <a:solidFill>
              <a:srgbClr val="DEC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0"/>
            <p:cNvSpPr/>
            <p:nvPr/>
          </p:nvSpPr>
          <p:spPr>
            <a:xfrm>
              <a:off x="5736083" y="1096813"/>
              <a:ext cx="955554" cy="360450"/>
            </a:xfrm>
            <a:custGeom>
              <a:avLst/>
              <a:gdLst/>
              <a:ahLst/>
              <a:cxnLst/>
              <a:rect l="l" t="t" r="r" b="b"/>
              <a:pathLst>
                <a:path w="17767" h="6702" extrusionOk="0">
                  <a:moveTo>
                    <a:pt x="3875" y="10"/>
                  </a:moveTo>
                  <a:cubicBezTo>
                    <a:pt x="3588" y="14"/>
                    <a:pt x="3121" y="38"/>
                    <a:pt x="3121" y="38"/>
                  </a:cubicBezTo>
                  <a:cubicBezTo>
                    <a:pt x="2396" y="96"/>
                    <a:pt x="1673" y="227"/>
                    <a:pt x="963" y="432"/>
                  </a:cubicBezTo>
                  <a:lnTo>
                    <a:pt x="864" y="463"/>
                  </a:lnTo>
                  <a:cubicBezTo>
                    <a:pt x="552" y="551"/>
                    <a:pt x="258" y="727"/>
                    <a:pt x="5" y="956"/>
                  </a:cubicBezTo>
                  <a:cubicBezTo>
                    <a:pt x="5" y="1024"/>
                    <a:pt x="1" y="1097"/>
                    <a:pt x="1" y="1165"/>
                  </a:cubicBezTo>
                  <a:cubicBezTo>
                    <a:pt x="1" y="2371"/>
                    <a:pt x="56" y="4471"/>
                    <a:pt x="278" y="5663"/>
                  </a:cubicBezTo>
                  <a:cubicBezTo>
                    <a:pt x="607" y="6026"/>
                    <a:pt x="998" y="6331"/>
                    <a:pt x="1436" y="6567"/>
                  </a:cubicBezTo>
                  <a:cubicBezTo>
                    <a:pt x="1474" y="5334"/>
                    <a:pt x="1532" y="3491"/>
                    <a:pt x="1532" y="2576"/>
                  </a:cubicBezTo>
                  <a:cubicBezTo>
                    <a:pt x="1532" y="2576"/>
                    <a:pt x="1762" y="2244"/>
                    <a:pt x="2193" y="1737"/>
                  </a:cubicBezTo>
                  <a:lnTo>
                    <a:pt x="2173" y="1737"/>
                  </a:lnTo>
                  <a:cubicBezTo>
                    <a:pt x="2084" y="1737"/>
                    <a:pt x="2008" y="1661"/>
                    <a:pt x="2008" y="1573"/>
                  </a:cubicBezTo>
                  <a:lnTo>
                    <a:pt x="2008" y="1161"/>
                  </a:lnTo>
                  <a:cubicBezTo>
                    <a:pt x="2008" y="1073"/>
                    <a:pt x="2084" y="997"/>
                    <a:pt x="2173" y="997"/>
                  </a:cubicBezTo>
                  <a:lnTo>
                    <a:pt x="2858" y="997"/>
                  </a:lnTo>
                  <a:cubicBezTo>
                    <a:pt x="3153" y="689"/>
                    <a:pt x="3491" y="353"/>
                    <a:pt x="3875" y="10"/>
                  </a:cubicBezTo>
                  <a:close/>
                  <a:moveTo>
                    <a:pt x="14992" y="1"/>
                  </a:moveTo>
                  <a:cubicBezTo>
                    <a:pt x="15358" y="2326"/>
                    <a:pt x="15876" y="5166"/>
                    <a:pt x="16464" y="6701"/>
                  </a:cubicBezTo>
                  <a:cubicBezTo>
                    <a:pt x="16680" y="6615"/>
                    <a:pt x="16889" y="6516"/>
                    <a:pt x="17088" y="6399"/>
                  </a:cubicBezTo>
                  <a:cubicBezTo>
                    <a:pt x="17341" y="5612"/>
                    <a:pt x="17653" y="4409"/>
                    <a:pt x="17722" y="3166"/>
                  </a:cubicBezTo>
                  <a:cubicBezTo>
                    <a:pt x="17766" y="2374"/>
                    <a:pt x="17656" y="1337"/>
                    <a:pt x="17461" y="301"/>
                  </a:cubicBezTo>
                  <a:cubicBezTo>
                    <a:pt x="16924" y="172"/>
                    <a:pt x="16382" y="86"/>
                    <a:pt x="15834" y="38"/>
                  </a:cubicBezTo>
                  <a:cubicBezTo>
                    <a:pt x="15786" y="21"/>
                    <a:pt x="15711" y="10"/>
                    <a:pt x="15605" y="10"/>
                  </a:cubicBezTo>
                  <a:lnTo>
                    <a:pt x="15375" y="10"/>
                  </a:lnTo>
                  <a:cubicBezTo>
                    <a:pt x="15248" y="4"/>
                    <a:pt x="15118" y="4"/>
                    <a:pt x="14992" y="1"/>
                  </a:cubicBezTo>
                  <a:close/>
                </a:path>
              </a:pathLst>
            </a:custGeom>
            <a:solidFill>
              <a:srgbClr val="9793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0"/>
            <p:cNvSpPr/>
            <p:nvPr/>
          </p:nvSpPr>
          <p:spPr>
            <a:xfrm>
              <a:off x="5839829" y="1330443"/>
              <a:ext cx="753600" cy="147203"/>
            </a:xfrm>
            <a:custGeom>
              <a:avLst/>
              <a:gdLst/>
              <a:ahLst/>
              <a:cxnLst/>
              <a:rect l="l" t="t" r="r" b="b"/>
              <a:pathLst>
                <a:path w="14012" h="2737" extrusionOk="0">
                  <a:moveTo>
                    <a:pt x="5297" y="0"/>
                  </a:moveTo>
                  <a:cubicBezTo>
                    <a:pt x="4944" y="0"/>
                    <a:pt x="4587" y="3"/>
                    <a:pt x="4234" y="24"/>
                  </a:cubicBezTo>
                  <a:cubicBezTo>
                    <a:pt x="3954" y="418"/>
                    <a:pt x="3430" y="774"/>
                    <a:pt x="2783" y="774"/>
                  </a:cubicBezTo>
                  <a:lnTo>
                    <a:pt x="2751" y="774"/>
                  </a:lnTo>
                  <a:cubicBezTo>
                    <a:pt x="2385" y="767"/>
                    <a:pt x="2056" y="585"/>
                    <a:pt x="1806" y="335"/>
                  </a:cubicBezTo>
                  <a:cubicBezTo>
                    <a:pt x="1230" y="466"/>
                    <a:pt x="679" y="685"/>
                    <a:pt x="296" y="1124"/>
                  </a:cubicBezTo>
                  <a:cubicBezTo>
                    <a:pt x="14" y="1449"/>
                    <a:pt x="0" y="1973"/>
                    <a:pt x="296" y="2295"/>
                  </a:cubicBezTo>
                  <a:cubicBezTo>
                    <a:pt x="432" y="2446"/>
                    <a:pt x="587" y="2566"/>
                    <a:pt x="751" y="2665"/>
                  </a:cubicBezTo>
                  <a:cubicBezTo>
                    <a:pt x="1011" y="2713"/>
                    <a:pt x="1282" y="2737"/>
                    <a:pt x="1556" y="2737"/>
                  </a:cubicBezTo>
                  <a:lnTo>
                    <a:pt x="2501" y="2737"/>
                  </a:lnTo>
                  <a:cubicBezTo>
                    <a:pt x="4543" y="2737"/>
                    <a:pt x="6245" y="1918"/>
                    <a:pt x="6633" y="14"/>
                  </a:cubicBezTo>
                  <a:cubicBezTo>
                    <a:pt x="6509" y="10"/>
                    <a:pt x="6386" y="10"/>
                    <a:pt x="6266" y="7"/>
                  </a:cubicBezTo>
                  <a:cubicBezTo>
                    <a:pt x="5944" y="3"/>
                    <a:pt x="5619" y="0"/>
                    <a:pt x="5297" y="0"/>
                  </a:cubicBezTo>
                  <a:close/>
                  <a:moveTo>
                    <a:pt x="8435" y="35"/>
                  </a:moveTo>
                  <a:lnTo>
                    <a:pt x="8435" y="35"/>
                  </a:lnTo>
                  <a:cubicBezTo>
                    <a:pt x="8832" y="1926"/>
                    <a:pt x="10527" y="2737"/>
                    <a:pt x="12562" y="2737"/>
                  </a:cubicBezTo>
                  <a:cubicBezTo>
                    <a:pt x="12888" y="2737"/>
                    <a:pt x="13203" y="2710"/>
                    <a:pt x="13507" y="2655"/>
                  </a:cubicBezTo>
                  <a:cubicBezTo>
                    <a:pt x="14011" y="1874"/>
                    <a:pt x="13939" y="696"/>
                    <a:pt x="12829" y="455"/>
                  </a:cubicBezTo>
                  <a:cubicBezTo>
                    <a:pt x="12514" y="391"/>
                    <a:pt x="12196" y="332"/>
                    <a:pt x="11877" y="284"/>
                  </a:cubicBezTo>
                  <a:cubicBezTo>
                    <a:pt x="11624" y="562"/>
                    <a:pt x="11278" y="767"/>
                    <a:pt x="10884" y="774"/>
                  </a:cubicBezTo>
                  <a:lnTo>
                    <a:pt x="10853" y="774"/>
                  </a:lnTo>
                  <a:cubicBezTo>
                    <a:pt x="10230" y="774"/>
                    <a:pt x="9719" y="446"/>
                    <a:pt x="9431" y="65"/>
                  </a:cubicBezTo>
                  <a:cubicBezTo>
                    <a:pt x="9099" y="48"/>
                    <a:pt x="8767" y="41"/>
                    <a:pt x="8435" y="35"/>
                  </a:cubicBezTo>
                  <a:close/>
                </a:path>
              </a:pathLst>
            </a:custGeom>
            <a:solidFill>
              <a:srgbClr val="CD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0"/>
            <p:cNvSpPr/>
            <p:nvPr/>
          </p:nvSpPr>
          <p:spPr>
            <a:xfrm>
              <a:off x="6136492" y="1097351"/>
              <a:ext cx="81642" cy="205664"/>
            </a:xfrm>
            <a:custGeom>
              <a:avLst/>
              <a:gdLst/>
              <a:ahLst/>
              <a:cxnLst/>
              <a:rect l="l" t="t" r="r" b="b"/>
              <a:pathLst>
                <a:path w="1518" h="3824" extrusionOk="0">
                  <a:moveTo>
                    <a:pt x="0" y="0"/>
                  </a:moveTo>
                  <a:cubicBezTo>
                    <a:pt x="350" y="350"/>
                    <a:pt x="586" y="751"/>
                    <a:pt x="733" y="1073"/>
                  </a:cubicBezTo>
                  <a:cubicBezTo>
                    <a:pt x="983" y="1618"/>
                    <a:pt x="1151" y="2261"/>
                    <a:pt x="1257" y="3101"/>
                  </a:cubicBezTo>
                  <a:cubicBezTo>
                    <a:pt x="1284" y="3341"/>
                    <a:pt x="1308" y="3580"/>
                    <a:pt x="1329" y="3823"/>
                  </a:cubicBezTo>
                  <a:cubicBezTo>
                    <a:pt x="1384" y="3759"/>
                    <a:pt x="1446" y="3700"/>
                    <a:pt x="1517" y="3652"/>
                  </a:cubicBezTo>
                  <a:cubicBezTo>
                    <a:pt x="1501" y="3457"/>
                    <a:pt x="1483" y="3265"/>
                    <a:pt x="1459" y="3077"/>
                  </a:cubicBezTo>
                  <a:cubicBezTo>
                    <a:pt x="1390" y="2535"/>
                    <a:pt x="1261" y="1727"/>
                    <a:pt x="918" y="987"/>
                  </a:cubicBezTo>
                  <a:cubicBezTo>
                    <a:pt x="781" y="693"/>
                    <a:pt x="576" y="333"/>
                    <a:pt x="281" y="0"/>
                  </a:cubicBezTo>
                  <a:close/>
                </a:path>
              </a:pathLst>
            </a:custGeom>
            <a:solidFill>
              <a:srgbClr val="9793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0"/>
            <p:cNvSpPr/>
            <p:nvPr/>
          </p:nvSpPr>
          <p:spPr>
            <a:xfrm>
              <a:off x="5909854" y="1252835"/>
              <a:ext cx="166242" cy="119290"/>
            </a:xfrm>
            <a:custGeom>
              <a:avLst/>
              <a:gdLst/>
              <a:ahLst/>
              <a:cxnLst/>
              <a:rect l="l" t="t" r="r" b="b"/>
              <a:pathLst>
                <a:path w="3091" h="2218" extrusionOk="0">
                  <a:moveTo>
                    <a:pt x="1182" y="1"/>
                  </a:moveTo>
                  <a:lnTo>
                    <a:pt x="1182" y="1"/>
                  </a:lnTo>
                  <a:cubicBezTo>
                    <a:pt x="843" y="8"/>
                    <a:pt x="490" y="83"/>
                    <a:pt x="154" y="203"/>
                  </a:cubicBezTo>
                  <a:cubicBezTo>
                    <a:pt x="66" y="364"/>
                    <a:pt x="17" y="535"/>
                    <a:pt x="11" y="703"/>
                  </a:cubicBezTo>
                  <a:cubicBezTo>
                    <a:pt x="1" y="1035"/>
                    <a:pt x="192" y="1460"/>
                    <a:pt x="504" y="1778"/>
                  </a:cubicBezTo>
                  <a:cubicBezTo>
                    <a:pt x="754" y="2028"/>
                    <a:pt x="1083" y="2210"/>
                    <a:pt x="1449" y="2217"/>
                  </a:cubicBezTo>
                  <a:lnTo>
                    <a:pt x="1481" y="2217"/>
                  </a:lnTo>
                  <a:cubicBezTo>
                    <a:pt x="2128" y="2217"/>
                    <a:pt x="2652" y="1861"/>
                    <a:pt x="2932" y="1467"/>
                  </a:cubicBezTo>
                  <a:cubicBezTo>
                    <a:pt x="2997" y="1375"/>
                    <a:pt x="3049" y="1282"/>
                    <a:pt x="3090" y="1190"/>
                  </a:cubicBezTo>
                  <a:cubicBezTo>
                    <a:pt x="3022" y="1173"/>
                    <a:pt x="2964" y="1124"/>
                    <a:pt x="2923" y="1042"/>
                  </a:cubicBezTo>
                  <a:cubicBezTo>
                    <a:pt x="2803" y="792"/>
                    <a:pt x="2652" y="590"/>
                    <a:pt x="2480" y="439"/>
                  </a:cubicBezTo>
                  <a:lnTo>
                    <a:pt x="2480" y="439"/>
                  </a:lnTo>
                  <a:cubicBezTo>
                    <a:pt x="2562" y="621"/>
                    <a:pt x="2586" y="830"/>
                    <a:pt x="2532" y="1039"/>
                  </a:cubicBezTo>
                  <a:cubicBezTo>
                    <a:pt x="2429" y="1464"/>
                    <a:pt x="2049" y="1745"/>
                    <a:pt x="1631" y="1745"/>
                  </a:cubicBezTo>
                  <a:cubicBezTo>
                    <a:pt x="1555" y="1745"/>
                    <a:pt x="1481" y="1737"/>
                    <a:pt x="1405" y="1717"/>
                  </a:cubicBezTo>
                  <a:cubicBezTo>
                    <a:pt x="908" y="1593"/>
                    <a:pt x="603" y="1087"/>
                    <a:pt x="727" y="590"/>
                  </a:cubicBezTo>
                  <a:cubicBezTo>
                    <a:pt x="795" y="327"/>
                    <a:pt x="963" y="121"/>
                    <a:pt x="1182" y="1"/>
                  </a:cubicBezTo>
                  <a:close/>
                </a:path>
              </a:pathLst>
            </a:custGeom>
            <a:solidFill>
              <a:srgbClr val="FFFD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0"/>
            <p:cNvSpPr/>
            <p:nvPr/>
          </p:nvSpPr>
          <p:spPr>
            <a:xfrm>
              <a:off x="5942284" y="1252674"/>
              <a:ext cx="106704" cy="94012"/>
            </a:xfrm>
            <a:custGeom>
              <a:avLst/>
              <a:gdLst/>
              <a:ahLst/>
              <a:cxnLst/>
              <a:rect l="l" t="t" r="r" b="b"/>
              <a:pathLst>
                <a:path w="1984" h="1748" extrusionOk="0">
                  <a:moveTo>
                    <a:pt x="641" y="1"/>
                  </a:moveTo>
                  <a:cubicBezTo>
                    <a:pt x="620" y="1"/>
                    <a:pt x="600" y="1"/>
                    <a:pt x="579" y="4"/>
                  </a:cubicBezTo>
                  <a:cubicBezTo>
                    <a:pt x="360" y="124"/>
                    <a:pt x="192" y="330"/>
                    <a:pt x="124" y="593"/>
                  </a:cubicBezTo>
                  <a:cubicBezTo>
                    <a:pt x="0" y="1090"/>
                    <a:pt x="305" y="1596"/>
                    <a:pt x="802" y="1720"/>
                  </a:cubicBezTo>
                  <a:cubicBezTo>
                    <a:pt x="878" y="1740"/>
                    <a:pt x="952" y="1748"/>
                    <a:pt x="1028" y="1748"/>
                  </a:cubicBezTo>
                  <a:cubicBezTo>
                    <a:pt x="1446" y="1748"/>
                    <a:pt x="1826" y="1467"/>
                    <a:pt x="1929" y="1042"/>
                  </a:cubicBezTo>
                  <a:cubicBezTo>
                    <a:pt x="1983" y="833"/>
                    <a:pt x="1959" y="624"/>
                    <a:pt x="1877" y="442"/>
                  </a:cubicBezTo>
                  <a:cubicBezTo>
                    <a:pt x="1531" y="127"/>
                    <a:pt x="1099" y="1"/>
                    <a:pt x="641" y="1"/>
                  </a:cubicBezTo>
                  <a:close/>
                </a:path>
              </a:pathLst>
            </a:custGeom>
            <a:solidFill>
              <a:srgbClr val="A8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0"/>
            <p:cNvSpPr/>
            <p:nvPr/>
          </p:nvSpPr>
          <p:spPr>
            <a:xfrm>
              <a:off x="5838700" y="1220620"/>
              <a:ext cx="262996" cy="96755"/>
            </a:xfrm>
            <a:custGeom>
              <a:avLst/>
              <a:gdLst/>
              <a:ahLst/>
              <a:cxnLst/>
              <a:rect l="l" t="t" r="r" b="b"/>
              <a:pathLst>
                <a:path w="4890" h="1799" extrusionOk="0">
                  <a:moveTo>
                    <a:pt x="2577" y="1"/>
                  </a:moveTo>
                  <a:cubicBezTo>
                    <a:pt x="1786" y="1"/>
                    <a:pt x="950" y="288"/>
                    <a:pt x="279" y="706"/>
                  </a:cubicBezTo>
                  <a:cubicBezTo>
                    <a:pt x="1" y="884"/>
                    <a:pt x="173" y="1285"/>
                    <a:pt x="432" y="1285"/>
                  </a:cubicBezTo>
                  <a:cubicBezTo>
                    <a:pt x="481" y="1285"/>
                    <a:pt x="535" y="1268"/>
                    <a:pt x="587" y="1237"/>
                  </a:cubicBezTo>
                  <a:cubicBezTo>
                    <a:pt x="857" y="1065"/>
                    <a:pt x="1162" y="915"/>
                    <a:pt x="1477" y="802"/>
                  </a:cubicBezTo>
                  <a:cubicBezTo>
                    <a:pt x="1813" y="682"/>
                    <a:pt x="2166" y="607"/>
                    <a:pt x="2505" y="600"/>
                  </a:cubicBezTo>
                  <a:cubicBezTo>
                    <a:pt x="2526" y="597"/>
                    <a:pt x="2546" y="597"/>
                    <a:pt x="2567" y="597"/>
                  </a:cubicBezTo>
                  <a:cubicBezTo>
                    <a:pt x="3025" y="597"/>
                    <a:pt x="3457" y="723"/>
                    <a:pt x="3803" y="1038"/>
                  </a:cubicBezTo>
                  <a:cubicBezTo>
                    <a:pt x="3975" y="1189"/>
                    <a:pt x="4126" y="1391"/>
                    <a:pt x="4246" y="1641"/>
                  </a:cubicBezTo>
                  <a:cubicBezTo>
                    <a:pt x="4287" y="1723"/>
                    <a:pt x="4345" y="1772"/>
                    <a:pt x="4413" y="1789"/>
                  </a:cubicBezTo>
                  <a:cubicBezTo>
                    <a:pt x="4434" y="1795"/>
                    <a:pt x="4454" y="1799"/>
                    <a:pt x="4478" y="1799"/>
                  </a:cubicBezTo>
                  <a:cubicBezTo>
                    <a:pt x="4677" y="1799"/>
                    <a:pt x="4889" y="1576"/>
                    <a:pt x="4773" y="1332"/>
                  </a:cubicBezTo>
                  <a:cubicBezTo>
                    <a:pt x="4307" y="371"/>
                    <a:pt x="3471" y="1"/>
                    <a:pt x="2577" y="1"/>
                  </a:cubicBezTo>
                  <a:close/>
                </a:path>
              </a:pathLst>
            </a:custGeom>
            <a:solidFill>
              <a:srgbClr val="9793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0"/>
            <p:cNvSpPr/>
            <p:nvPr/>
          </p:nvSpPr>
          <p:spPr>
            <a:xfrm>
              <a:off x="6337099" y="1252835"/>
              <a:ext cx="166027" cy="119290"/>
            </a:xfrm>
            <a:custGeom>
              <a:avLst/>
              <a:gdLst/>
              <a:ahLst/>
              <a:cxnLst/>
              <a:rect l="l" t="t" r="r" b="b"/>
              <a:pathLst>
                <a:path w="3087" h="2218" extrusionOk="0">
                  <a:moveTo>
                    <a:pt x="1844" y="1"/>
                  </a:moveTo>
                  <a:cubicBezTo>
                    <a:pt x="2093" y="114"/>
                    <a:pt x="2288" y="336"/>
                    <a:pt x="2361" y="624"/>
                  </a:cubicBezTo>
                  <a:cubicBezTo>
                    <a:pt x="2487" y="1121"/>
                    <a:pt x="2182" y="1628"/>
                    <a:pt x="1686" y="1751"/>
                  </a:cubicBezTo>
                  <a:cubicBezTo>
                    <a:pt x="1610" y="1769"/>
                    <a:pt x="1535" y="1778"/>
                    <a:pt x="1460" y="1778"/>
                  </a:cubicBezTo>
                  <a:cubicBezTo>
                    <a:pt x="1042" y="1778"/>
                    <a:pt x="661" y="1498"/>
                    <a:pt x="559" y="1073"/>
                  </a:cubicBezTo>
                  <a:cubicBezTo>
                    <a:pt x="500" y="840"/>
                    <a:pt x="535" y="607"/>
                    <a:pt x="637" y="412"/>
                  </a:cubicBezTo>
                  <a:lnTo>
                    <a:pt x="637" y="412"/>
                  </a:lnTo>
                  <a:cubicBezTo>
                    <a:pt x="456" y="569"/>
                    <a:pt x="295" y="775"/>
                    <a:pt x="165" y="1042"/>
                  </a:cubicBezTo>
                  <a:cubicBezTo>
                    <a:pt x="124" y="1124"/>
                    <a:pt x="65" y="1173"/>
                    <a:pt x="0" y="1190"/>
                  </a:cubicBezTo>
                  <a:cubicBezTo>
                    <a:pt x="41" y="1296"/>
                    <a:pt x="106" y="1402"/>
                    <a:pt x="185" y="1508"/>
                  </a:cubicBezTo>
                  <a:cubicBezTo>
                    <a:pt x="473" y="1889"/>
                    <a:pt x="984" y="2217"/>
                    <a:pt x="1607" y="2217"/>
                  </a:cubicBezTo>
                  <a:lnTo>
                    <a:pt x="1638" y="2217"/>
                  </a:lnTo>
                  <a:cubicBezTo>
                    <a:pt x="2032" y="2210"/>
                    <a:pt x="2378" y="2005"/>
                    <a:pt x="2631" y="1727"/>
                  </a:cubicBezTo>
                  <a:cubicBezTo>
                    <a:pt x="2916" y="1419"/>
                    <a:pt x="3087" y="1018"/>
                    <a:pt x="3077" y="703"/>
                  </a:cubicBezTo>
                  <a:cubicBezTo>
                    <a:pt x="3069" y="535"/>
                    <a:pt x="3025" y="364"/>
                    <a:pt x="2936" y="206"/>
                  </a:cubicBezTo>
                  <a:cubicBezTo>
                    <a:pt x="2576" y="80"/>
                    <a:pt x="2203" y="1"/>
                    <a:pt x="1844" y="1"/>
                  </a:cubicBezTo>
                  <a:close/>
                </a:path>
              </a:pathLst>
            </a:custGeom>
            <a:solidFill>
              <a:srgbClr val="FFFD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0"/>
            <p:cNvSpPr/>
            <p:nvPr/>
          </p:nvSpPr>
          <p:spPr>
            <a:xfrm>
              <a:off x="6363991" y="1252835"/>
              <a:ext cx="106920" cy="95679"/>
            </a:xfrm>
            <a:custGeom>
              <a:avLst/>
              <a:gdLst/>
              <a:ahLst/>
              <a:cxnLst/>
              <a:rect l="l" t="t" r="r" b="b"/>
              <a:pathLst>
                <a:path w="1988" h="1779" extrusionOk="0">
                  <a:moveTo>
                    <a:pt x="1344" y="1"/>
                  </a:moveTo>
                  <a:cubicBezTo>
                    <a:pt x="898" y="1"/>
                    <a:pt x="480" y="121"/>
                    <a:pt x="137" y="412"/>
                  </a:cubicBezTo>
                  <a:cubicBezTo>
                    <a:pt x="35" y="607"/>
                    <a:pt x="0" y="840"/>
                    <a:pt x="59" y="1073"/>
                  </a:cubicBezTo>
                  <a:cubicBezTo>
                    <a:pt x="161" y="1498"/>
                    <a:pt x="542" y="1778"/>
                    <a:pt x="960" y="1778"/>
                  </a:cubicBezTo>
                  <a:cubicBezTo>
                    <a:pt x="1035" y="1778"/>
                    <a:pt x="1110" y="1769"/>
                    <a:pt x="1186" y="1751"/>
                  </a:cubicBezTo>
                  <a:cubicBezTo>
                    <a:pt x="1682" y="1628"/>
                    <a:pt x="1987" y="1121"/>
                    <a:pt x="1861" y="624"/>
                  </a:cubicBezTo>
                  <a:cubicBezTo>
                    <a:pt x="1788" y="336"/>
                    <a:pt x="1593" y="114"/>
                    <a:pt x="1344" y="1"/>
                  </a:cubicBezTo>
                  <a:close/>
                </a:path>
              </a:pathLst>
            </a:custGeom>
            <a:solidFill>
              <a:srgbClr val="A8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0"/>
            <p:cNvSpPr/>
            <p:nvPr/>
          </p:nvSpPr>
          <p:spPr>
            <a:xfrm>
              <a:off x="6311284" y="1220620"/>
              <a:ext cx="263158" cy="96755"/>
            </a:xfrm>
            <a:custGeom>
              <a:avLst/>
              <a:gdLst/>
              <a:ahLst/>
              <a:cxnLst/>
              <a:rect l="l" t="t" r="r" b="b"/>
              <a:pathLst>
                <a:path w="4893" h="1799" extrusionOk="0">
                  <a:moveTo>
                    <a:pt x="2313" y="1"/>
                  </a:moveTo>
                  <a:cubicBezTo>
                    <a:pt x="1419" y="1"/>
                    <a:pt x="583" y="371"/>
                    <a:pt x="117" y="1332"/>
                  </a:cubicBezTo>
                  <a:cubicBezTo>
                    <a:pt x="1" y="1576"/>
                    <a:pt x="213" y="1799"/>
                    <a:pt x="412" y="1799"/>
                  </a:cubicBezTo>
                  <a:cubicBezTo>
                    <a:pt x="436" y="1799"/>
                    <a:pt x="456" y="1795"/>
                    <a:pt x="480" y="1789"/>
                  </a:cubicBezTo>
                  <a:cubicBezTo>
                    <a:pt x="545" y="1772"/>
                    <a:pt x="604" y="1723"/>
                    <a:pt x="645" y="1641"/>
                  </a:cubicBezTo>
                  <a:cubicBezTo>
                    <a:pt x="775" y="1374"/>
                    <a:pt x="936" y="1168"/>
                    <a:pt x="1117" y="1011"/>
                  </a:cubicBezTo>
                  <a:cubicBezTo>
                    <a:pt x="1460" y="720"/>
                    <a:pt x="1878" y="600"/>
                    <a:pt x="2324" y="600"/>
                  </a:cubicBezTo>
                  <a:cubicBezTo>
                    <a:pt x="2683" y="600"/>
                    <a:pt x="3056" y="679"/>
                    <a:pt x="3416" y="805"/>
                  </a:cubicBezTo>
                  <a:cubicBezTo>
                    <a:pt x="3731" y="915"/>
                    <a:pt x="4033" y="1065"/>
                    <a:pt x="4303" y="1237"/>
                  </a:cubicBezTo>
                  <a:cubicBezTo>
                    <a:pt x="4358" y="1268"/>
                    <a:pt x="4409" y="1285"/>
                    <a:pt x="4461" y="1285"/>
                  </a:cubicBezTo>
                  <a:cubicBezTo>
                    <a:pt x="4721" y="1285"/>
                    <a:pt x="4893" y="884"/>
                    <a:pt x="4612" y="706"/>
                  </a:cubicBezTo>
                  <a:cubicBezTo>
                    <a:pt x="3940" y="288"/>
                    <a:pt x="3105" y="1"/>
                    <a:pt x="2313" y="1"/>
                  </a:cubicBezTo>
                  <a:close/>
                </a:path>
              </a:pathLst>
            </a:custGeom>
            <a:solidFill>
              <a:srgbClr val="9793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0"/>
            <p:cNvSpPr/>
            <p:nvPr/>
          </p:nvSpPr>
          <p:spPr>
            <a:xfrm>
              <a:off x="6273127" y="1126125"/>
              <a:ext cx="317597" cy="64101"/>
            </a:xfrm>
            <a:custGeom>
              <a:avLst/>
              <a:gdLst/>
              <a:ahLst/>
              <a:cxnLst/>
              <a:rect l="l" t="t" r="r" b="b"/>
              <a:pathLst>
                <a:path w="4207" h="740" extrusionOk="0">
                  <a:moveTo>
                    <a:pt x="165" y="0"/>
                  </a:moveTo>
                  <a:cubicBezTo>
                    <a:pt x="76" y="0"/>
                    <a:pt x="1" y="76"/>
                    <a:pt x="1" y="164"/>
                  </a:cubicBezTo>
                  <a:lnTo>
                    <a:pt x="1" y="576"/>
                  </a:lnTo>
                  <a:cubicBezTo>
                    <a:pt x="1" y="664"/>
                    <a:pt x="76" y="740"/>
                    <a:pt x="165" y="740"/>
                  </a:cubicBezTo>
                  <a:lnTo>
                    <a:pt x="4042" y="740"/>
                  </a:lnTo>
                  <a:cubicBezTo>
                    <a:pt x="4132" y="740"/>
                    <a:pt x="4207" y="664"/>
                    <a:pt x="4207" y="576"/>
                  </a:cubicBezTo>
                  <a:lnTo>
                    <a:pt x="4207" y="164"/>
                  </a:lnTo>
                  <a:cubicBezTo>
                    <a:pt x="4207" y="76"/>
                    <a:pt x="4132" y="0"/>
                    <a:pt x="4042" y="0"/>
                  </a:cubicBezTo>
                  <a:close/>
                </a:path>
              </a:pathLst>
            </a:custGeom>
            <a:solidFill>
              <a:srgbClr val="9793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0"/>
            <p:cNvSpPr/>
            <p:nvPr/>
          </p:nvSpPr>
          <p:spPr>
            <a:xfrm>
              <a:off x="5838649" y="1126125"/>
              <a:ext cx="298347" cy="64101"/>
            </a:xfrm>
            <a:custGeom>
              <a:avLst/>
              <a:gdLst/>
              <a:ahLst/>
              <a:cxnLst/>
              <a:rect l="l" t="t" r="r" b="b"/>
              <a:pathLst>
                <a:path w="4208" h="740" extrusionOk="0">
                  <a:moveTo>
                    <a:pt x="165" y="0"/>
                  </a:moveTo>
                  <a:cubicBezTo>
                    <a:pt x="76" y="0"/>
                    <a:pt x="0" y="76"/>
                    <a:pt x="0" y="164"/>
                  </a:cubicBezTo>
                  <a:lnTo>
                    <a:pt x="0" y="576"/>
                  </a:lnTo>
                  <a:cubicBezTo>
                    <a:pt x="0" y="664"/>
                    <a:pt x="76" y="740"/>
                    <a:pt x="165" y="740"/>
                  </a:cubicBezTo>
                  <a:lnTo>
                    <a:pt x="4043" y="740"/>
                  </a:lnTo>
                  <a:cubicBezTo>
                    <a:pt x="4132" y="740"/>
                    <a:pt x="4207" y="664"/>
                    <a:pt x="4207" y="576"/>
                  </a:cubicBezTo>
                  <a:lnTo>
                    <a:pt x="4207" y="164"/>
                  </a:lnTo>
                  <a:cubicBezTo>
                    <a:pt x="4207" y="76"/>
                    <a:pt x="4132" y="0"/>
                    <a:pt x="4043" y="0"/>
                  </a:cubicBezTo>
                  <a:close/>
                </a:path>
              </a:pathLst>
            </a:custGeom>
            <a:solidFill>
              <a:srgbClr val="9793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0"/>
            <p:cNvSpPr/>
            <p:nvPr/>
          </p:nvSpPr>
          <p:spPr>
            <a:xfrm>
              <a:off x="6146810" y="1679545"/>
              <a:ext cx="176191" cy="88096"/>
            </a:xfrm>
            <a:custGeom>
              <a:avLst/>
              <a:gdLst/>
              <a:ahLst/>
              <a:cxnLst/>
              <a:rect l="l" t="t" r="r" b="b"/>
              <a:pathLst>
                <a:path w="3276" h="1638" extrusionOk="0">
                  <a:moveTo>
                    <a:pt x="1" y="1"/>
                  </a:moveTo>
                  <a:cubicBezTo>
                    <a:pt x="1" y="1"/>
                    <a:pt x="1" y="1638"/>
                    <a:pt x="1638" y="1638"/>
                  </a:cubicBezTo>
                  <a:cubicBezTo>
                    <a:pt x="3098" y="1638"/>
                    <a:pt x="3275" y="1"/>
                    <a:pt x="3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0"/>
            <p:cNvSpPr/>
            <p:nvPr/>
          </p:nvSpPr>
          <p:spPr>
            <a:xfrm>
              <a:off x="6206086" y="837367"/>
              <a:ext cx="315488" cy="145428"/>
            </a:xfrm>
            <a:custGeom>
              <a:avLst/>
              <a:gdLst/>
              <a:ahLst/>
              <a:cxnLst/>
              <a:rect l="l" t="t" r="r" b="b"/>
              <a:pathLst>
                <a:path w="5866" h="2704" extrusionOk="0">
                  <a:moveTo>
                    <a:pt x="5692" y="1"/>
                  </a:moveTo>
                  <a:cubicBezTo>
                    <a:pt x="5647" y="1"/>
                    <a:pt x="5596" y="37"/>
                    <a:pt x="5602" y="97"/>
                  </a:cubicBezTo>
                  <a:cubicBezTo>
                    <a:pt x="5708" y="1392"/>
                    <a:pt x="4238" y="2056"/>
                    <a:pt x="3200" y="2327"/>
                  </a:cubicBezTo>
                  <a:cubicBezTo>
                    <a:pt x="2756" y="2442"/>
                    <a:pt x="2315" y="2493"/>
                    <a:pt x="1877" y="2493"/>
                  </a:cubicBezTo>
                  <a:cubicBezTo>
                    <a:pt x="1287" y="2493"/>
                    <a:pt x="701" y="2401"/>
                    <a:pt x="114" y="2248"/>
                  </a:cubicBezTo>
                  <a:cubicBezTo>
                    <a:pt x="107" y="2246"/>
                    <a:pt x="100" y="2245"/>
                    <a:pt x="94" y="2245"/>
                  </a:cubicBezTo>
                  <a:cubicBezTo>
                    <a:pt x="26" y="2245"/>
                    <a:pt x="0" y="2343"/>
                    <a:pt x="73" y="2371"/>
                  </a:cubicBezTo>
                  <a:cubicBezTo>
                    <a:pt x="646" y="2596"/>
                    <a:pt x="1257" y="2703"/>
                    <a:pt x="1869" y="2703"/>
                  </a:cubicBezTo>
                  <a:cubicBezTo>
                    <a:pt x="2566" y="2703"/>
                    <a:pt x="3264" y="2564"/>
                    <a:pt x="3910" y="2300"/>
                  </a:cubicBezTo>
                  <a:cubicBezTo>
                    <a:pt x="4865" y="1909"/>
                    <a:pt x="5865" y="1210"/>
                    <a:pt x="5759" y="63"/>
                  </a:cubicBezTo>
                  <a:cubicBezTo>
                    <a:pt x="5755" y="20"/>
                    <a:pt x="5725" y="1"/>
                    <a:pt x="5692" y="1"/>
                  </a:cubicBez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0"/>
            <p:cNvSpPr/>
            <p:nvPr/>
          </p:nvSpPr>
          <p:spPr>
            <a:xfrm>
              <a:off x="6076102" y="1591163"/>
              <a:ext cx="317597" cy="64101"/>
            </a:xfrm>
            <a:custGeom>
              <a:avLst/>
              <a:gdLst/>
              <a:ahLst/>
              <a:cxnLst/>
              <a:rect l="l" t="t" r="r" b="b"/>
              <a:pathLst>
                <a:path w="4207" h="740" extrusionOk="0">
                  <a:moveTo>
                    <a:pt x="165" y="0"/>
                  </a:moveTo>
                  <a:cubicBezTo>
                    <a:pt x="76" y="0"/>
                    <a:pt x="1" y="76"/>
                    <a:pt x="1" y="164"/>
                  </a:cubicBezTo>
                  <a:lnTo>
                    <a:pt x="1" y="576"/>
                  </a:lnTo>
                  <a:cubicBezTo>
                    <a:pt x="1" y="664"/>
                    <a:pt x="76" y="740"/>
                    <a:pt x="165" y="740"/>
                  </a:cubicBezTo>
                  <a:lnTo>
                    <a:pt x="4042" y="740"/>
                  </a:lnTo>
                  <a:cubicBezTo>
                    <a:pt x="4132" y="740"/>
                    <a:pt x="4207" y="664"/>
                    <a:pt x="4207" y="576"/>
                  </a:cubicBezTo>
                  <a:lnTo>
                    <a:pt x="4207" y="164"/>
                  </a:lnTo>
                  <a:cubicBezTo>
                    <a:pt x="4207" y="76"/>
                    <a:pt x="4132" y="0"/>
                    <a:pt x="4042" y="0"/>
                  </a:cubicBez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0"/>
            <p:cNvSpPr/>
            <p:nvPr/>
          </p:nvSpPr>
          <p:spPr>
            <a:xfrm>
              <a:off x="6202650" y="1791944"/>
              <a:ext cx="70500" cy="70500"/>
            </a:xfrm>
            <a:prstGeom prst="roundRect">
              <a:avLst>
                <a:gd name="adj" fmla="val 16667"/>
              </a:avLst>
            </a:pr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0"/>
            <p:cNvSpPr/>
            <p:nvPr/>
          </p:nvSpPr>
          <p:spPr>
            <a:xfrm rot="-8100000">
              <a:off x="6058488" y="1759543"/>
              <a:ext cx="294015" cy="291469"/>
            </a:xfrm>
            <a:prstGeom prst="diagStripe">
              <a:avLst>
                <a:gd name="adj" fmla="val 50000"/>
              </a:avLst>
            </a:prstGeom>
            <a:solidFill>
              <a:srgbClr val="B785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60"/>
          <p:cNvGrpSpPr/>
          <p:nvPr/>
        </p:nvGrpSpPr>
        <p:grpSpPr>
          <a:xfrm>
            <a:off x="2036911" y="900"/>
            <a:ext cx="541771" cy="1694899"/>
            <a:chOff x="6048200" y="900"/>
            <a:chExt cx="802505" cy="2363546"/>
          </a:xfrm>
        </p:grpSpPr>
        <p:grpSp>
          <p:nvGrpSpPr>
            <p:cNvPr id="1185" name="Google Shape;1185;p60"/>
            <p:cNvGrpSpPr/>
            <p:nvPr/>
          </p:nvGrpSpPr>
          <p:grpSpPr>
            <a:xfrm rot="-5400000">
              <a:off x="6010065" y="1523805"/>
              <a:ext cx="878776" cy="802505"/>
              <a:chOff x="7416265" y="2170505"/>
              <a:chExt cx="878776" cy="802505"/>
            </a:xfrm>
          </p:grpSpPr>
          <p:sp>
            <p:nvSpPr>
              <p:cNvPr id="1186" name="Google Shape;1186;p60"/>
              <p:cNvSpPr/>
              <p:nvPr/>
            </p:nvSpPr>
            <p:spPr>
              <a:xfrm rot="-5400000">
                <a:off x="7414184" y="2190595"/>
                <a:ext cx="784496" cy="780335"/>
              </a:xfrm>
              <a:custGeom>
                <a:avLst/>
                <a:gdLst/>
                <a:ahLst/>
                <a:cxnLst/>
                <a:rect l="l" t="t" r="r" b="b"/>
                <a:pathLst>
                  <a:path w="12065" h="12001" extrusionOk="0">
                    <a:moveTo>
                      <a:pt x="6034" y="0"/>
                    </a:moveTo>
                    <a:cubicBezTo>
                      <a:pt x="2701" y="0"/>
                      <a:pt x="0" y="2303"/>
                      <a:pt x="0" y="5144"/>
                    </a:cubicBezTo>
                    <a:cubicBezTo>
                      <a:pt x="0" y="6936"/>
                      <a:pt x="1079" y="8515"/>
                      <a:pt x="2712" y="9436"/>
                    </a:cubicBezTo>
                    <a:cubicBezTo>
                      <a:pt x="3633" y="9955"/>
                      <a:pt x="4186" y="10943"/>
                      <a:pt x="4186" y="12000"/>
                    </a:cubicBezTo>
                    <a:lnTo>
                      <a:pt x="7878" y="12000"/>
                    </a:lnTo>
                    <a:cubicBezTo>
                      <a:pt x="7878" y="10943"/>
                      <a:pt x="8436" y="9955"/>
                      <a:pt x="9356" y="9436"/>
                    </a:cubicBezTo>
                    <a:cubicBezTo>
                      <a:pt x="10988" y="8515"/>
                      <a:pt x="12065" y="6936"/>
                      <a:pt x="12065" y="5144"/>
                    </a:cubicBezTo>
                    <a:cubicBezTo>
                      <a:pt x="12065" y="2303"/>
                      <a:pt x="9364" y="0"/>
                      <a:pt x="6034" y="0"/>
                    </a:cubicBezTo>
                    <a:close/>
                  </a:path>
                </a:pathLst>
              </a:custGeom>
              <a:solidFill>
                <a:srgbClr val="F1D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0"/>
              <p:cNvSpPr/>
              <p:nvPr/>
            </p:nvSpPr>
            <p:spPr>
              <a:xfrm rot="-5400000">
                <a:off x="7590362" y="2124177"/>
                <a:ext cx="559909" cy="652566"/>
              </a:xfrm>
              <a:custGeom>
                <a:avLst/>
                <a:gdLst/>
                <a:ahLst/>
                <a:cxnLst/>
                <a:rect l="l" t="t" r="r" b="b"/>
                <a:pathLst>
                  <a:path w="8611" h="10036" extrusionOk="0">
                    <a:moveTo>
                      <a:pt x="7042" y="1"/>
                    </a:moveTo>
                    <a:cubicBezTo>
                      <a:pt x="8610" y="4308"/>
                      <a:pt x="2988" y="6182"/>
                      <a:pt x="0" y="8452"/>
                    </a:cubicBezTo>
                    <a:cubicBezTo>
                      <a:pt x="292" y="8918"/>
                      <a:pt x="455" y="9463"/>
                      <a:pt x="455" y="10035"/>
                    </a:cubicBezTo>
                    <a:lnTo>
                      <a:pt x="4147" y="10035"/>
                    </a:lnTo>
                    <a:cubicBezTo>
                      <a:pt x="4147" y="8978"/>
                      <a:pt x="4705" y="7990"/>
                      <a:pt x="5625" y="7471"/>
                    </a:cubicBezTo>
                    <a:cubicBezTo>
                      <a:pt x="7257" y="6550"/>
                      <a:pt x="8334" y="4971"/>
                      <a:pt x="8334" y="3179"/>
                    </a:cubicBezTo>
                    <a:cubicBezTo>
                      <a:pt x="8334" y="1978"/>
                      <a:pt x="7848" y="876"/>
                      <a:pt x="70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0"/>
              <p:cNvSpPr/>
              <p:nvPr/>
            </p:nvSpPr>
            <p:spPr>
              <a:xfrm rot="-5400000">
                <a:off x="7425140" y="2626343"/>
                <a:ext cx="342539" cy="299038"/>
              </a:xfrm>
              <a:custGeom>
                <a:avLst/>
                <a:gdLst/>
                <a:ahLst/>
                <a:cxnLst/>
                <a:rect l="l" t="t" r="r" b="b"/>
                <a:pathLst>
                  <a:path w="5268" h="4599" extrusionOk="0">
                    <a:moveTo>
                      <a:pt x="4686" y="1"/>
                    </a:moveTo>
                    <a:cubicBezTo>
                      <a:pt x="4664" y="1"/>
                      <a:pt x="4641" y="2"/>
                      <a:pt x="4617" y="6"/>
                    </a:cubicBezTo>
                    <a:cubicBezTo>
                      <a:pt x="2428" y="370"/>
                      <a:pt x="655" y="1998"/>
                      <a:pt x="76" y="4135"/>
                    </a:cubicBezTo>
                    <a:cubicBezTo>
                      <a:pt x="0" y="4416"/>
                      <a:pt x="232" y="4599"/>
                      <a:pt x="456" y="4599"/>
                    </a:cubicBezTo>
                    <a:cubicBezTo>
                      <a:pt x="603" y="4599"/>
                      <a:pt x="748" y="4519"/>
                      <a:pt x="798" y="4335"/>
                    </a:cubicBezTo>
                    <a:cubicBezTo>
                      <a:pt x="1314" y="2430"/>
                      <a:pt x="2875" y="1048"/>
                      <a:pt x="4818" y="730"/>
                    </a:cubicBezTo>
                    <a:cubicBezTo>
                      <a:pt x="5267" y="654"/>
                      <a:pt x="5109" y="1"/>
                      <a:pt x="4686" y="1"/>
                    </a:cubicBezTo>
                    <a:close/>
                  </a:path>
                </a:pathLst>
              </a:custGeom>
              <a:solidFill>
                <a:srgbClr val="FFF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0"/>
              <p:cNvSpPr/>
              <p:nvPr/>
            </p:nvSpPr>
            <p:spPr>
              <a:xfrm rot="-5400000">
                <a:off x="7795539" y="2839715"/>
                <a:ext cx="104881" cy="118016"/>
              </a:xfrm>
              <a:custGeom>
                <a:avLst/>
                <a:gdLst/>
                <a:ahLst/>
                <a:cxnLst/>
                <a:rect l="l" t="t" r="r" b="b"/>
                <a:pathLst>
                  <a:path w="1613" h="1815" extrusionOk="0">
                    <a:moveTo>
                      <a:pt x="515" y="0"/>
                    </a:moveTo>
                    <a:cubicBezTo>
                      <a:pt x="260" y="0"/>
                      <a:pt x="1" y="271"/>
                      <a:pt x="171" y="560"/>
                    </a:cubicBezTo>
                    <a:cubicBezTo>
                      <a:pt x="380" y="915"/>
                      <a:pt x="588" y="1275"/>
                      <a:pt x="797" y="1635"/>
                    </a:cubicBezTo>
                    <a:cubicBezTo>
                      <a:pt x="872" y="1762"/>
                      <a:pt x="985" y="1814"/>
                      <a:pt x="1098" y="1814"/>
                    </a:cubicBezTo>
                    <a:cubicBezTo>
                      <a:pt x="1354" y="1814"/>
                      <a:pt x="1612" y="1546"/>
                      <a:pt x="1444" y="1256"/>
                    </a:cubicBezTo>
                    <a:cubicBezTo>
                      <a:pt x="1236" y="896"/>
                      <a:pt x="1028" y="541"/>
                      <a:pt x="815" y="181"/>
                    </a:cubicBezTo>
                    <a:cubicBezTo>
                      <a:pt x="741" y="53"/>
                      <a:pt x="628" y="0"/>
                      <a:pt x="515" y="0"/>
                    </a:cubicBezTo>
                    <a:close/>
                  </a:path>
                </a:pathLst>
              </a:custGeom>
              <a:solidFill>
                <a:srgbClr val="FFF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0"/>
              <p:cNvSpPr/>
              <p:nvPr/>
            </p:nvSpPr>
            <p:spPr>
              <a:xfrm rot="-5400000">
                <a:off x="8056961" y="2516457"/>
                <a:ext cx="347545" cy="128615"/>
              </a:xfrm>
              <a:custGeom>
                <a:avLst/>
                <a:gdLst/>
                <a:ahLst/>
                <a:cxnLst/>
                <a:rect l="l" t="t" r="r" b="b"/>
                <a:pathLst>
                  <a:path w="5345" h="1978" extrusionOk="0">
                    <a:moveTo>
                      <a:pt x="988" y="0"/>
                    </a:moveTo>
                    <a:cubicBezTo>
                      <a:pt x="443" y="0"/>
                      <a:pt x="0" y="444"/>
                      <a:pt x="0" y="990"/>
                    </a:cubicBezTo>
                    <a:cubicBezTo>
                      <a:pt x="0" y="1535"/>
                      <a:pt x="443" y="1978"/>
                      <a:pt x="988" y="1978"/>
                    </a:cubicBezTo>
                    <a:lnTo>
                      <a:pt x="4356" y="1978"/>
                    </a:lnTo>
                    <a:cubicBezTo>
                      <a:pt x="4901" y="1978"/>
                      <a:pt x="5345" y="1535"/>
                      <a:pt x="5345" y="990"/>
                    </a:cubicBezTo>
                    <a:cubicBezTo>
                      <a:pt x="5345" y="444"/>
                      <a:pt x="4901" y="0"/>
                      <a:pt x="43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0"/>
              <p:cNvSpPr/>
              <p:nvPr/>
            </p:nvSpPr>
            <p:spPr>
              <a:xfrm rot="-5400000">
                <a:off x="8038234" y="2568475"/>
                <a:ext cx="385323" cy="24383"/>
              </a:xfrm>
              <a:custGeom>
                <a:avLst/>
                <a:gdLst/>
                <a:ahLst/>
                <a:cxnLst/>
                <a:rect l="l" t="t" r="r" b="b"/>
                <a:pathLst>
                  <a:path w="5926" h="375" extrusionOk="0">
                    <a:moveTo>
                      <a:pt x="186" y="0"/>
                    </a:moveTo>
                    <a:cubicBezTo>
                      <a:pt x="85" y="0"/>
                      <a:pt x="1" y="83"/>
                      <a:pt x="1" y="186"/>
                    </a:cubicBezTo>
                    <a:cubicBezTo>
                      <a:pt x="1" y="292"/>
                      <a:pt x="85" y="375"/>
                      <a:pt x="186" y="375"/>
                    </a:cubicBezTo>
                    <a:lnTo>
                      <a:pt x="5739" y="375"/>
                    </a:lnTo>
                    <a:cubicBezTo>
                      <a:pt x="5842" y="375"/>
                      <a:pt x="5926" y="292"/>
                      <a:pt x="5926" y="186"/>
                    </a:cubicBezTo>
                    <a:cubicBezTo>
                      <a:pt x="5926" y="83"/>
                      <a:pt x="5842" y="0"/>
                      <a:pt x="5739" y="0"/>
                    </a:cubicBezTo>
                    <a:close/>
                  </a:path>
                </a:pathLst>
              </a:custGeom>
              <a:solidFill>
                <a:srgbClr val="238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0"/>
              <p:cNvSpPr/>
              <p:nvPr/>
            </p:nvSpPr>
            <p:spPr>
              <a:xfrm rot="-5400000">
                <a:off x="7903021" y="2474876"/>
                <a:ext cx="275695" cy="203911"/>
              </a:xfrm>
              <a:custGeom>
                <a:avLst/>
                <a:gdLst/>
                <a:ahLst/>
                <a:cxnLst/>
                <a:rect l="l" t="t" r="r" b="b"/>
                <a:pathLst>
                  <a:path w="4240" h="3136" extrusionOk="0">
                    <a:moveTo>
                      <a:pt x="1519" y="890"/>
                    </a:moveTo>
                    <a:cubicBezTo>
                      <a:pt x="1606" y="1079"/>
                      <a:pt x="1637" y="1284"/>
                      <a:pt x="1569" y="1469"/>
                    </a:cubicBezTo>
                    <a:cubicBezTo>
                      <a:pt x="1496" y="1420"/>
                      <a:pt x="1459" y="1326"/>
                      <a:pt x="1451" y="1246"/>
                    </a:cubicBezTo>
                    <a:cubicBezTo>
                      <a:pt x="1440" y="1132"/>
                      <a:pt x="1474" y="1019"/>
                      <a:pt x="1519" y="894"/>
                    </a:cubicBezTo>
                    <a:lnTo>
                      <a:pt x="1519" y="890"/>
                    </a:lnTo>
                    <a:close/>
                    <a:moveTo>
                      <a:pt x="2728" y="818"/>
                    </a:moveTo>
                    <a:cubicBezTo>
                      <a:pt x="2732" y="928"/>
                      <a:pt x="2724" y="1041"/>
                      <a:pt x="2720" y="1151"/>
                    </a:cubicBezTo>
                    <a:cubicBezTo>
                      <a:pt x="2713" y="1288"/>
                      <a:pt x="2683" y="1454"/>
                      <a:pt x="2584" y="1508"/>
                    </a:cubicBezTo>
                    <a:cubicBezTo>
                      <a:pt x="2489" y="1310"/>
                      <a:pt x="2573" y="1057"/>
                      <a:pt x="2678" y="890"/>
                    </a:cubicBezTo>
                    <a:cubicBezTo>
                      <a:pt x="2694" y="863"/>
                      <a:pt x="2709" y="840"/>
                      <a:pt x="2728" y="818"/>
                    </a:cubicBezTo>
                    <a:close/>
                    <a:moveTo>
                      <a:pt x="2224" y="0"/>
                    </a:moveTo>
                    <a:cubicBezTo>
                      <a:pt x="2038" y="0"/>
                      <a:pt x="1843" y="93"/>
                      <a:pt x="1701" y="258"/>
                    </a:cubicBezTo>
                    <a:cubicBezTo>
                      <a:pt x="1610" y="359"/>
                      <a:pt x="1546" y="481"/>
                      <a:pt x="1493" y="606"/>
                    </a:cubicBezTo>
                    <a:cubicBezTo>
                      <a:pt x="1394" y="477"/>
                      <a:pt x="1274" y="359"/>
                      <a:pt x="1144" y="269"/>
                    </a:cubicBezTo>
                    <a:cubicBezTo>
                      <a:pt x="1050" y="204"/>
                      <a:pt x="924" y="129"/>
                      <a:pt x="781" y="118"/>
                    </a:cubicBezTo>
                    <a:cubicBezTo>
                      <a:pt x="770" y="117"/>
                      <a:pt x="760" y="116"/>
                      <a:pt x="749" y="116"/>
                    </a:cubicBezTo>
                    <a:cubicBezTo>
                      <a:pt x="446" y="116"/>
                      <a:pt x="210" y="431"/>
                      <a:pt x="144" y="749"/>
                    </a:cubicBezTo>
                    <a:cubicBezTo>
                      <a:pt x="1" y="1428"/>
                      <a:pt x="284" y="2136"/>
                      <a:pt x="633" y="2807"/>
                    </a:cubicBezTo>
                    <a:lnTo>
                      <a:pt x="57" y="2807"/>
                    </a:lnTo>
                    <a:lnTo>
                      <a:pt x="57" y="2931"/>
                    </a:lnTo>
                    <a:lnTo>
                      <a:pt x="842" y="2931"/>
                    </a:lnTo>
                    <a:lnTo>
                      <a:pt x="792" y="2840"/>
                    </a:lnTo>
                    <a:cubicBezTo>
                      <a:pt x="436" y="2163"/>
                      <a:pt x="122" y="1443"/>
                      <a:pt x="265" y="777"/>
                    </a:cubicBezTo>
                    <a:cubicBezTo>
                      <a:pt x="321" y="516"/>
                      <a:pt x="514" y="241"/>
                      <a:pt x="750" y="241"/>
                    </a:cubicBezTo>
                    <a:cubicBezTo>
                      <a:pt x="758" y="241"/>
                      <a:pt x="766" y="242"/>
                      <a:pt x="774" y="242"/>
                    </a:cubicBezTo>
                    <a:cubicBezTo>
                      <a:pt x="887" y="249"/>
                      <a:pt x="993" y="314"/>
                      <a:pt x="1073" y="371"/>
                    </a:cubicBezTo>
                    <a:cubicBezTo>
                      <a:pt x="1213" y="469"/>
                      <a:pt x="1342" y="599"/>
                      <a:pt x="1436" y="746"/>
                    </a:cubicBezTo>
                    <a:cubicBezTo>
                      <a:pt x="1424" y="780"/>
                      <a:pt x="1414" y="818"/>
                      <a:pt x="1402" y="852"/>
                    </a:cubicBezTo>
                    <a:cubicBezTo>
                      <a:pt x="1353" y="989"/>
                      <a:pt x="1314" y="1121"/>
                      <a:pt x="1326" y="1258"/>
                    </a:cubicBezTo>
                    <a:cubicBezTo>
                      <a:pt x="1337" y="1398"/>
                      <a:pt x="1421" y="1564"/>
                      <a:pt x="1580" y="1613"/>
                    </a:cubicBezTo>
                    <a:lnTo>
                      <a:pt x="1629" y="1632"/>
                    </a:lnTo>
                    <a:lnTo>
                      <a:pt x="1655" y="1583"/>
                    </a:lnTo>
                    <a:cubicBezTo>
                      <a:pt x="1788" y="1310"/>
                      <a:pt x="1732" y="999"/>
                      <a:pt x="1576" y="735"/>
                    </a:cubicBezTo>
                    <a:cubicBezTo>
                      <a:pt x="1629" y="590"/>
                      <a:pt x="1697" y="450"/>
                      <a:pt x="1796" y="340"/>
                    </a:cubicBezTo>
                    <a:cubicBezTo>
                      <a:pt x="1913" y="204"/>
                      <a:pt x="2073" y="127"/>
                      <a:pt x="2222" y="127"/>
                    </a:cubicBezTo>
                    <a:cubicBezTo>
                      <a:pt x="2251" y="127"/>
                      <a:pt x="2279" y="130"/>
                      <a:pt x="2307" y="136"/>
                    </a:cubicBezTo>
                    <a:cubicBezTo>
                      <a:pt x="2474" y="170"/>
                      <a:pt x="2622" y="329"/>
                      <a:pt x="2683" y="534"/>
                    </a:cubicBezTo>
                    <a:cubicBezTo>
                      <a:pt x="2694" y="572"/>
                      <a:pt x="2705" y="606"/>
                      <a:pt x="2709" y="644"/>
                    </a:cubicBezTo>
                    <a:cubicBezTo>
                      <a:pt x="2660" y="697"/>
                      <a:pt x="2614" y="758"/>
                      <a:pt x="2573" y="822"/>
                    </a:cubicBezTo>
                    <a:cubicBezTo>
                      <a:pt x="2433" y="1041"/>
                      <a:pt x="2337" y="1368"/>
                      <a:pt x="2501" y="1621"/>
                    </a:cubicBezTo>
                    <a:lnTo>
                      <a:pt x="2527" y="1655"/>
                    </a:lnTo>
                    <a:lnTo>
                      <a:pt x="2569" y="1648"/>
                    </a:lnTo>
                    <a:cubicBezTo>
                      <a:pt x="2683" y="1621"/>
                      <a:pt x="2823" y="1519"/>
                      <a:pt x="2845" y="1159"/>
                    </a:cubicBezTo>
                    <a:cubicBezTo>
                      <a:pt x="2853" y="1011"/>
                      <a:pt x="2860" y="849"/>
                      <a:pt x="2842" y="686"/>
                    </a:cubicBezTo>
                    <a:cubicBezTo>
                      <a:pt x="2970" y="560"/>
                      <a:pt x="3125" y="477"/>
                      <a:pt x="3284" y="443"/>
                    </a:cubicBezTo>
                    <a:cubicBezTo>
                      <a:pt x="3328" y="435"/>
                      <a:pt x="3371" y="431"/>
                      <a:pt x="3414" y="431"/>
                    </a:cubicBezTo>
                    <a:cubicBezTo>
                      <a:pt x="3628" y="431"/>
                      <a:pt x="3833" y="529"/>
                      <a:pt x="3940" y="693"/>
                    </a:cubicBezTo>
                    <a:cubicBezTo>
                      <a:pt x="4106" y="950"/>
                      <a:pt x="4024" y="1303"/>
                      <a:pt x="3947" y="1545"/>
                    </a:cubicBezTo>
                    <a:cubicBezTo>
                      <a:pt x="3910" y="1663"/>
                      <a:pt x="3872" y="1777"/>
                      <a:pt x="3830" y="1894"/>
                    </a:cubicBezTo>
                    <a:cubicBezTo>
                      <a:pt x="3701" y="2261"/>
                      <a:pt x="3569" y="2644"/>
                      <a:pt x="3564" y="3041"/>
                    </a:cubicBezTo>
                    <a:lnTo>
                      <a:pt x="3564" y="3099"/>
                    </a:lnTo>
                    <a:lnTo>
                      <a:pt x="3963" y="3136"/>
                    </a:lnTo>
                    <a:lnTo>
                      <a:pt x="3974" y="3011"/>
                    </a:lnTo>
                    <a:lnTo>
                      <a:pt x="3690" y="2985"/>
                    </a:lnTo>
                    <a:cubicBezTo>
                      <a:pt x="3705" y="2625"/>
                      <a:pt x="3826" y="2277"/>
                      <a:pt x="3947" y="1936"/>
                    </a:cubicBezTo>
                    <a:cubicBezTo>
                      <a:pt x="3989" y="1818"/>
                      <a:pt x="4031" y="1700"/>
                      <a:pt x="4064" y="1583"/>
                    </a:cubicBezTo>
                    <a:cubicBezTo>
                      <a:pt x="4152" y="1318"/>
                      <a:pt x="4239" y="928"/>
                      <a:pt x="4046" y="625"/>
                    </a:cubicBezTo>
                    <a:cubicBezTo>
                      <a:pt x="3917" y="426"/>
                      <a:pt x="3673" y="307"/>
                      <a:pt x="3417" y="307"/>
                    </a:cubicBezTo>
                    <a:cubicBezTo>
                      <a:pt x="3364" y="307"/>
                      <a:pt x="3311" y="312"/>
                      <a:pt x="3258" y="322"/>
                    </a:cubicBezTo>
                    <a:cubicBezTo>
                      <a:pt x="3103" y="352"/>
                      <a:pt x="2947" y="431"/>
                      <a:pt x="2814" y="541"/>
                    </a:cubicBezTo>
                    <a:cubicBezTo>
                      <a:pt x="2811" y="527"/>
                      <a:pt x="2807" y="515"/>
                      <a:pt x="2804" y="499"/>
                    </a:cubicBezTo>
                    <a:cubicBezTo>
                      <a:pt x="2743" y="303"/>
                      <a:pt x="2587" y="72"/>
                      <a:pt x="2334" y="11"/>
                    </a:cubicBezTo>
                    <a:cubicBezTo>
                      <a:pt x="2298" y="4"/>
                      <a:pt x="2261" y="0"/>
                      <a:pt x="2224" y="0"/>
                    </a:cubicBezTo>
                    <a:close/>
                  </a:path>
                </a:pathLst>
              </a:custGeom>
              <a:solidFill>
                <a:srgbClr val="C4B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3" name="Google Shape;1193;p60"/>
            <p:cNvCxnSpPr/>
            <p:nvPr/>
          </p:nvCxnSpPr>
          <p:spPr>
            <a:xfrm>
              <a:off x="6452145" y="900"/>
              <a:ext cx="0" cy="1533900"/>
            </a:xfrm>
            <a:prstGeom prst="straightConnector1">
              <a:avLst/>
            </a:prstGeom>
            <a:noFill/>
            <a:ln w="28575" cap="flat" cmpd="sng">
              <a:solidFill>
                <a:srgbClr val="338987"/>
              </a:solidFill>
              <a:prstDash val="solid"/>
              <a:round/>
              <a:headEnd type="none" w="med" len="med"/>
              <a:tailEnd type="none" w="med" len="med"/>
            </a:ln>
          </p:spPr>
        </p:cxnSp>
      </p:grpSp>
      <p:grpSp>
        <p:nvGrpSpPr>
          <p:cNvPr id="1194" name="Google Shape;1194;p60"/>
          <p:cNvGrpSpPr/>
          <p:nvPr/>
        </p:nvGrpSpPr>
        <p:grpSpPr>
          <a:xfrm>
            <a:off x="0" y="3786626"/>
            <a:ext cx="4572167" cy="1356872"/>
            <a:chOff x="4572000" y="3786626"/>
            <a:chExt cx="4572167" cy="1356872"/>
          </a:xfrm>
        </p:grpSpPr>
        <p:sp>
          <p:nvSpPr>
            <p:cNvPr id="1195" name="Google Shape;1195;p60"/>
            <p:cNvSpPr/>
            <p:nvPr/>
          </p:nvSpPr>
          <p:spPr>
            <a:xfrm>
              <a:off x="4572000" y="4356142"/>
              <a:ext cx="4572167" cy="787356"/>
            </a:xfrm>
            <a:custGeom>
              <a:avLst/>
              <a:gdLst/>
              <a:ahLst/>
              <a:cxnLst/>
              <a:rect l="l" t="t" r="r" b="b"/>
              <a:pathLst>
                <a:path w="65471" h="29229" extrusionOk="0">
                  <a:moveTo>
                    <a:pt x="0" y="1"/>
                  </a:moveTo>
                  <a:lnTo>
                    <a:pt x="0" y="29228"/>
                  </a:lnTo>
                  <a:lnTo>
                    <a:pt x="65471" y="29228"/>
                  </a:lnTo>
                  <a:lnTo>
                    <a:pt x="65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0"/>
            <p:cNvSpPr/>
            <p:nvPr/>
          </p:nvSpPr>
          <p:spPr>
            <a:xfrm>
              <a:off x="6053600" y="4482736"/>
              <a:ext cx="1601700" cy="135900"/>
            </a:xfrm>
            <a:prstGeom prst="ellipse">
              <a:avLst/>
            </a:prstGeom>
            <a:solidFill>
              <a:schemeClr val="dk1">
                <a:alpha val="32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0"/>
            <p:cNvSpPr/>
            <p:nvPr/>
          </p:nvSpPr>
          <p:spPr>
            <a:xfrm>
              <a:off x="6425165" y="3797154"/>
              <a:ext cx="119234" cy="590175"/>
            </a:xfrm>
            <a:custGeom>
              <a:avLst/>
              <a:gdLst/>
              <a:ahLst/>
              <a:cxnLst/>
              <a:rect l="l" t="t" r="r" b="b"/>
              <a:pathLst>
                <a:path w="4315" h="21358" extrusionOk="0">
                  <a:moveTo>
                    <a:pt x="0" y="1"/>
                  </a:moveTo>
                  <a:lnTo>
                    <a:pt x="0" y="19199"/>
                  </a:lnTo>
                  <a:cubicBezTo>
                    <a:pt x="0" y="20392"/>
                    <a:pt x="967" y="21358"/>
                    <a:pt x="2156" y="21358"/>
                  </a:cubicBezTo>
                  <a:cubicBezTo>
                    <a:pt x="3349" y="21358"/>
                    <a:pt x="4315" y="20392"/>
                    <a:pt x="4315" y="19199"/>
                  </a:cubicBezTo>
                  <a:lnTo>
                    <a:pt x="4315" y="1"/>
                  </a:lnTo>
                  <a:close/>
                </a:path>
              </a:pathLst>
            </a:custGeom>
            <a:solidFill>
              <a:srgbClr val="FE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60"/>
            <p:cNvSpPr/>
            <p:nvPr/>
          </p:nvSpPr>
          <p:spPr>
            <a:xfrm>
              <a:off x="6445778" y="3817796"/>
              <a:ext cx="77896" cy="548809"/>
            </a:xfrm>
            <a:custGeom>
              <a:avLst/>
              <a:gdLst/>
              <a:ahLst/>
              <a:cxnLst/>
              <a:rect l="l" t="t" r="r" b="b"/>
              <a:pathLst>
                <a:path w="2819" h="19861" extrusionOk="0">
                  <a:moveTo>
                    <a:pt x="1" y="0"/>
                  </a:moveTo>
                  <a:lnTo>
                    <a:pt x="1" y="18452"/>
                  </a:lnTo>
                  <a:cubicBezTo>
                    <a:pt x="1" y="19228"/>
                    <a:pt x="633" y="19861"/>
                    <a:pt x="1410" y="19861"/>
                  </a:cubicBezTo>
                  <a:cubicBezTo>
                    <a:pt x="2190" y="19861"/>
                    <a:pt x="2819" y="19228"/>
                    <a:pt x="2819" y="18452"/>
                  </a:cubicBezTo>
                  <a:lnTo>
                    <a:pt x="2819" y="0"/>
                  </a:lnTo>
                  <a:close/>
                </a:path>
              </a:pathLst>
            </a:custGeom>
            <a:solidFill>
              <a:srgbClr val="FE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0"/>
            <p:cNvSpPr/>
            <p:nvPr/>
          </p:nvSpPr>
          <p:spPr>
            <a:xfrm>
              <a:off x="6403916" y="3786626"/>
              <a:ext cx="161650" cy="18099"/>
            </a:xfrm>
            <a:custGeom>
              <a:avLst/>
              <a:gdLst/>
              <a:ahLst/>
              <a:cxnLst/>
              <a:rect l="l" t="t" r="r" b="b"/>
              <a:pathLst>
                <a:path w="5850" h="655" extrusionOk="0">
                  <a:moveTo>
                    <a:pt x="330" y="0"/>
                  </a:moveTo>
                  <a:cubicBezTo>
                    <a:pt x="148" y="0"/>
                    <a:pt x="0" y="147"/>
                    <a:pt x="0" y="329"/>
                  </a:cubicBezTo>
                  <a:cubicBezTo>
                    <a:pt x="0" y="507"/>
                    <a:pt x="148" y="655"/>
                    <a:pt x="330" y="655"/>
                  </a:cubicBezTo>
                  <a:lnTo>
                    <a:pt x="5523" y="655"/>
                  </a:lnTo>
                  <a:cubicBezTo>
                    <a:pt x="5705" y="655"/>
                    <a:pt x="5849" y="507"/>
                    <a:pt x="5849" y="329"/>
                  </a:cubicBezTo>
                  <a:cubicBezTo>
                    <a:pt x="5849" y="147"/>
                    <a:pt x="5705" y="0"/>
                    <a:pt x="5523" y="0"/>
                  </a:cubicBezTo>
                  <a:close/>
                </a:path>
              </a:pathLst>
            </a:custGeom>
            <a:solidFill>
              <a:srgbClr val="FE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60"/>
            <p:cNvSpPr/>
            <p:nvPr/>
          </p:nvSpPr>
          <p:spPr>
            <a:xfrm>
              <a:off x="6425165" y="3797154"/>
              <a:ext cx="119234" cy="590175"/>
            </a:xfrm>
            <a:custGeom>
              <a:avLst/>
              <a:gdLst/>
              <a:ahLst/>
              <a:cxnLst/>
              <a:rect l="l" t="t" r="r" b="b"/>
              <a:pathLst>
                <a:path w="4315" h="21358" extrusionOk="0">
                  <a:moveTo>
                    <a:pt x="0" y="1"/>
                  </a:moveTo>
                  <a:lnTo>
                    <a:pt x="0" y="19199"/>
                  </a:lnTo>
                  <a:cubicBezTo>
                    <a:pt x="0" y="20392"/>
                    <a:pt x="967" y="21358"/>
                    <a:pt x="2156" y="21358"/>
                  </a:cubicBezTo>
                  <a:cubicBezTo>
                    <a:pt x="3349" y="21358"/>
                    <a:pt x="4315" y="20392"/>
                    <a:pt x="4315" y="19199"/>
                  </a:cubicBezTo>
                  <a:lnTo>
                    <a:pt x="43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0"/>
            <p:cNvSpPr/>
            <p:nvPr/>
          </p:nvSpPr>
          <p:spPr>
            <a:xfrm>
              <a:off x="6445778" y="4030151"/>
              <a:ext cx="77896" cy="343693"/>
            </a:xfrm>
            <a:custGeom>
              <a:avLst/>
              <a:gdLst/>
              <a:ahLst/>
              <a:cxnLst/>
              <a:rect l="l" t="t" r="r" b="b"/>
              <a:pathLst>
                <a:path w="2819" h="12438" extrusionOk="0">
                  <a:moveTo>
                    <a:pt x="2053" y="0"/>
                  </a:moveTo>
                  <a:cubicBezTo>
                    <a:pt x="1489" y="0"/>
                    <a:pt x="934" y="69"/>
                    <a:pt x="396" y="69"/>
                  </a:cubicBezTo>
                  <a:cubicBezTo>
                    <a:pt x="263" y="69"/>
                    <a:pt x="131" y="65"/>
                    <a:pt x="1" y="55"/>
                  </a:cubicBezTo>
                  <a:lnTo>
                    <a:pt x="1" y="11028"/>
                  </a:lnTo>
                  <a:cubicBezTo>
                    <a:pt x="1" y="11805"/>
                    <a:pt x="633" y="12437"/>
                    <a:pt x="1410" y="12437"/>
                  </a:cubicBezTo>
                  <a:cubicBezTo>
                    <a:pt x="2190" y="12437"/>
                    <a:pt x="2819" y="11805"/>
                    <a:pt x="2819" y="11028"/>
                  </a:cubicBezTo>
                  <a:lnTo>
                    <a:pt x="2819" y="55"/>
                  </a:lnTo>
                  <a:cubicBezTo>
                    <a:pt x="2562" y="14"/>
                    <a:pt x="2306" y="0"/>
                    <a:pt x="2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60"/>
            <p:cNvSpPr/>
            <p:nvPr/>
          </p:nvSpPr>
          <p:spPr>
            <a:xfrm>
              <a:off x="6403916" y="3786626"/>
              <a:ext cx="161650" cy="18099"/>
            </a:xfrm>
            <a:custGeom>
              <a:avLst/>
              <a:gdLst/>
              <a:ahLst/>
              <a:cxnLst/>
              <a:rect l="l" t="t" r="r" b="b"/>
              <a:pathLst>
                <a:path w="5850" h="655" extrusionOk="0">
                  <a:moveTo>
                    <a:pt x="330" y="0"/>
                  </a:moveTo>
                  <a:cubicBezTo>
                    <a:pt x="148" y="0"/>
                    <a:pt x="0" y="147"/>
                    <a:pt x="0" y="329"/>
                  </a:cubicBezTo>
                  <a:cubicBezTo>
                    <a:pt x="0" y="507"/>
                    <a:pt x="148" y="655"/>
                    <a:pt x="330" y="655"/>
                  </a:cubicBezTo>
                  <a:lnTo>
                    <a:pt x="5523" y="655"/>
                  </a:lnTo>
                  <a:cubicBezTo>
                    <a:pt x="5705" y="655"/>
                    <a:pt x="5849" y="507"/>
                    <a:pt x="5849" y="329"/>
                  </a:cubicBezTo>
                  <a:cubicBezTo>
                    <a:pt x="5849" y="147"/>
                    <a:pt x="5705" y="0"/>
                    <a:pt x="55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60"/>
            <p:cNvSpPr/>
            <p:nvPr/>
          </p:nvSpPr>
          <p:spPr>
            <a:xfrm>
              <a:off x="6798418" y="3797154"/>
              <a:ext cx="119234" cy="590175"/>
            </a:xfrm>
            <a:custGeom>
              <a:avLst/>
              <a:gdLst/>
              <a:ahLst/>
              <a:cxnLst/>
              <a:rect l="l" t="t" r="r" b="b"/>
              <a:pathLst>
                <a:path w="4315" h="21358" extrusionOk="0">
                  <a:moveTo>
                    <a:pt x="1" y="1"/>
                  </a:moveTo>
                  <a:lnTo>
                    <a:pt x="1" y="21225"/>
                  </a:lnTo>
                  <a:cubicBezTo>
                    <a:pt x="1" y="21297"/>
                    <a:pt x="57" y="21358"/>
                    <a:pt x="129" y="21358"/>
                  </a:cubicBezTo>
                  <a:lnTo>
                    <a:pt x="4186" y="21358"/>
                  </a:lnTo>
                  <a:cubicBezTo>
                    <a:pt x="4258" y="21358"/>
                    <a:pt x="4314" y="21297"/>
                    <a:pt x="4314" y="21225"/>
                  </a:cubicBezTo>
                  <a:lnTo>
                    <a:pt x="43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0"/>
            <p:cNvSpPr/>
            <p:nvPr/>
          </p:nvSpPr>
          <p:spPr>
            <a:xfrm>
              <a:off x="6819031" y="4230624"/>
              <a:ext cx="78007" cy="135980"/>
            </a:xfrm>
            <a:custGeom>
              <a:avLst/>
              <a:gdLst/>
              <a:ahLst/>
              <a:cxnLst/>
              <a:rect l="l" t="t" r="r" b="b"/>
              <a:pathLst>
                <a:path w="2823" h="4921" extrusionOk="0">
                  <a:moveTo>
                    <a:pt x="0" y="1"/>
                  </a:moveTo>
                  <a:lnTo>
                    <a:pt x="0" y="3512"/>
                  </a:lnTo>
                  <a:cubicBezTo>
                    <a:pt x="0" y="4288"/>
                    <a:pt x="633" y="4921"/>
                    <a:pt x="1414" y="4921"/>
                  </a:cubicBezTo>
                  <a:cubicBezTo>
                    <a:pt x="2190" y="4921"/>
                    <a:pt x="2823" y="4288"/>
                    <a:pt x="2823" y="3512"/>
                  </a:cubicBez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0"/>
            <p:cNvSpPr/>
            <p:nvPr/>
          </p:nvSpPr>
          <p:spPr>
            <a:xfrm>
              <a:off x="6777279" y="3786626"/>
              <a:ext cx="161622" cy="18099"/>
            </a:xfrm>
            <a:custGeom>
              <a:avLst/>
              <a:gdLst/>
              <a:ahLst/>
              <a:cxnLst/>
              <a:rect l="l" t="t" r="r" b="b"/>
              <a:pathLst>
                <a:path w="5849" h="655" extrusionOk="0">
                  <a:moveTo>
                    <a:pt x="326" y="0"/>
                  </a:moveTo>
                  <a:cubicBezTo>
                    <a:pt x="144" y="0"/>
                    <a:pt x="0" y="147"/>
                    <a:pt x="0" y="329"/>
                  </a:cubicBezTo>
                  <a:cubicBezTo>
                    <a:pt x="0" y="507"/>
                    <a:pt x="144" y="655"/>
                    <a:pt x="326" y="655"/>
                  </a:cubicBezTo>
                  <a:lnTo>
                    <a:pt x="5519" y="655"/>
                  </a:lnTo>
                  <a:cubicBezTo>
                    <a:pt x="5701" y="655"/>
                    <a:pt x="5848" y="507"/>
                    <a:pt x="5848" y="329"/>
                  </a:cubicBezTo>
                  <a:cubicBezTo>
                    <a:pt x="5848" y="147"/>
                    <a:pt x="5701" y="0"/>
                    <a:pt x="55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0"/>
            <p:cNvSpPr/>
            <p:nvPr/>
          </p:nvSpPr>
          <p:spPr>
            <a:xfrm>
              <a:off x="7171670" y="3797154"/>
              <a:ext cx="119345" cy="590175"/>
            </a:xfrm>
            <a:custGeom>
              <a:avLst/>
              <a:gdLst/>
              <a:ahLst/>
              <a:cxnLst/>
              <a:rect l="l" t="t" r="r" b="b"/>
              <a:pathLst>
                <a:path w="4319" h="21358" extrusionOk="0">
                  <a:moveTo>
                    <a:pt x="0" y="1"/>
                  </a:moveTo>
                  <a:lnTo>
                    <a:pt x="0" y="19199"/>
                  </a:lnTo>
                  <a:cubicBezTo>
                    <a:pt x="0" y="20392"/>
                    <a:pt x="966" y="21358"/>
                    <a:pt x="2159" y="21358"/>
                  </a:cubicBezTo>
                  <a:cubicBezTo>
                    <a:pt x="3348" y="21358"/>
                    <a:pt x="4318" y="20392"/>
                    <a:pt x="4318" y="19199"/>
                  </a:cubicBezTo>
                  <a:lnTo>
                    <a:pt x="43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0"/>
            <p:cNvSpPr/>
            <p:nvPr/>
          </p:nvSpPr>
          <p:spPr>
            <a:xfrm>
              <a:off x="7192394" y="3992598"/>
              <a:ext cx="77896" cy="374006"/>
            </a:xfrm>
            <a:custGeom>
              <a:avLst/>
              <a:gdLst/>
              <a:ahLst/>
              <a:cxnLst/>
              <a:rect l="l" t="t" r="r" b="b"/>
              <a:pathLst>
                <a:path w="2819" h="13535" extrusionOk="0">
                  <a:moveTo>
                    <a:pt x="2818" y="4"/>
                  </a:moveTo>
                  <a:cubicBezTo>
                    <a:pt x="1883" y="8"/>
                    <a:pt x="951" y="1"/>
                    <a:pt x="0" y="34"/>
                  </a:cubicBezTo>
                  <a:lnTo>
                    <a:pt x="0" y="12126"/>
                  </a:lnTo>
                  <a:cubicBezTo>
                    <a:pt x="0" y="12902"/>
                    <a:pt x="633" y="13535"/>
                    <a:pt x="1409" y="13535"/>
                  </a:cubicBezTo>
                  <a:cubicBezTo>
                    <a:pt x="2186" y="13535"/>
                    <a:pt x="2818" y="12902"/>
                    <a:pt x="2818" y="12126"/>
                  </a:cubicBezTo>
                  <a:lnTo>
                    <a:pt x="2818" y="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0"/>
            <p:cNvSpPr/>
            <p:nvPr/>
          </p:nvSpPr>
          <p:spPr>
            <a:xfrm>
              <a:off x="7150504" y="3786626"/>
              <a:ext cx="161650" cy="18099"/>
            </a:xfrm>
            <a:custGeom>
              <a:avLst/>
              <a:gdLst/>
              <a:ahLst/>
              <a:cxnLst/>
              <a:rect l="l" t="t" r="r" b="b"/>
              <a:pathLst>
                <a:path w="5850" h="655" extrusionOk="0">
                  <a:moveTo>
                    <a:pt x="327" y="0"/>
                  </a:moveTo>
                  <a:cubicBezTo>
                    <a:pt x="145" y="0"/>
                    <a:pt x="1" y="147"/>
                    <a:pt x="1" y="329"/>
                  </a:cubicBezTo>
                  <a:cubicBezTo>
                    <a:pt x="1" y="507"/>
                    <a:pt x="145" y="655"/>
                    <a:pt x="327" y="655"/>
                  </a:cubicBezTo>
                  <a:lnTo>
                    <a:pt x="5520" y="655"/>
                  </a:lnTo>
                  <a:cubicBezTo>
                    <a:pt x="5702" y="655"/>
                    <a:pt x="5850" y="507"/>
                    <a:pt x="5850" y="329"/>
                  </a:cubicBezTo>
                  <a:cubicBezTo>
                    <a:pt x="5850" y="147"/>
                    <a:pt x="5702" y="0"/>
                    <a:pt x="55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0"/>
            <p:cNvSpPr/>
            <p:nvPr/>
          </p:nvSpPr>
          <p:spPr>
            <a:xfrm>
              <a:off x="6243650" y="3870767"/>
              <a:ext cx="1228873" cy="666137"/>
            </a:xfrm>
            <a:custGeom>
              <a:avLst/>
              <a:gdLst/>
              <a:ahLst/>
              <a:cxnLst/>
              <a:rect l="l" t="t" r="r" b="b"/>
              <a:pathLst>
                <a:path w="44472" h="24107" extrusionOk="0">
                  <a:moveTo>
                    <a:pt x="43722" y="3288"/>
                  </a:moveTo>
                  <a:lnTo>
                    <a:pt x="43722" y="21823"/>
                  </a:lnTo>
                  <a:lnTo>
                    <a:pt x="747" y="21823"/>
                  </a:lnTo>
                  <a:lnTo>
                    <a:pt x="747" y="3288"/>
                  </a:lnTo>
                  <a:close/>
                  <a:moveTo>
                    <a:pt x="1232" y="1"/>
                  </a:moveTo>
                  <a:cubicBezTo>
                    <a:pt x="550" y="1"/>
                    <a:pt x="1" y="553"/>
                    <a:pt x="1" y="1232"/>
                  </a:cubicBezTo>
                  <a:lnTo>
                    <a:pt x="1" y="24106"/>
                  </a:lnTo>
                  <a:lnTo>
                    <a:pt x="44472" y="24106"/>
                  </a:lnTo>
                  <a:lnTo>
                    <a:pt x="44472" y="1232"/>
                  </a:lnTo>
                  <a:cubicBezTo>
                    <a:pt x="44472" y="553"/>
                    <a:pt x="43919" y="1"/>
                    <a:pt x="43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0"/>
            <p:cNvSpPr/>
            <p:nvPr/>
          </p:nvSpPr>
          <p:spPr>
            <a:xfrm>
              <a:off x="6243650" y="3983701"/>
              <a:ext cx="1228873" cy="553203"/>
            </a:xfrm>
            <a:custGeom>
              <a:avLst/>
              <a:gdLst/>
              <a:ahLst/>
              <a:cxnLst/>
              <a:rect l="l" t="t" r="r" b="b"/>
              <a:pathLst>
                <a:path w="44472" h="20020" extrusionOk="0">
                  <a:moveTo>
                    <a:pt x="44472" y="0"/>
                  </a:moveTo>
                  <a:cubicBezTo>
                    <a:pt x="44233" y="440"/>
                    <a:pt x="43983" y="868"/>
                    <a:pt x="43722" y="1285"/>
                  </a:cubicBezTo>
                  <a:lnTo>
                    <a:pt x="43722" y="17736"/>
                  </a:lnTo>
                  <a:lnTo>
                    <a:pt x="747" y="17736"/>
                  </a:lnTo>
                  <a:lnTo>
                    <a:pt x="747" y="16318"/>
                  </a:lnTo>
                  <a:cubicBezTo>
                    <a:pt x="497" y="16346"/>
                    <a:pt x="247" y="16372"/>
                    <a:pt x="1" y="16395"/>
                  </a:cubicBezTo>
                  <a:lnTo>
                    <a:pt x="1" y="20019"/>
                  </a:lnTo>
                  <a:lnTo>
                    <a:pt x="44472" y="20019"/>
                  </a:lnTo>
                  <a:lnTo>
                    <a:pt x="444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35"/>
                                        </p:tgtEl>
                                        <p:attrNameLst>
                                          <p:attrName>style.visibility</p:attrName>
                                        </p:attrNameLst>
                                      </p:cBhvr>
                                      <p:to>
                                        <p:strVal val="visible"/>
                                      </p:to>
                                    </p:set>
                                    <p:animEffect transition="in" filter="fade">
                                      <p:cBhvr>
                                        <p:cTn id="7" dur="1000"/>
                                        <p:tgtEl>
                                          <p:spTgt spid="1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grpSp>
        <p:nvGrpSpPr>
          <p:cNvPr id="845" name="Google Shape;845;p53"/>
          <p:cNvGrpSpPr/>
          <p:nvPr/>
        </p:nvGrpSpPr>
        <p:grpSpPr>
          <a:xfrm>
            <a:off x="6988750" y="560250"/>
            <a:ext cx="1208397" cy="1202999"/>
            <a:chOff x="6988750" y="560250"/>
            <a:chExt cx="1208397" cy="1202999"/>
          </a:xfrm>
        </p:grpSpPr>
        <p:sp>
          <p:nvSpPr>
            <p:cNvPr id="846" name="Google Shape;846;p53"/>
            <p:cNvSpPr/>
            <p:nvPr/>
          </p:nvSpPr>
          <p:spPr>
            <a:xfrm>
              <a:off x="7013766" y="874594"/>
              <a:ext cx="665541" cy="576276"/>
            </a:xfrm>
            <a:custGeom>
              <a:avLst/>
              <a:gdLst/>
              <a:ahLst/>
              <a:cxnLst/>
              <a:rect l="l" t="t" r="r" b="b"/>
              <a:pathLst>
                <a:path w="10110" h="8754" extrusionOk="0">
                  <a:moveTo>
                    <a:pt x="7465" y="203"/>
                  </a:moveTo>
                  <a:lnTo>
                    <a:pt x="9874" y="4376"/>
                  </a:lnTo>
                  <a:lnTo>
                    <a:pt x="7465" y="8548"/>
                  </a:lnTo>
                  <a:lnTo>
                    <a:pt x="2645" y="8548"/>
                  </a:lnTo>
                  <a:lnTo>
                    <a:pt x="237" y="4376"/>
                  </a:lnTo>
                  <a:lnTo>
                    <a:pt x="2645" y="203"/>
                  </a:lnTo>
                  <a:close/>
                  <a:moveTo>
                    <a:pt x="2529" y="1"/>
                  </a:moveTo>
                  <a:lnTo>
                    <a:pt x="0" y="4376"/>
                  </a:lnTo>
                  <a:lnTo>
                    <a:pt x="2498" y="8703"/>
                  </a:lnTo>
                  <a:lnTo>
                    <a:pt x="2529" y="8754"/>
                  </a:lnTo>
                  <a:lnTo>
                    <a:pt x="7582" y="8754"/>
                  </a:lnTo>
                  <a:lnTo>
                    <a:pt x="10110" y="4376"/>
                  </a:lnTo>
                  <a:lnTo>
                    <a:pt x="7613" y="53"/>
                  </a:lnTo>
                  <a:lnTo>
                    <a:pt x="758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7498415" y="591388"/>
              <a:ext cx="665541" cy="576276"/>
            </a:xfrm>
            <a:custGeom>
              <a:avLst/>
              <a:gdLst/>
              <a:ahLst/>
              <a:cxnLst/>
              <a:rect l="l" t="t" r="r" b="b"/>
              <a:pathLst>
                <a:path w="10110" h="8754" extrusionOk="0">
                  <a:moveTo>
                    <a:pt x="7465" y="206"/>
                  </a:moveTo>
                  <a:lnTo>
                    <a:pt x="9873" y="4379"/>
                  </a:lnTo>
                  <a:lnTo>
                    <a:pt x="7465" y="8551"/>
                  </a:lnTo>
                  <a:lnTo>
                    <a:pt x="2645" y="8551"/>
                  </a:lnTo>
                  <a:lnTo>
                    <a:pt x="237" y="4379"/>
                  </a:lnTo>
                  <a:lnTo>
                    <a:pt x="2645" y="206"/>
                  </a:lnTo>
                  <a:close/>
                  <a:moveTo>
                    <a:pt x="2528" y="1"/>
                  </a:moveTo>
                  <a:lnTo>
                    <a:pt x="0" y="4379"/>
                  </a:lnTo>
                  <a:lnTo>
                    <a:pt x="2498" y="8701"/>
                  </a:lnTo>
                  <a:lnTo>
                    <a:pt x="2528" y="8753"/>
                  </a:lnTo>
                  <a:lnTo>
                    <a:pt x="7581" y="8753"/>
                  </a:lnTo>
                  <a:lnTo>
                    <a:pt x="10109" y="4379"/>
                  </a:lnTo>
                  <a:lnTo>
                    <a:pt x="7612" y="52"/>
                  </a:lnTo>
                  <a:lnTo>
                    <a:pt x="758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7500851" y="1155628"/>
              <a:ext cx="665344" cy="576276"/>
            </a:xfrm>
            <a:custGeom>
              <a:avLst/>
              <a:gdLst/>
              <a:ahLst/>
              <a:cxnLst/>
              <a:rect l="l" t="t" r="r" b="b"/>
              <a:pathLst>
                <a:path w="10107" h="8754" extrusionOk="0">
                  <a:moveTo>
                    <a:pt x="7462" y="203"/>
                  </a:moveTo>
                  <a:lnTo>
                    <a:pt x="9874" y="4375"/>
                  </a:lnTo>
                  <a:lnTo>
                    <a:pt x="7462" y="8548"/>
                  </a:lnTo>
                  <a:lnTo>
                    <a:pt x="2646" y="8548"/>
                  </a:lnTo>
                  <a:lnTo>
                    <a:pt x="238" y="4375"/>
                  </a:lnTo>
                  <a:lnTo>
                    <a:pt x="2646" y="203"/>
                  </a:lnTo>
                  <a:close/>
                  <a:moveTo>
                    <a:pt x="2529" y="1"/>
                  </a:moveTo>
                  <a:lnTo>
                    <a:pt x="1" y="4375"/>
                  </a:lnTo>
                  <a:lnTo>
                    <a:pt x="2499" y="8701"/>
                  </a:lnTo>
                  <a:lnTo>
                    <a:pt x="2529" y="8753"/>
                  </a:lnTo>
                  <a:lnTo>
                    <a:pt x="7582" y="8753"/>
                  </a:lnTo>
                  <a:lnTo>
                    <a:pt x="10107" y="4375"/>
                  </a:lnTo>
                  <a:lnTo>
                    <a:pt x="7609" y="52"/>
                  </a:lnTo>
                  <a:lnTo>
                    <a:pt x="758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7160372" y="854779"/>
              <a:ext cx="52335" cy="52401"/>
            </a:xfrm>
            <a:custGeom>
              <a:avLst/>
              <a:gdLst/>
              <a:ahLst/>
              <a:cxnLst/>
              <a:rect l="l" t="t" r="r" b="b"/>
              <a:pathLst>
                <a:path w="795" h="796" extrusionOk="0">
                  <a:moveTo>
                    <a:pt x="398" y="1"/>
                  </a:moveTo>
                  <a:cubicBezTo>
                    <a:pt x="178" y="1"/>
                    <a:pt x="1" y="179"/>
                    <a:pt x="1" y="398"/>
                  </a:cubicBezTo>
                  <a:cubicBezTo>
                    <a:pt x="1" y="618"/>
                    <a:pt x="178" y="795"/>
                    <a:pt x="398" y="795"/>
                  </a:cubicBezTo>
                  <a:cubicBezTo>
                    <a:pt x="617" y="795"/>
                    <a:pt x="795" y="618"/>
                    <a:pt x="795" y="398"/>
                  </a:cubicBezTo>
                  <a:cubicBezTo>
                    <a:pt x="795" y="179"/>
                    <a:pt x="617" y="1"/>
                    <a:pt x="398" y="1"/>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7146877" y="841481"/>
              <a:ext cx="79193" cy="79193"/>
            </a:xfrm>
            <a:custGeom>
              <a:avLst/>
              <a:gdLst/>
              <a:ahLst/>
              <a:cxnLst/>
              <a:rect l="l" t="t" r="r" b="b"/>
              <a:pathLst>
                <a:path w="1203" h="1203" extrusionOk="0">
                  <a:moveTo>
                    <a:pt x="603" y="409"/>
                  </a:moveTo>
                  <a:cubicBezTo>
                    <a:pt x="709" y="409"/>
                    <a:pt x="794" y="494"/>
                    <a:pt x="794" y="600"/>
                  </a:cubicBezTo>
                  <a:cubicBezTo>
                    <a:pt x="794" y="706"/>
                    <a:pt x="709" y="796"/>
                    <a:pt x="603" y="796"/>
                  </a:cubicBezTo>
                  <a:cubicBezTo>
                    <a:pt x="497" y="796"/>
                    <a:pt x="407" y="706"/>
                    <a:pt x="407" y="600"/>
                  </a:cubicBezTo>
                  <a:cubicBezTo>
                    <a:pt x="407" y="494"/>
                    <a:pt x="497" y="409"/>
                    <a:pt x="603" y="409"/>
                  </a:cubicBezTo>
                  <a:close/>
                  <a:moveTo>
                    <a:pt x="603" y="1"/>
                  </a:moveTo>
                  <a:cubicBezTo>
                    <a:pt x="271" y="1"/>
                    <a:pt x="0" y="271"/>
                    <a:pt x="0" y="600"/>
                  </a:cubicBezTo>
                  <a:cubicBezTo>
                    <a:pt x="0" y="932"/>
                    <a:pt x="271" y="1203"/>
                    <a:pt x="603" y="1203"/>
                  </a:cubicBezTo>
                  <a:cubicBezTo>
                    <a:pt x="935" y="1203"/>
                    <a:pt x="1202" y="932"/>
                    <a:pt x="1202" y="600"/>
                  </a:cubicBezTo>
                  <a:cubicBezTo>
                    <a:pt x="1202" y="271"/>
                    <a:pt x="935" y="1"/>
                    <a:pt x="603" y="1"/>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7481299" y="854779"/>
              <a:ext cx="52335" cy="52401"/>
            </a:xfrm>
            <a:custGeom>
              <a:avLst/>
              <a:gdLst/>
              <a:ahLst/>
              <a:cxnLst/>
              <a:rect l="l" t="t" r="r" b="b"/>
              <a:pathLst>
                <a:path w="795" h="796" extrusionOk="0">
                  <a:moveTo>
                    <a:pt x="397" y="1"/>
                  </a:moveTo>
                  <a:cubicBezTo>
                    <a:pt x="178" y="1"/>
                    <a:pt x="0" y="179"/>
                    <a:pt x="0" y="398"/>
                  </a:cubicBezTo>
                  <a:cubicBezTo>
                    <a:pt x="0" y="618"/>
                    <a:pt x="178" y="795"/>
                    <a:pt x="397" y="795"/>
                  </a:cubicBezTo>
                  <a:cubicBezTo>
                    <a:pt x="617" y="795"/>
                    <a:pt x="794" y="618"/>
                    <a:pt x="794" y="398"/>
                  </a:cubicBezTo>
                  <a:cubicBezTo>
                    <a:pt x="794" y="179"/>
                    <a:pt x="617" y="1"/>
                    <a:pt x="397" y="1"/>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3"/>
            <p:cNvSpPr/>
            <p:nvPr/>
          </p:nvSpPr>
          <p:spPr>
            <a:xfrm>
              <a:off x="7467738" y="841481"/>
              <a:ext cx="79193" cy="79193"/>
            </a:xfrm>
            <a:custGeom>
              <a:avLst/>
              <a:gdLst/>
              <a:ahLst/>
              <a:cxnLst/>
              <a:rect l="l" t="t" r="r" b="b"/>
              <a:pathLst>
                <a:path w="1203" h="1203" extrusionOk="0">
                  <a:moveTo>
                    <a:pt x="603" y="409"/>
                  </a:moveTo>
                  <a:cubicBezTo>
                    <a:pt x="709" y="409"/>
                    <a:pt x="795" y="494"/>
                    <a:pt x="795" y="600"/>
                  </a:cubicBezTo>
                  <a:cubicBezTo>
                    <a:pt x="795" y="706"/>
                    <a:pt x="709" y="796"/>
                    <a:pt x="603" y="796"/>
                  </a:cubicBezTo>
                  <a:cubicBezTo>
                    <a:pt x="497" y="796"/>
                    <a:pt x="408" y="706"/>
                    <a:pt x="408" y="600"/>
                  </a:cubicBezTo>
                  <a:cubicBezTo>
                    <a:pt x="408" y="494"/>
                    <a:pt x="497" y="409"/>
                    <a:pt x="603" y="409"/>
                  </a:cubicBezTo>
                  <a:close/>
                  <a:moveTo>
                    <a:pt x="603" y="1"/>
                  </a:moveTo>
                  <a:cubicBezTo>
                    <a:pt x="271" y="1"/>
                    <a:pt x="1" y="271"/>
                    <a:pt x="1" y="600"/>
                  </a:cubicBezTo>
                  <a:cubicBezTo>
                    <a:pt x="1" y="932"/>
                    <a:pt x="271" y="1203"/>
                    <a:pt x="603" y="1203"/>
                  </a:cubicBezTo>
                  <a:cubicBezTo>
                    <a:pt x="935" y="1203"/>
                    <a:pt x="1203" y="932"/>
                    <a:pt x="1203" y="600"/>
                  </a:cubicBezTo>
                  <a:cubicBezTo>
                    <a:pt x="1203" y="271"/>
                    <a:pt x="935" y="1"/>
                    <a:pt x="603" y="1"/>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a:off x="7642059" y="1135352"/>
              <a:ext cx="52401" cy="52401"/>
            </a:xfrm>
            <a:custGeom>
              <a:avLst/>
              <a:gdLst/>
              <a:ahLst/>
              <a:cxnLst/>
              <a:rect l="l" t="t" r="r" b="b"/>
              <a:pathLst>
                <a:path w="796" h="796" extrusionOk="0">
                  <a:moveTo>
                    <a:pt x="398" y="0"/>
                  </a:moveTo>
                  <a:cubicBezTo>
                    <a:pt x="178" y="0"/>
                    <a:pt x="1" y="179"/>
                    <a:pt x="1" y="397"/>
                  </a:cubicBezTo>
                  <a:cubicBezTo>
                    <a:pt x="1" y="617"/>
                    <a:pt x="178" y="795"/>
                    <a:pt x="398" y="795"/>
                  </a:cubicBezTo>
                  <a:cubicBezTo>
                    <a:pt x="617" y="795"/>
                    <a:pt x="795" y="617"/>
                    <a:pt x="795" y="397"/>
                  </a:cubicBezTo>
                  <a:cubicBezTo>
                    <a:pt x="795" y="179"/>
                    <a:pt x="617" y="0"/>
                    <a:pt x="398" y="0"/>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7628564" y="1121988"/>
              <a:ext cx="79193" cy="79259"/>
            </a:xfrm>
            <a:custGeom>
              <a:avLst/>
              <a:gdLst/>
              <a:ahLst/>
              <a:cxnLst/>
              <a:rect l="l" t="t" r="r" b="b"/>
              <a:pathLst>
                <a:path w="1203" h="1204" extrusionOk="0">
                  <a:moveTo>
                    <a:pt x="603" y="409"/>
                  </a:moveTo>
                  <a:cubicBezTo>
                    <a:pt x="709" y="409"/>
                    <a:pt x="795" y="494"/>
                    <a:pt x="795" y="600"/>
                  </a:cubicBezTo>
                  <a:cubicBezTo>
                    <a:pt x="795" y="707"/>
                    <a:pt x="709" y="796"/>
                    <a:pt x="603" y="796"/>
                  </a:cubicBezTo>
                  <a:cubicBezTo>
                    <a:pt x="494" y="796"/>
                    <a:pt x="407" y="707"/>
                    <a:pt x="407" y="600"/>
                  </a:cubicBezTo>
                  <a:cubicBezTo>
                    <a:pt x="407" y="494"/>
                    <a:pt x="494" y="409"/>
                    <a:pt x="603" y="409"/>
                  </a:cubicBezTo>
                  <a:close/>
                  <a:moveTo>
                    <a:pt x="603" y="1"/>
                  </a:moveTo>
                  <a:cubicBezTo>
                    <a:pt x="271" y="1"/>
                    <a:pt x="0" y="268"/>
                    <a:pt x="0" y="600"/>
                  </a:cubicBezTo>
                  <a:cubicBezTo>
                    <a:pt x="0" y="933"/>
                    <a:pt x="271" y="1204"/>
                    <a:pt x="603" y="1204"/>
                  </a:cubicBezTo>
                  <a:cubicBezTo>
                    <a:pt x="932" y="1204"/>
                    <a:pt x="1202" y="933"/>
                    <a:pt x="1202" y="600"/>
                  </a:cubicBezTo>
                  <a:cubicBezTo>
                    <a:pt x="1202" y="268"/>
                    <a:pt x="932" y="1"/>
                    <a:pt x="603" y="1"/>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3"/>
            <p:cNvSpPr/>
            <p:nvPr/>
          </p:nvSpPr>
          <p:spPr>
            <a:xfrm>
              <a:off x="7002311" y="1135352"/>
              <a:ext cx="52137" cy="52401"/>
            </a:xfrm>
            <a:custGeom>
              <a:avLst/>
              <a:gdLst/>
              <a:ahLst/>
              <a:cxnLst/>
              <a:rect l="l" t="t" r="r" b="b"/>
              <a:pathLst>
                <a:path w="792" h="796" extrusionOk="0">
                  <a:moveTo>
                    <a:pt x="397" y="0"/>
                  </a:moveTo>
                  <a:cubicBezTo>
                    <a:pt x="178" y="0"/>
                    <a:pt x="0" y="179"/>
                    <a:pt x="0" y="397"/>
                  </a:cubicBezTo>
                  <a:cubicBezTo>
                    <a:pt x="0" y="617"/>
                    <a:pt x="178" y="795"/>
                    <a:pt x="397" y="795"/>
                  </a:cubicBezTo>
                  <a:cubicBezTo>
                    <a:pt x="617" y="795"/>
                    <a:pt x="791" y="617"/>
                    <a:pt x="791" y="397"/>
                  </a:cubicBezTo>
                  <a:cubicBezTo>
                    <a:pt x="791" y="179"/>
                    <a:pt x="617" y="0"/>
                    <a:pt x="397" y="0"/>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6988750" y="1121988"/>
              <a:ext cx="79193" cy="79259"/>
            </a:xfrm>
            <a:custGeom>
              <a:avLst/>
              <a:gdLst/>
              <a:ahLst/>
              <a:cxnLst/>
              <a:rect l="l" t="t" r="r" b="b"/>
              <a:pathLst>
                <a:path w="1203" h="1204" extrusionOk="0">
                  <a:moveTo>
                    <a:pt x="603" y="409"/>
                  </a:moveTo>
                  <a:cubicBezTo>
                    <a:pt x="709" y="409"/>
                    <a:pt x="795" y="494"/>
                    <a:pt x="795" y="600"/>
                  </a:cubicBezTo>
                  <a:cubicBezTo>
                    <a:pt x="795" y="707"/>
                    <a:pt x="709" y="796"/>
                    <a:pt x="603" y="796"/>
                  </a:cubicBezTo>
                  <a:cubicBezTo>
                    <a:pt x="494" y="796"/>
                    <a:pt x="408" y="707"/>
                    <a:pt x="408" y="600"/>
                  </a:cubicBezTo>
                  <a:cubicBezTo>
                    <a:pt x="408" y="494"/>
                    <a:pt x="494" y="409"/>
                    <a:pt x="603" y="409"/>
                  </a:cubicBezTo>
                  <a:close/>
                  <a:moveTo>
                    <a:pt x="603" y="1"/>
                  </a:moveTo>
                  <a:cubicBezTo>
                    <a:pt x="271" y="1"/>
                    <a:pt x="1" y="268"/>
                    <a:pt x="1" y="600"/>
                  </a:cubicBezTo>
                  <a:cubicBezTo>
                    <a:pt x="1" y="933"/>
                    <a:pt x="271" y="1204"/>
                    <a:pt x="603" y="1204"/>
                  </a:cubicBezTo>
                  <a:cubicBezTo>
                    <a:pt x="932" y="1204"/>
                    <a:pt x="1203" y="933"/>
                    <a:pt x="1203" y="600"/>
                  </a:cubicBezTo>
                  <a:cubicBezTo>
                    <a:pt x="1203" y="268"/>
                    <a:pt x="932" y="1"/>
                    <a:pt x="603" y="1"/>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7481299" y="1412699"/>
              <a:ext cx="52335" cy="52401"/>
            </a:xfrm>
            <a:custGeom>
              <a:avLst/>
              <a:gdLst/>
              <a:ahLst/>
              <a:cxnLst/>
              <a:rect l="l" t="t" r="r" b="b"/>
              <a:pathLst>
                <a:path w="795" h="796" extrusionOk="0">
                  <a:moveTo>
                    <a:pt x="397" y="1"/>
                  </a:moveTo>
                  <a:cubicBezTo>
                    <a:pt x="178" y="1"/>
                    <a:pt x="0" y="179"/>
                    <a:pt x="0" y="398"/>
                  </a:cubicBezTo>
                  <a:cubicBezTo>
                    <a:pt x="0" y="617"/>
                    <a:pt x="178" y="796"/>
                    <a:pt x="397" y="796"/>
                  </a:cubicBezTo>
                  <a:cubicBezTo>
                    <a:pt x="617" y="796"/>
                    <a:pt x="794" y="617"/>
                    <a:pt x="794" y="398"/>
                  </a:cubicBezTo>
                  <a:cubicBezTo>
                    <a:pt x="794" y="179"/>
                    <a:pt x="617" y="1"/>
                    <a:pt x="397" y="1"/>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7467738" y="1399401"/>
              <a:ext cx="79193" cy="79259"/>
            </a:xfrm>
            <a:custGeom>
              <a:avLst/>
              <a:gdLst/>
              <a:ahLst/>
              <a:cxnLst/>
              <a:rect l="l" t="t" r="r" b="b"/>
              <a:pathLst>
                <a:path w="1203" h="1204" extrusionOk="0">
                  <a:moveTo>
                    <a:pt x="603" y="408"/>
                  </a:moveTo>
                  <a:cubicBezTo>
                    <a:pt x="709" y="408"/>
                    <a:pt x="795" y="494"/>
                    <a:pt x="795" y="600"/>
                  </a:cubicBezTo>
                  <a:cubicBezTo>
                    <a:pt x="795" y="707"/>
                    <a:pt x="709" y="796"/>
                    <a:pt x="603" y="796"/>
                  </a:cubicBezTo>
                  <a:cubicBezTo>
                    <a:pt x="497" y="796"/>
                    <a:pt x="408" y="707"/>
                    <a:pt x="408" y="600"/>
                  </a:cubicBezTo>
                  <a:cubicBezTo>
                    <a:pt x="408" y="494"/>
                    <a:pt x="497" y="408"/>
                    <a:pt x="603" y="408"/>
                  </a:cubicBezTo>
                  <a:close/>
                  <a:moveTo>
                    <a:pt x="603" y="1"/>
                  </a:moveTo>
                  <a:cubicBezTo>
                    <a:pt x="271" y="1"/>
                    <a:pt x="1" y="271"/>
                    <a:pt x="1" y="600"/>
                  </a:cubicBezTo>
                  <a:cubicBezTo>
                    <a:pt x="1" y="933"/>
                    <a:pt x="271" y="1203"/>
                    <a:pt x="603" y="1203"/>
                  </a:cubicBezTo>
                  <a:cubicBezTo>
                    <a:pt x="935" y="1203"/>
                    <a:pt x="1203" y="933"/>
                    <a:pt x="1203" y="600"/>
                  </a:cubicBezTo>
                  <a:cubicBezTo>
                    <a:pt x="1203" y="271"/>
                    <a:pt x="935" y="1"/>
                    <a:pt x="603" y="1"/>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7160372" y="1412699"/>
              <a:ext cx="52335" cy="52401"/>
            </a:xfrm>
            <a:custGeom>
              <a:avLst/>
              <a:gdLst/>
              <a:ahLst/>
              <a:cxnLst/>
              <a:rect l="l" t="t" r="r" b="b"/>
              <a:pathLst>
                <a:path w="795" h="796" extrusionOk="0">
                  <a:moveTo>
                    <a:pt x="398" y="1"/>
                  </a:moveTo>
                  <a:cubicBezTo>
                    <a:pt x="178" y="1"/>
                    <a:pt x="1" y="179"/>
                    <a:pt x="1" y="398"/>
                  </a:cubicBezTo>
                  <a:cubicBezTo>
                    <a:pt x="1" y="617"/>
                    <a:pt x="178" y="796"/>
                    <a:pt x="398" y="796"/>
                  </a:cubicBezTo>
                  <a:cubicBezTo>
                    <a:pt x="617" y="796"/>
                    <a:pt x="795" y="617"/>
                    <a:pt x="795" y="398"/>
                  </a:cubicBezTo>
                  <a:cubicBezTo>
                    <a:pt x="795" y="179"/>
                    <a:pt x="617" y="1"/>
                    <a:pt x="398" y="1"/>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3"/>
            <p:cNvSpPr/>
            <p:nvPr/>
          </p:nvSpPr>
          <p:spPr>
            <a:xfrm>
              <a:off x="7146877" y="1399401"/>
              <a:ext cx="79193" cy="79259"/>
            </a:xfrm>
            <a:custGeom>
              <a:avLst/>
              <a:gdLst/>
              <a:ahLst/>
              <a:cxnLst/>
              <a:rect l="l" t="t" r="r" b="b"/>
              <a:pathLst>
                <a:path w="1203" h="1204" extrusionOk="0">
                  <a:moveTo>
                    <a:pt x="603" y="408"/>
                  </a:moveTo>
                  <a:cubicBezTo>
                    <a:pt x="709" y="408"/>
                    <a:pt x="794" y="494"/>
                    <a:pt x="794" y="600"/>
                  </a:cubicBezTo>
                  <a:cubicBezTo>
                    <a:pt x="794" y="707"/>
                    <a:pt x="709" y="796"/>
                    <a:pt x="603" y="796"/>
                  </a:cubicBezTo>
                  <a:cubicBezTo>
                    <a:pt x="497" y="796"/>
                    <a:pt x="407" y="707"/>
                    <a:pt x="407" y="600"/>
                  </a:cubicBezTo>
                  <a:cubicBezTo>
                    <a:pt x="407" y="494"/>
                    <a:pt x="497" y="408"/>
                    <a:pt x="603" y="408"/>
                  </a:cubicBezTo>
                  <a:close/>
                  <a:moveTo>
                    <a:pt x="603" y="1"/>
                  </a:moveTo>
                  <a:cubicBezTo>
                    <a:pt x="271" y="1"/>
                    <a:pt x="0" y="271"/>
                    <a:pt x="0" y="600"/>
                  </a:cubicBezTo>
                  <a:cubicBezTo>
                    <a:pt x="0" y="933"/>
                    <a:pt x="271" y="1203"/>
                    <a:pt x="603" y="1203"/>
                  </a:cubicBezTo>
                  <a:cubicBezTo>
                    <a:pt x="935" y="1203"/>
                    <a:pt x="1202" y="933"/>
                    <a:pt x="1202" y="600"/>
                  </a:cubicBezTo>
                  <a:cubicBezTo>
                    <a:pt x="1202" y="271"/>
                    <a:pt x="935" y="1"/>
                    <a:pt x="603" y="1"/>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3"/>
            <p:cNvSpPr/>
            <p:nvPr/>
          </p:nvSpPr>
          <p:spPr>
            <a:xfrm>
              <a:off x="7644495" y="573614"/>
              <a:ext cx="52401" cy="52401"/>
            </a:xfrm>
            <a:custGeom>
              <a:avLst/>
              <a:gdLst/>
              <a:ahLst/>
              <a:cxnLst/>
              <a:rect l="l" t="t" r="r" b="b"/>
              <a:pathLst>
                <a:path w="796" h="796" extrusionOk="0">
                  <a:moveTo>
                    <a:pt x="399" y="0"/>
                  </a:moveTo>
                  <a:cubicBezTo>
                    <a:pt x="179" y="0"/>
                    <a:pt x="1" y="178"/>
                    <a:pt x="1" y="397"/>
                  </a:cubicBezTo>
                  <a:cubicBezTo>
                    <a:pt x="1" y="617"/>
                    <a:pt x="179" y="795"/>
                    <a:pt x="399" y="795"/>
                  </a:cubicBezTo>
                  <a:cubicBezTo>
                    <a:pt x="617" y="795"/>
                    <a:pt x="796" y="617"/>
                    <a:pt x="796" y="397"/>
                  </a:cubicBezTo>
                  <a:cubicBezTo>
                    <a:pt x="796" y="178"/>
                    <a:pt x="617" y="0"/>
                    <a:pt x="399" y="0"/>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3"/>
            <p:cNvSpPr/>
            <p:nvPr/>
          </p:nvSpPr>
          <p:spPr>
            <a:xfrm>
              <a:off x="7631263" y="560250"/>
              <a:ext cx="79193" cy="78996"/>
            </a:xfrm>
            <a:custGeom>
              <a:avLst/>
              <a:gdLst/>
              <a:ahLst/>
              <a:cxnLst/>
              <a:rect l="l" t="t" r="r" b="b"/>
              <a:pathLst>
                <a:path w="1203" h="1200" extrusionOk="0">
                  <a:moveTo>
                    <a:pt x="600" y="409"/>
                  </a:moveTo>
                  <a:cubicBezTo>
                    <a:pt x="706" y="409"/>
                    <a:pt x="795" y="494"/>
                    <a:pt x="795" y="600"/>
                  </a:cubicBezTo>
                  <a:cubicBezTo>
                    <a:pt x="795" y="706"/>
                    <a:pt x="706" y="793"/>
                    <a:pt x="600" y="793"/>
                  </a:cubicBezTo>
                  <a:cubicBezTo>
                    <a:pt x="494" y="793"/>
                    <a:pt x="407" y="706"/>
                    <a:pt x="407" y="600"/>
                  </a:cubicBezTo>
                  <a:cubicBezTo>
                    <a:pt x="407" y="494"/>
                    <a:pt x="494" y="409"/>
                    <a:pt x="600" y="409"/>
                  </a:cubicBezTo>
                  <a:close/>
                  <a:moveTo>
                    <a:pt x="600" y="1"/>
                  </a:moveTo>
                  <a:cubicBezTo>
                    <a:pt x="271" y="1"/>
                    <a:pt x="0" y="268"/>
                    <a:pt x="0" y="600"/>
                  </a:cubicBezTo>
                  <a:cubicBezTo>
                    <a:pt x="0" y="932"/>
                    <a:pt x="271" y="1200"/>
                    <a:pt x="600" y="1200"/>
                  </a:cubicBezTo>
                  <a:cubicBezTo>
                    <a:pt x="932" y="1200"/>
                    <a:pt x="1202" y="932"/>
                    <a:pt x="1202" y="600"/>
                  </a:cubicBezTo>
                  <a:cubicBezTo>
                    <a:pt x="1202" y="268"/>
                    <a:pt x="932" y="1"/>
                    <a:pt x="600" y="1"/>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3"/>
            <p:cNvSpPr/>
            <p:nvPr/>
          </p:nvSpPr>
          <p:spPr>
            <a:xfrm>
              <a:off x="7965488" y="573614"/>
              <a:ext cx="52335" cy="52401"/>
            </a:xfrm>
            <a:custGeom>
              <a:avLst/>
              <a:gdLst/>
              <a:ahLst/>
              <a:cxnLst/>
              <a:rect l="l" t="t" r="r" b="b"/>
              <a:pathLst>
                <a:path w="795" h="796" extrusionOk="0">
                  <a:moveTo>
                    <a:pt x="397" y="0"/>
                  </a:moveTo>
                  <a:cubicBezTo>
                    <a:pt x="178" y="0"/>
                    <a:pt x="0" y="178"/>
                    <a:pt x="0" y="397"/>
                  </a:cubicBezTo>
                  <a:cubicBezTo>
                    <a:pt x="0" y="617"/>
                    <a:pt x="178" y="795"/>
                    <a:pt x="397" y="795"/>
                  </a:cubicBezTo>
                  <a:cubicBezTo>
                    <a:pt x="617" y="795"/>
                    <a:pt x="794" y="617"/>
                    <a:pt x="794" y="397"/>
                  </a:cubicBezTo>
                  <a:cubicBezTo>
                    <a:pt x="794" y="178"/>
                    <a:pt x="617" y="0"/>
                    <a:pt x="397" y="0"/>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3"/>
            <p:cNvSpPr/>
            <p:nvPr/>
          </p:nvSpPr>
          <p:spPr>
            <a:xfrm>
              <a:off x="7952124" y="560250"/>
              <a:ext cx="79193" cy="78996"/>
            </a:xfrm>
            <a:custGeom>
              <a:avLst/>
              <a:gdLst/>
              <a:ahLst/>
              <a:cxnLst/>
              <a:rect l="l" t="t" r="r" b="b"/>
              <a:pathLst>
                <a:path w="1203" h="1200" extrusionOk="0">
                  <a:moveTo>
                    <a:pt x="600" y="409"/>
                  </a:moveTo>
                  <a:cubicBezTo>
                    <a:pt x="710" y="409"/>
                    <a:pt x="795" y="494"/>
                    <a:pt x="795" y="600"/>
                  </a:cubicBezTo>
                  <a:cubicBezTo>
                    <a:pt x="795" y="706"/>
                    <a:pt x="710" y="793"/>
                    <a:pt x="600" y="793"/>
                  </a:cubicBezTo>
                  <a:cubicBezTo>
                    <a:pt x="494" y="793"/>
                    <a:pt x="409" y="706"/>
                    <a:pt x="409" y="600"/>
                  </a:cubicBezTo>
                  <a:cubicBezTo>
                    <a:pt x="409" y="494"/>
                    <a:pt x="494" y="409"/>
                    <a:pt x="600" y="409"/>
                  </a:cubicBezTo>
                  <a:close/>
                  <a:moveTo>
                    <a:pt x="600" y="1"/>
                  </a:moveTo>
                  <a:cubicBezTo>
                    <a:pt x="271" y="1"/>
                    <a:pt x="1" y="268"/>
                    <a:pt x="1" y="600"/>
                  </a:cubicBezTo>
                  <a:cubicBezTo>
                    <a:pt x="1" y="932"/>
                    <a:pt x="271" y="1200"/>
                    <a:pt x="600" y="1200"/>
                  </a:cubicBezTo>
                  <a:cubicBezTo>
                    <a:pt x="932" y="1200"/>
                    <a:pt x="1203" y="932"/>
                    <a:pt x="1203" y="600"/>
                  </a:cubicBezTo>
                  <a:cubicBezTo>
                    <a:pt x="1203" y="268"/>
                    <a:pt x="932" y="1"/>
                    <a:pt x="600" y="1"/>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3"/>
            <p:cNvSpPr/>
            <p:nvPr/>
          </p:nvSpPr>
          <p:spPr>
            <a:xfrm>
              <a:off x="8126248" y="854121"/>
              <a:ext cx="52401" cy="52401"/>
            </a:xfrm>
            <a:custGeom>
              <a:avLst/>
              <a:gdLst/>
              <a:ahLst/>
              <a:cxnLst/>
              <a:rect l="l" t="t" r="r" b="b"/>
              <a:pathLst>
                <a:path w="796" h="796" extrusionOk="0">
                  <a:moveTo>
                    <a:pt x="398" y="0"/>
                  </a:moveTo>
                  <a:cubicBezTo>
                    <a:pt x="178" y="0"/>
                    <a:pt x="0" y="179"/>
                    <a:pt x="0" y="398"/>
                  </a:cubicBezTo>
                  <a:cubicBezTo>
                    <a:pt x="0" y="617"/>
                    <a:pt x="178" y="795"/>
                    <a:pt x="398" y="795"/>
                  </a:cubicBezTo>
                  <a:cubicBezTo>
                    <a:pt x="617" y="795"/>
                    <a:pt x="795" y="617"/>
                    <a:pt x="795" y="398"/>
                  </a:cubicBezTo>
                  <a:cubicBezTo>
                    <a:pt x="795" y="179"/>
                    <a:pt x="617" y="0"/>
                    <a:pt x="398" y="0"/>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3"/>
            <p:cNvSpPr/>
            <p:nvPr/>
          </p:nvSpPr>
          <p:spPr>
            <a:xfrm>
              <a:off x="8112950" y="840559"/>
              <a:ext cx="79193" cy="79259"/>
            </a:xfrm>
            <a:custGeom>
              <a:avLst/>
              <a:gdLst/>
              <a:ahLst/>
              <a:cxnLst/>
              <a:rect l="l" t="t" r="r" b="b"/>
              <a:pathLst>
                <a:path w="1203" h="1204" extrusionOk="0">
                  <a:moveTo>
                    <a:pt x="600" y="409"/>
                  </a:moveTo>
                  <a:cubicBezTo>
                    <a:pt x="706" y="409"/>
                    <a:pt x="795" y="497"/>
                    <a:pt x="795" y="604"/>
                  </a:cubicBezTo>
                  <a:cubicBezTo>
                    <a:pt x="795" y="710"/>
                    <a:pt x="706" y="796"/>
                    <a:pt x="600" y="796"/>
                  </a:cubicBezTo>
                  <a:cubicBezTo>
                    <a:pt x="494" y="796"/>
                    <a:pt x="408" y="710"/>
                    <a:pt x="408" y="604"/>
                  </a:cubicBezTo>
                  <a:cubicBezTo>
                    <a:pt x="408" y="497"/>
                    <a:pt x="494" y="409"/>
                    <a:pt x="600" y="409"/>
                  </a:cubicBezTo>
                  <a:close/>
                  <a:moveTo>
                    <a:pt x="600" y="1"/>
                  </a:moveTo>
                  <a:cubicBezTo>
                    <a:pt x="268" y="1"/>
                    <a:pt x="1" y="271"/>
                    <a:pt x="1" y="604"/>
                  </a:cubicBezTo>
                  <a:cubicBezTo>
                    <a:pt x="1" y="936"/>
                    <a:pt x="268" y="1204"/>
                    <a:pt x="600" y="1204"/>
                  </a:cubicBezTo>
                  <a:cubicBezTo>
                    <a:pt x="932" y="1204"/>
                    <a:pt x="1203" y="936"/>
                    <a:pt x="1203" y="604"/>
                  </a:cubicBezTo>
                  <a:cubicBezTo>
                    <a:pt x="1203" y="271"/>
                    <a:pt x="932" y="1"/>
                    <a:pt x="600" y="1"/>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3"/>
            <p:cNvSpPr/>
            <p:nvPr/>
          </p:nvSpPr>
          <p:spPr>
            <a:xfrm>
              <a:off x="7970623" y="1139631"/>
              <a:ext cx="52401" cy="52401"/>
            </a:xfrm>
            <a:custGeom>
              <a:avLst/>
              <a:gdLst/>
              <a:ahLst/>
              <a:cxnLst/>
              <a:rect l="l" t="t" r="r" b="b"/>
              <a:pathLst>
                <a:path w="796" h="796" extrusionOk="0">
                  <a:moveTo>
                    <a:pt x="398" y="0"/>
                  </a:moveTo>
                  <a:cubicBezTo>
                    <a:pt x="179" y="0"/>
                    <a:pt x="0" y="179"/>
                    <a:pt x="0" y="398"/>
                  </a:cubicBezTo>
                  <a:cubicBezTo>
                    <a:pt x="0" y="617"/>
                    <a:pt x="179" y="795"/>
                    <a:pt x="398" y="795"/>
                  </a:cubicBezTo>
                  <a:cubicBezTo>
                    <a:pt x="617" y="795"/>
                    <a:pt x="795" y="617"/>
                    <a:pt x="795" y="398"/>
                  </a:cubicBezTo>
                  <a:cubicBezTo>
                    <a:pt x="795" y="179"/>
                    <a:pt x="617" y="0"/>
                    <a:pt x="398" y="0"/>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3"/>
            <p:cNvSpPr/>
            <p:nvPr/>
          </p:nvSpPr>
          <p:spPr>
            <a:xfrm>
              <a:off x="7957325" y="1126069"/>
              <a:ext cx="79193" cy="79259"/>
            </a:xfrm>
            <a:custGeom>
              <a:avLst/>
              <a:gdLst/>
              <a:ahLst/>
              <a:cxnLst/>
              <a:rect l="l" t="t" r="r" b="b"/>
              <a:pathLst>
                <a:path w="1203" h="1204" extrusionOk="0">
                  <a:moveTo>
                    <a:pt x="600" y="408"/>
                  </a:moveTo>
                  <a:cubicBezTo>
                    <a:pt x="706" y="408"/>
                    <a:pt x="795" y="497"/>
                    <a:pt x="795" y="604"/>
                  </a:cubicBezTo>
                  <a:cubicBezTo>
                    <a:pt x="795" y="710"/>
                    <a:pt x="706" y="796"/>
                    <a:pt x="600" y="796"/>
                  </a:cubicBezTo>
                  <a:cubicBezTo>
                    <a:pt x="494" y="796"/>
                    <a:pt x="408" y="710"/>
                    <a:pt x="408" y="604"/>
                  </a:cubicBezTo>
                  <a:cubicBezTo>
                    <a:pt x="408" y="497"/>
                    <a:pt x="494" y="408"/>
                    <a:pt x="600" y="408"/>
                  </a:cubicBezTo>
                  <a:close/>
                  <a:moveTo>
                    <a:pt x="600" y="1"/>
                  </a:moveTo>
                  <a:cubicBezTo>
                    <a:pt x="271" y="1"/>
                    <a:pt x="1" y="271"/>
                    <a:pt x="1" y="604"/>
                  </a:cubicBezTo>
                  <a:cubicBezTo>
                    <a:pt x="1" y="936"/>
                    <a:pt x="271" y="1203"/>
                    <a:pt x="600" y="1203"/>
                  </a:cubicBezTo>
                  <a:cubicBezTo>
                    <a:pt x="932" y="1203"/>
                    <a:pt x="1203" y="936"/>
                    <a:pt x="1203" y="604"/>
                  </a:cubicBezTo>
                  <a:cubicBezTo>
                    <a:pt x="1203" y="271"/>
                    <a:pt x="932" y="1"/>
                    <a:pt x="600" y="1"/>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3"/>
            <p:cNvSpPr/>
            <p:nvPr/>
          </p:nvSpPr>
          <p:spPr>
            <a:xfrm>
              <a:off x="8131383" y="1420203"/>
              <a:ext cx="52401" cy="52335"/>
            </a:xfrm>
            <a:custGeom>
              <a:avLst/>
              <a:gdLst/>
              <a:ahLst/>
              <a:cxnLst/>
              <a:rect l="l" t="t" r="r" b="b"/>
              <a:pathLst>
                <a:path w="796" h="795" extrusionOk="0">
                  <a:moveTo>
                    <a:pt x="399" y="0"/>
                  </a:moveTo>
                  <a:cubicBezTo>
                    <a:pt x="179" y="0"/>
                    <a:pt x="1" y="178"/>
                    <a:pt x="1" y="397"/>
                  </a:cubicBezTo>
                  <a:cubicBezTo>
                    <a:pt x="1" y="617"/>
                    <a:pt x="179" y="794"/>
                    <a:pt x="399" y="794"/>
                  </a:cubicBezTo>
                  <a:cubicBezTo>
                    <a:pt x="618" y="794"/>
                    <a:pt x="796" y="617"/>
                    <a:pt x="796" y="397"/>
                  </a:cubicBezTo>
                  <a:cubicBezTo>
                    <a:pt x="796" y="178"/>
                    <a:pt x="618" y="0"/>
                    <a:pt x="399" y="0"/>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3"/>
            <p:cNvSpPr/>
            <p:nvPr/>
          </p:nvSpPr>
          <p:spPr>
            <a:xfrm>
              <a:off x="8118085" y="1406642"/>
              <a:ext cx="79062" cy="79193"/>
            </a:xfrm>
            <a:custGeom>
              <a:avLst/>
              <a:gdLst/>
              <a:ahLst/>
              <a:cxnLst/>
              <a:rect l="l" t="t" r="r" b="b"/>
              <a:pathLst>
                <a:path w="1201" h="1203" extrusionOk="0">
                  <a:moveTo>
                    <a:pt x="601" y="408"/>
                  </a:moveTo>
                  <a:cubicBezTo>
                    <a:pt x="707" y="408"/>
                    <a:pt x="792" y="494"/>
                    <a:pt x="792" y="603"/>
                  </a:cubicBezTo>
                  <a:cubicBezTo>
                    <a:pt x="792" y="709"/>
                    <a:pt x="707" y="795"/>
                    <a:pt x="601" y="795"/>
                  </a:cubicBezTo>
                  <a:cubicBezTo>
                    <a:pt x="494" y="795"/>
                    <a:pt x="408" y="709"/>
                    <a:pt x="408" y="603"/>
                  </a:cubicBezTo>
                  <a:cubicBezTo>
                    <a:pt x="408" y="494"/>
                    <a:pt x="494" y="408"/>
                    <a:pt x="601" y="408"/>
                  </a:cubicBezTo>
                  <a:close/>
                  <a:moveTo>
                    <a:pt x="601" y="1"/>
                  </a:moveTo>
                  <a:cubicBezTo>
                    <a:pt x="268" y="1"/>
                    <a:pt x="1" y="271"/>
                    <a:pt x="1" y="603"/>
                  </a:cubicBezTo>
                  <a:cubicBezTo>
                    <a:pt x="1" y="932"/>
                    <a:pt x="268" y="1203"/>
                    <a:pt x="601" y="1203"/>
                  </a:cubicBezTo>
                  <a:cubicBezTo>
                    <a:pt x="933" y="1203"/>
                    <a:pt x="1200" y="932"/>
                    <a:pt x="1200" y="603"/>
                  </a:cubicBezTo>
                  <a:cubicBezTo>
                    <a:pt x="1200" y="271"/>
                    <a:pt x="933" y="1"/>
                    <a:pt x="601" y="1"/>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3"/>
            <p:cNvSpPr/>
            <p:nvPr/>
          </p:nvSpPr>
          <p:spPr>
            <a:xfrm>
              <a:off x="7970623" y="1697550"/>
              <a:ext cx="52401" cy="52335"/>
            </a:xfrm>
            <a:custGeom>
              <a:avLst/>
              <a:gdLst/>
              <a:ahLst/>
              <a:cxnLst/>
              <a:rect l="l" t="t" r="r" b="b"/>
              <a:pathLst>
                <a:path w="796" h="795" extrusionOk="0">
                  <a:moveTo>
                    <a:pt x="398" y="1"/>
                  </a:moveTo>
                  <a:cubicBezTo>
                    <a:pt x="179" y="1"/>
                    <a:pt x="0" y="178"/>
                    <a:pt x="0" y="398"/>
                  </a:cubicBezTo>
                  <a:cubicBezTo>
                    <a:pt x="0" y="617"/>
                    <a:pt x="179" y="795"/>
                    <a:pt x="398" y="795"/>
                  </a:cubicBezTo>
                  <a:cubicBezTo>
                    <a:pt x="617" y="795"/>
                    <a:pt x="795" y="617"/>
                    <a:pt x="795" y="398"/>
                  </a:cubicBezTo>
                  <a:cubicBezTo>
                    <a:pt x="795" y="178"/>
                    <a:pt x="617" y="1"/>
                    <a:pt x="398" y="1"/>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3"/>
            <p:cNvSpPr/>
            <p:nvPr/>
          </p:nvSpPr>
          <p:spPr>
            <a:xfrm>
              <a:off x="7957325" y="1684055"/>
              <a:ext cx="79193" cy="79193"/>
            </a:xfrm>
            <a:custGeom>
              <a:avLst/>
              <a:gdLst/>
              <a:ahLst/>
              <a:cxnLst/>
              <a:rect l="l" t="t" r="r" b="b"/>
              <a:pathLst>
                <a:path w="1203" h="1203" extrusionOk="0">
                  <a:moveTo>
                    <a:pt x="600" y="407"/>
                  </a:moveTo>
                  <a:cubicBezTo>
                    <a:pt x="706" y="407"/>
                    <a:pt x="795" y="497"/>
                    <a:pt x="795" y="603"/>
                  </a:cubicBezTo>
                  <a:cubicBezTo>
                    <a:pt x="795" y="709"/>
                    <a:pt x="706" y="794"/>
                    <a:pt x="600" y="794"/>
                  </a:cubicBezTo>
                  <a:cubicBezTo>
                    <a:pt x="494" y="794"/>
                    <a:pt x="408" y="709"/>
                    <a:pt x="408" y="603"/>
                  </a:cubicBezTo>
                  <a:cubicBezTo>
                    <a:pt x="408" y="497"/>
                    <a:pt x="494" y="407"/>
                    <a:pt x="600" y="407"/>
                  </a:cubicBezTo>
                  <a:close/>
                  <a:moveTo>
                    <a:pt x="600" y="0"/>
                  </a:moveTo>
                  <a:cubicBezTo>
                    <a:pt x="271" y="0"/>
                    <a:pt x="1" y="271"/>
                    <a:pt x="1" y="603"/>
                  </a:cubicBezTo>
                  <a:cubicBezTo>
                    <a:pt x="1" y="932"/>
                    <a:pt x="271" y="1202"/>
                    <a:pt x="600" y="1202"/>
                  </a:cubicBezTo>
                  <a:cubicBezTo>
                    <a:pt x="932" y="1202"/>
                    <a:pt x="1203" y="932"/>
                    <a:pt x="1203" y="603"/>
                  </a:cubicBezTo>
                  <a:cubicBezTo>
                    <a:pt x="1203" y="271"/>
                    <a:pt x="932" y="0"/>
                    <a:pt x="600" y="0"/>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3"/>
            <p:cNvSpPr/>
            <p:nvPr/>
          </p:nvSpPr>
          <p:spPr>
            <a:xfrm>
              <a:off x="7649696" y="1697550"/>
              <a:ext cx="52401" cy="52335"/>
            </a:xfrm>
            <a:custGeom>
              <a:avLst/>
              <a:gdLst/>
              <a:ahLst/>
              <a:cxnLst/>
              <a:rect l="l" t="t" r="r" b="b"/>
              <a:pathLst>
                <a:path w="796" h="795" extrusionOk="0">
                  <a:moveTo>
                    <a:pt x="399" y="1"/>
                  </a:moveTo>
                  <a:cubicBezTo>
                    <a:pt x="179" y="1"/>
                    <a:pt x="1" y="178"/>
                    <a:pt x="1" y="398"/>
                  </a:cubicBezTo>
                  <a:cubicBezTo>
                    <a:pt x="1" y="617"/>
                    <a:pt x="179" y="795"/>
                    <a:pt x="399" y="795"/>
                  </a:cubicBezTo>
                  <a:cubicBezTo>
                    <a:pt x="617" y="795"/>
                    <a:pt x="796" y="617"/>
                    <a:pt x="796" y="398"/>
                  </a:cubicBezTo>
                  <a:cubicBezTo>
                    <a:pt x="796" y="178"/>
                    <a:pt x="617" y="1"/>
                    <a:pt x="399" y="1"/>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3"/>
            <p:cNvSpPr/>
            <p:nvPr/>
          </p:nvSpPr>
          <p:spPr>
            <a:xfrm>
              <a:off x="7636398" y="1684055"/>
              <a:ext cx="79259" cy="79193"/>
            </a:xfrm>
            <a:custGeom>
              <a:avLst/>
              <a:gdLst/>
              <a:ahLst/>
              <a:cxnLst/>
              <a:rect l="l" t="t" r="r" b="b"/>
              <a:pathLst>
                <a:path w="1204" h="1203" extrusionOk="0">
                  <a:moveTo>
                    <a:pt x="601" y="407"/>
                  </a:moveTo>
                  <a:cubicBezTo>
                    <a:pt x="707" y="407"/>
                    <a:pt x="796" y="497"/>
                    <a:pt x="796" y="603"/>
                  </a:cubicBezTo>
                  <a:cubicBezTo>
                    <a:pt x="796" y="709"/>
                    <a:pt x="707" y="794"/>
                    <a:pt x="601" y="794"/>
                  </a:cubicBezTo>
                  <a:cubicBezTo>
                    <a:pt x="494" y="794"/>
                    <a:pt x="408" y="709"/>
                    <a:pt x="408" y="603"/>
                  </a:cubicBezTo>
                  <a:cubicBezTo>
                    <a:pt x="408" y="497"/>
                    <a:pt x="494" y="407"/>
                    <a:pt x="601" y="407"/>
                  </a:cubicBezTo>
                  <a:close/>
                  <a:moveTo>
                    <a:pt x="601" y="0"/>
                  </a:moveTo>
                  <a:cubicBezTo>
                    <a:pt x="272" y="0"/>
                    <a:pt x="1" y="271"/>
                    <a:pt x="1" y="603"/>
                  </a:cubicBezTo>
                  <a:cubicBezTo>
                    <a:pt x="1" y="932"/>
                    <a:pt x="272" y="1202"/>
                    <a:pt x="601" y="1202"/>
                  </a:cubicBezTo>
                  <a:cubicBezTo>
                    <a:pt x="933" y="1202"/>
                    <a:pt x="1203" y="932"/>
                    <a:pt x="1203" y="603"/>
                  </a:cubicBezTo>
                  <a:cubicBezTo>
                    <a:pt x="1203" y="271"/>
                    <a:pt x="933" y="0"/>
                    <a:pt x="601" y="0"/>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53"/>
          <p:cNvGrpSpPr/>
          <p:nvPr/>
        </p:nvGrpSpPr>
        <p:grpSpPr>
          <a:xfrm>
            <a:off x="6091468" y="2997790"/>
            <a:ext cx="2837792" cy="2101385"/>
            <a:chOff x="6091468" y="2997790"/>
            <a:chExt cx="2837792" cy="2101385"/>
          </a:xfrm>
        </p:grpSpPr>
        <p:sp>
          <p:nvSpPr>
            <p:cNvPr id="876" name="Google Shape;876;p53"/>
            <p:cNvSpPr/>
            <p:nvPr/>
          </p:nvSpPr>
          <p:spPr>
            <a:xfrm>
              <a:off x="7503959" y="4600853"/>
              <a:ext cx="1425300" cy="87600"/>
            </a:xfrm>
            <a:prstGeom prst="ellipse">
              <a:avLst/>
            </a:prstGeom>
            <a:solidFill>
              <a:schemeClr val="dk1">
                <a:alpha val="32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3"/>
            <p:cNvSpPr/>
            <p:nvPr/>
          </p:nvSpPr>
          <p:spPr>
            <a:xfrm>
              <a:off x="7919336" y="4288335"/>
              <a:ext cx="153437" cy="350517"/>
            </a:xfrm>
            <a:custGeom>
              <a:avLst/>
              <a:gdLst/>
              <a:ahLst/>
              <a:cxnLst/>
              <a:rect l="l" t="t" r="r" b="b"/>
              <a:pathLst>
                <a:path w="3449" h="7879" extrusionOk="0">
                  <a:moveTo>
                    <a:pt x="247" y="0"/>
                  </a:moveTo>
                  <a:cubicBezTo>
                    <a:pt x="109" y="0"/>
                    <a:pt x="0" y="110"/>
                    <a:pt x="0" y="247"/>
                  </a:cubicBezTo>
                  <a:lnTo>
                    <a:pt x="0" y="7879"/>
                  </a:lnTo>
                  <a:lnTo>
                    <a:pt x="3449" y="7879"/>
                  </a:lnTo>
                  <a:lnTo>
                    <a:pt x="3449" y="247"/>
                  </a:lnTo>
                  <a:cubicBezTo>
                    <a:pt x="3449" y="110"/>
                    <a:pt x="3340" y="0"/>
                    <a:pt x="3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3"/>
            <p:cNvSpPr/>
            <p:nvPr/>
          </p:nvSpPr>
          <p:spPr>
            <a:xfrm>
              <a:off x="7922050" y="3240248"/>
              <a:ext cx="160644" cy="49114"/>
            </a:xfrm>
            <a:custGeom>
              <a:avLst/>
              <a:gdLst/>
              <a:ahLst/>
              <a:cxnLst/>
              <a:rect l="l" t="t" r="r" b="b"/>
              <a:pathLst>
                <a:path w="3611" h="1104" extrusionOk="0">
                  <a:moveTo>
                    <a:pt x="1" y="0"/>
                  </a:moveTo>
                  <a:lnTo>
                    <a:pt x="1" y="1104"/>
                  </a:lnTo>
                  <a:cubicBezTo>
                    <a:pt x="1185" y="833"/>
                    <a:pt x="2406" y="727"/>
                    <a:pt x="3611" y="569"/>
                  </a:cubicBezTo>
                  <a:lnTo>
                    <a:pt x="3611" y="0"/>
                  </a:lnTo>
                  <a:close/>
                </a:path>
              </a:pathLst>
            </a:custGeom>
            <a:solidFill>
              <a:srgbClr val="D4D5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3"/>
            <p:cNvSpPr/>
            <p:nvPr/>
          </p:nvSpPr>
          <p:spPr>
            <a:xfrm>
              <a:off x="7719050" y="3373445"/>
              <a:ext cx="566637" cy="643022"/>
            </a:xfrm>
            <a:custGeom>
              <a:avLst/>
              <a:gdLst/>
              <a:ahLst/>
              <a:cxnLst/>
              <a:rect l="l" t="t" r="r" b="b"/>
              <a:pathLst>
                <a:path w="12737" h="14454" extrusionOk="0">
                  <a:moveTo>
                    <a:pt x="8174" y="1"/>
                  </a:moveTo>
                  <a:cubicBezTo>
                    <a:pt x="6982" y="361"/>
                    <a:pt x="5797" y="744"/>
                    <a:pt x="4564" y="929"/>
                  </a:cubicBezTo>
                  <a:lnTo>
                    <a:pt x="4564" y="1980"/>
                  </a:lnTo>
                  <a:cubicBezTo>
                    <a:pt x="1925" y="2758"/>
                    <a:pt x="1" y="5198"/>
                    <a:pt x="1" y="8089"/>
                  </a:cubicBezTo>
                  <a:cubicBezTo>
                    <a:pt x="1" y="11604"/>
                    <a:pt x="2854" y="14453"/>
                    <a:pt x="6368" y="14453"/>
                  </a:cubicBezTo>
                  <a:cubicBezTo>
                    <a:pt x="9887" y="14453"/>
                    <a:pt x="12737" y="11604"/>
                    <a:pt x="12737" y="8089"/>
                  </a:cubicBezTo>
                  <a:cubicBezTo>
                    <a:pt x="12737" y="5198"/>
                    <a:pt x="10812" y="2758"/>
                    <a:pt x="8174" y="1980"/>
                  </a:cubicBezTo>
                  <a:lnTo>
                    <a:pt x="81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3"/>
            <p:cNvSpPr/>
            <p:nvPr/>
          </p:nvSpPr>
          <p:spPr>
            <a:xfrm>
              <a:off x="7922050" y="3335052"/>
              <a:ext cx="160644" cy="79722"/>
            </a:xfrm>
            <a:custGeom>
              <a:avLst/>
              <a:gdLst/>
              <a:ahLst/>
              <a:cxnLst/>
              <a:rect l="l" t="t" r="r" b="b"/>
              <a:pathLst>
                <a:path w="3611" h="1792" extrusionOk="0">
                  <a:moveTo>
                    <a:pt x="1823" y="0"/>
                  </a:moveTo>
                  <a:cubicBezTo>
                    <a:pt x="1215" y="0"/>
                    <a:pt x="607" y="22"/>
                    <a:pt x="1" y="86"/>
                  </a:cubicBezTo>
                  <a:lnTo>
                    <a:pt x="1" y="1792"/>
                  </a:lnTo>
                  <a:cubicBezTo>
                    <a:pt x="1234" y="1607"/>
                    <a:pt x="2419" y="1224"/>
                    <a:pt x="3611" y="864"/>
                  </a:cubicBezTo>
                  <a:lnTo>
                    <a:pt x="3611" y="45"/>
                  </a:lnTo>
                  <a:cubicBezTo>
                    <a:pt x="3015" y="21"/>
                    <a:pt x="2419" y="0"/>
                    <a:pt x="1823" y="0"/>
                  </a:cubicBezTo>
                  <a:close/>
                </a:path>
              </a:pathLst>
            </a:custGeom>
            <a:solidFill>
              <a:srgbClr val="D4D5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3"/>
            <p:cNvSpPr/>
            <p:nvPr/>
          </p:nvSpPr>
          <p:spPr>
            <a:xfrm>
              <a:off x="7922050" y="3265562"/>
              <a:ext cx="160644" cy="73315"/>
            </a:xfrm>
            <a:custGeom>
              <a:avLst/>
              <a:gdLst/>
              <a:ahLst/>
              <a:cxnLst/>
              <a:rect l="l" t="t" r="r" b="b"/>
              <a:pathLst>
                <a:path w="3611" h="1648" extrusionOk="0">
                  <a:moveTo>
                    <a:pt x="3611" y="0"/>
                  </a:moveTo>
                  <a:cubicBezTo>
                    <a:pt x="2406" y="158"/>
                    <a:pt x="1185" y="264"/>
                    <a:pt x="1" y="535"/>
                  </a:cubicBezTo>
                  <a:lnTo>
                    <a:pt x="1" y="1648"/>
                  </a:lnTo>
                  <a:cubicBezTo>
                    <a:pt x="607" y="1584"/>
                    <a:pt x="1215" y="1562"/>
                    <a:pt x="1823" y="1562"/>
                  </a:cubicBezTo>
                  <a:cubicBezTo>
                    <a:pt x="2419" y="1562"/>
                    <a:pt x="3015" y="1583"/>
                    <a:pt x="3611" y="1607"/>
                  </a:cubicBezTo>
                  <a:lnTo>
                    <a:pt x="36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3"/>
            <p:cNvSpPr/>
            <p:nvPr/>
          </p:nvSpPr>
          <p:spPr>
            <a:xfrm>
              <a:off x="7737157" y="3651182"/>
              <a:ext cx="530380" cy="347136"/>
            </a:xfrm>
            <a:custGeom>
              <a:avLst/>
              <a:gdLst/>
              <a:ahLst/>
              <a:cxnLst/>
              <a:rect l="l" t="t" r="r" b="b"/>
              <a:pathLst>
                <a:path w="11922" h="7803" extrusionOk="0">
                  <a:moveTo>
                    <a:pt x="2606" y="1"/>
                  </a:moveTo>
                  <a:cubicBezTo>
                    <a:pt x="1760" y="1"/>
                    <a:pt x="919" y="172"/>
                    <a:pt x="155" y="513"/>
                  </a:cubicBezTo>
                  <a:cubicBezTo>
                    <a:pt x="56" y="942"/>
                    <a:pt x="1" y="1386"/>
                    <a:pt x="1" y="1846"/>
                  </a:cubicBezTo>
                  <a:cubicBezTo>
                    <a:pt x="1" y="5131"/>
                    <a:pt x="2677" y="7803"/>
                    <a:pt x="5961" y="7803"/>
                  </a:cubicBezTo>
                  <a:cubicBezTo>
                    <a:pt x="9247" y="7803"/>
                    <a:pt x="11922" y="5131"/>
                    <a:pt x="11922" y="1846"/>
                  </a:cubicBezTo>
                  <a:cubicBezTo>
                    <a:pt x="11922" y="1383"/>
                    <a:pt x="11868" y="934"/>
                    <a:pt x="11768" y="503"/>
                  </a:cubicBezTo>
                  <a:cubicBezTo>
                    <a:pt x="11107" y="777"/>
                    <a:pt x="10463" y="1095"/>
                    <a:pt x="9846" y="1325"/>
                  </a:cubicBezTo>
                  <a:cubicBezTo>
                    <a:pt x="9495" y="1421"/>
                    <a:pt x="9153" y="1462"/>
                    <a:pt x="8820" y="1462"/>
                  </a:cubicBezTo>
                  <a:cubicBezTo>
                    <a:pt x="7025" y="1462"/>
                    <a:pt x="5450" y="276"/>
                    <a:pt x="3732" y="102"/>
                  </a:cubicBezTo>
                  <a:cubicBezTo>
                    <a:pt x="3360" y="35"/>
                    <a:pt x="2982" y="1"/>
                    <a:pt x="26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3"/>
            <p:cNvSpPr/>
            <p:nvPr/>
          </p:nvSpPr>
          <p:spPr>
            <a:xfrm>
              <a:off x="7895846" y="3236022"/>
              <a:ext cx="213095" cy="14636"/>
            </a:xfrm>
            <a:custGeom>
              <a:avLst/>
              <a:gdLst/>
              <a:ahLst/>
              <a:cxnLst/>
              <a:rect l="l" t="t" r="r" b="b"/>
              <a:pathLst>
                <a:path w="4790" h="329" extrusionOk="0">
                  <a:moveTo>
                    <a:pt x="0" y="0"/>
                  </a:moveTo>
                  <a:lnTo>
                    <a:pt x="0" y="95"/>
                  </a:lnTo>
                  <a:cubicBezTo>
                    <a:pt x="0" y="226"/>
                    <a:pt x="106" y="329"/>
                    <a:pt x="236" y="329"/>
                  </a:cubicBezTo>
                  <a:lnTo>
                    <a:pt x="4557" y="329"/>
                  </a:lnTo>
                  <a:cubicBezTo>
                    <a:pt x="4686" y="329"/>
                    <a:pt x="4789" y="226"/>
                    <a:pt x="4789" y="95"/>
                  </a:cubicBezTo>
                  <a:lnTo>
                    <a:pt x="47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3"/>
            <p:cNvSpPr/>
            <p:nvPr/>
          </p:nvSpPr>
          <p:spPr>
            <a:xfrm>
              <a:off x="7897804" y="3510912"/>
              <a:ext cx="89642" cy="89642"/>
            </a:xfrm>
            <a:custGeom>
              <a:avLst/>
              <a:gdLst/>
              <a:ahLst/>
              <a:cxnLst/>
              <a:rect l="l" t="t" r="r" b="b"/>
              <a:pathLst>
                <a:path w="2015" h="2015" extrusionOk="0">
                  <a:moveTo>
                    <a:pt x="1008" y="0"/>
                  </a:moveTo>
                  <a:cubicBezTo>
                    <a:pt x="453" y="0"/>
                    <a:pt x="1" y="453"/>
                    <a:pt x="1" y="1008"/>
                  </a:cubicBezTo>
                  <a:cubicBezTo>
                    <a:pt x="1" y="1562"/>
                    <a:pt x="453" y="2015"/>
                    <a:pt x="1008" y="2015"/>
                  </a:cubicBezTo>
                  <a:cubicBezTo>
                    <a:pt x="1566" y="2015"/>
                    <a:pt x="2015" y="1562"/>
                    <a:pt x="2015" y="1008"/>
                  </a:cubicBezTo>
                  <a:cubicBezTo>
                    <a:pt x="2015" y="453"/>
                    <a:pt x="1566" y="0"/>
                    <a:pt x="10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3"/>
            <p:cNvSpPr/>
            <p:nvPr/>
          </p:nvSpPr>
          <p:spPr>
            <a:xfrm>
              <a:off x="8029489" y="3480126"/>
              <a:ext cx="25180" cy="25180"/>
            </a:xfrm>
            <a:custGeom>
              <a:avLst/>
              <a:gdLst/>
              <a:ahLst/>
              <a:cxnLst/>
              <a:rect l="l" t="t" r="r" b="b"/>
              <a:pathLst>
                <a:path w="566" h="566" extrusionOk="0">
                  <a:moveTo>
                    <a:pt x="282" y="1"/>
                  </a:moveTo>
                  <a:cubicBezTo>
                    <a:pt x="127" y="1"/>
                    <a:pt x="0" y="128"/>
                    <a:pt x="0" y="281"/>
                  </a:cubicBezTo>
                  <a:cubicBezTo>
                    <a:pt x="0" y="439"/>
                    <a:pt x="127" y="566"/>
                    <a:pt x="282" y="566"/>
                  </a:cubicBezTo>
                  <a:cubicBezTo>
                    <a:pt x="439" y="566"/>
                    <a:pt x="566" y="439"/>
                    <a:pt x="566" y="281"/>
                  </a:cubicBezTo>
                  <a:cubicBezTo>
                    <a:pt x="566" y="128"/>
                    <a:pt x="439" y="1"/>
                    <a:pt x="2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3"/>
            <p:cNvSpPr/>
            <p:nvPr/>
          </p:nvSpPr>
          <p:spPr>
            <a:xfrm>
              <a:off x="8046217" y="3578133"/>
              <a:ext cx="128836" cy="128836"/>
            </a:xfrm>
            <a:custGeom>
              <a:avLst/>
              <a:gdLst/>
              <a:ahLst/>
              <a:cxnLst/>
              <a:rect l="l" t="t" r="r" b="b"/>
              <a:pathLst>
                <a:path w="2896" h="2896" extrusionOk="0">
                  <a:moveTo>
                    <a:pt x="1450" y="0"/>
                  </a:moveTo>
                  <a:cubicBezTo>
                    <a:pt x="649" y="0"/>
                    <a:pt x="1" y="648"/>
                    <a:pt x="1" y="1449"/>
                  </a:cubicBezTo>
                  <a:cubicBezTo>
                    <a:pt x="1" y="2247"/>
                    <a:pt x="649" y="2895"/>
                    <a:pt x="1450" y="2895"/>
                  </a:cubicBezTo>
                  <a:cubicBezTo>
                    <a:pt x="2249" y="2895"/>
                    <a:pt x="2896" y="2247"/>
                    <a:pt x="2896" y="1449"/>
                  </a:cubicBezTo>
                  <a:cubicBezTo>
                    <a:pt x="2896" y="648"/>
                    <a:pt x="2249" y="0"/>
                    <a:pt x="14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3"/>
            <p:cNvSpPr/>
            <p:nvPr/>
          </p:nvSpPr>
          <p:spPr>
            <a:xfrm>
              <a:off x="8010003" y="3151406"/>
              <a:ext cx="20153" cy="20153"/>
            </a:xfrm>
            <a:custGeom>
              <a:avLst/>
              <a:gdLst/>
              <a:ahLst/>
              <a:cxnLst/>
              <a:rect l="l" t="t" r="r" b="b"/>
              <a:pathLst>
                <a:path w="453" h="453" extrusionOk="0">
                  <a:moveTo>
                    <a:pt x="226" y="0"/>
                  </a:moveTo>
                  <a:cubicBezTo>
                    <a:pt x="103" y="0"/>
                    <a:pt x="0" y="103"/>
                    <a:pt x="0" y="227"/>
                  </a:cubicBezTo>
                  <a:cubicBezTo>
                    <a:pt x="0" y="353"/>
                    <a:pt x="103" y="453"/>
                    <a:pt x="226" y="453"/>
                  </a:cubicBezTo>
                  <a:cubicBezTo>
                    <a:pt x="350" y="453"/>
                    <a:pt x="452" y="353"/>
                    <a:pt x="452" y="227"/>
                  </a:cubicBezTo>
                  <a:cubicBezTo>
                    <a:pt x="452" y="103"/>
                    <a:pt x="350" y="0"/>
                    <a:pt x="2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3"/>
            <p:cNvSpPr/>
            <p:nvPr/>
          </p:nvSpPr>
          <p:spPr>
            <a:xfrm>
              <a:off x="7919736" y="3064522"/>
              <a:ext cx="63617" cy="63617"/>
            </a:xfrm>
            <a:custGeom>
              <a:avLst/>
              <a:gdLst/>
              <a:ahLst/>
              <a:cxnLst/>
              <a:rect l="l" t="t" r="r" b="b"/>
              <a:pathLst>
                <a:path w="1430" h="1430" extrusionOk="0">
                  <a:moveTo>
                    <a:pt x="714" y="1"/>
                  </a:moveTo>
                  <a:cubicBezTo>
                    <a:pt x="320" y="1"/>
                    <a:pt x="1" y="323"/>
                    <a:pt x="1" y="717"/>
                  </a:cubicBezTo>
                  <a:cubicBezTo>
                    <a:pt x="1" y="1111"/>
                    <a:pt x="320" y="1430"/>
                    <a:pt x="714" y="1430"/>
                  </a:cubicBezTo>
                  <a:cubicBezTo>
                    <a:pt x="1111" y="1430"/>
                    <a:pt x="1430" y="1111"/>
                    <a:pt x="1430" y="717"/>
                  </a:cubicBezTo>
                  <a:cubicBezTo>
                    <a:pt x="1430" y="323"/>
                    <a:pt x="1111" y="1"/>
                    <a:pt x="7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3"/>
            <p:cNvSpPr/>
            <p:nvPr/>
          </p:nvSpPr>
          <p:spPr>
            <a:xfrm>
              <a:off x="7993365" y="2997790"/>
              <a:ext cx="26737" cy="26692"/>
            </a:xfrm>
            <a:custGeom>
              <a:avLst/>
              <a:gdLst/>
              <a:ahLst/>
              <a:cxnLst/>
              <a:rect l="l" t="t" r="r" b="b"/>
              <a:pathLst>
                <a:path w="601" h="600" extrusionOk="0">
                  <a:moveTo>
                    <a:pt x="299" y="0"/>
                  </a:moveTo>
                  <a:cubicBezTo>
                    <a:pt x="134" y="0"/>
                    <a:pt x="1" y="134"/>
                    <a:pt x="1" y="299"/>
                  </a:cubicBezTo>
                  <a:cubicBezTo>
                    <a:pt x="1" y="467"/>
                    <a:pt x="134" y="600"/>
                    <a:pt x="299" y="600"/>
                  </a:cubicBezTo>
                  <a:cubicBezTo>
                    <a:pt x="466" y="600"/>
                    <a:pt x="600" y="467"/>
                    <a:pt x="600" y="299"/>
                  </a:cubicBezTo>
                  <a:cubicBezTo>
                    <a:pt x="600" y="134"/>
                    <a:pt x="466" y="0"/>
                    <a:pt x="2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3"/>
            <p:cNvSpPr/>
            <p:nvPr/>
          </p:nvSpPr>
          <p:spPr>
            <a:xfrm>
              <a:off x="8276977" y="4529414"/>
              <a:ext cx="299668" cy="109751"/>
            </a:xfrm>
            <a:custGeom>
              <a:avLst/>
              <a:gdLst/>
              <a:ahLst/>
              <a:cxnLst/>
              <a:rect l="l" t="t" r="r" b="b"/>
              <a:pathLst>
                <a:path w="6736" h="2467" extrusionOk="0">
                  <a:moveTo>
                    <a:pt x="2834" y="0"/>
                  </a:moveTo>
                  <a:lnTo>
                    <a:pt x="141" y="2128"/>
                  </a:lnTo>
                  <a:cubicBezTo>
                    <a:pt x="1" y="2237"/>
                    <a:pt x="80" y="2467"/>
                    <a:pt x="261" y="2467"/>
                  </a:cubicBezTo>
                  <a:lnTo>
                    <a:pt x="6475" y="2467"/>
                  </a:lnTo>
                  <a:cubicBezTo>
                    <a:pt x="6657" y="2467"/>
                    <a:pt x="6735" y="2237"/>
                    <a:pt x="6595" y="2128"/>
                  </a:cubicBezTo>
                  <a:lnTo>
                    <a:pt x="3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3"/>
            <p:cNvSpPr/>
            <p:nvPr/>
          </p:nvSpPr>
          <p:spPr>
            <a:xfrm>
              <a:off x="8401633" y="3329268"/>
              <a:ext cx="49426" cy="47869"/>
            </a:xfrm>
            <a:custGeom>
              <a:avLst/>
              <a:gdLst/>
              <a:ahLst/>
              <a:cxnLst/>
              <a:rect l="l" t="t" r="r" b="b"/>
              <a:pathLst>
                <a:path w="1111" h="1076" extrusionOk="0">
                  <a:moveTo>
                    <a:pt x="1111" y="1"/>
                  </a:moveTo>
                  <a:cubicBezTo>
                    <a:pt x="741" y="1"/>
                    <a:pt x="371" y="1"/>
                    <a:pt x="1" y="38"/>
                  </a:cubicBezTo>
                  <a:lnTo>
                    <a:pt x="1" y="1076"/>
                  </a:lnTo>
                  <a:cubicBezTo>
                    <a:pt x="371" y="994"/>
                    <a:pt x="741" y="915"/>
                    <a:pt x="1111" y="833"/>
                  </a:cubicBezTo>
                  <a:lnTo>
                    <a:pt x="1111" y="1"/>
                  </a:lnTo>
                  <a:close/>
                </a:path>
              </a:pathLst>
            </a:custGeom>
            <a:solidFill>
              <a:srgbClr val="203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3"/>
            <p:cNvSpPr/>
            <p:nvPr/>
          </p:nvSpPr>
          <p:spPr>
            <a:xfrm>
              <a:off x="8401633" y="3366282"/>
              <a:ext cx="49426" cy="1215888"/>
            </a:xfrm>
            <a:custGeom>
              <a:avLst/>
              <a:gdLst/>
              <a:ahLst/>
              <a:cxnLst/>
              <a:rect l="l" t="t" r="r" b="b"/>
              <a:pathLst>
                <a:path w="1111" h="27331" extrusionOk="0">
                  <a:moveTo>
                    <a:pt x="1111" y="1"/>
                  </a:moveTo>
                  <a:cubicBezTo>
                    <a:pt x="741" y="83"/>
                    <a:pt x="371" y="162"/>
                    <a:pt x="1" y="244"/>
                  </a:cubicBezTo>
                  <a:lnTo>
                    <a:pt x="1" y="27331"/>
                  </a:lnTo>
                  <a:lnTo>
                    <a:pt x="1111" y="27331"/>
                  </a:lnTo>
                  <a:lnTo>
                    <a:pt x="1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3"/>
            <p:cNvSpPr/>
            <p:nvPr/>
          </p:nvSpPr>
          <p:spPr>
            <a:xfrm>
              <a:off x="8401633" y="3224099"/>
              <a:ext cx="49426" cy="106903"/>
            </a:xfrm>
            <a:custGeom>
              <a:avLst/>
              <a:gdLst/>
              <a:ahLst/>
              <a:cxnLst/>
              <a:rect l="l" t="t" r="r" b="b"/>
              <a:pathLst>
                <a:path w="1111" h="2403" extrusionOk="0">
                  <a:moveTo>
                    <a:pt x="254" y="1"/>
                  </a:moveTo>
                  <a:cubicBezTo>
                    <a:pt x="114" y="1"/>
                    <a:pt x="1" y="113"/>
                    <a:pt x="1" y="254"/>
                  </a:cubicBezTo>
                  <a:lnTo>
                    <a:pt x="1" y="2402"/>
                  </a:lnTo>
                  <a:cubicBezTo>
                    <a:pt x="371" y="2365"/>
                    <a:pt x="741" y="2365"/>
                    <a:pt x="1111" y="2365"/>
                  </a:cubicBezTo>
                  <a:lnTo>
                    <a:pt x="1111" y="254"/>
                  </a:lnTo>
                  <a:cubicBezTo>
                    <a:pt x="1111" y="113"/>
                    <a:pt x="998" y="1"/>
                    <a:pt x="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3"/>
            <p:cNvSpPr/>
            <p:nvPr/>
          </p:nvSpPr>
          <p:spPr>
            <a:xfrm>
              <a:off x="7853316" y="3318458"/>
              <a:ext cx="621980" cy="29139"/>
            </a:xfrm>
            <a:custGeom>
              <a:avLst/>
              <a:gdLst/>
              <a:ahLst/>
              <a:cxnLst/>
              <a:rect l="l" t="t" r="r" b="b"/>
              <a:pathLst>
                <a:path w="13981" h="655" extrusionOk="0">
                  <a:moveTo>
                    <a:pt x="134" y="0"/>
                  </a:moveTo>
                  <a:cubicBezTo>
                    <a:pt x="58" y="0"/>
                    <a:pt x="0" y="62"/>
                    <a:pt x="0" y="133"/>
                  </a:cubicBezTo>
                  <a:lnTo>
                    <a:pt x="0" y="524"/>
                  </a:lnTo>
                  <a:cubicBezTo>
                    <a:pt x="0" y="596"/>
                    <a:pt x="58" y="655"/>
                    <a:pt x="134" y="655"/>
                  </a:cubicBezTo>
                  <a:lnTo>
                    <a:pt x="13672" y="655"/>
                  </a:lnTo>
                  <a:cubicBezTo>
                    <a:pt x="13727" y="655"/>
                    <a:pt x="13779" y="620"/>
                    <a:pt x="13799" y="572"/>
                  </a:cubicBezTo>
                  <a:lnTo>
                    <a:pt x="13946" y="182"/>
                  </a:lnTo>
                  <a:cubicBezTo>
                    <a:pt x="13981" y="96"/>
                    <a:pt x="13915" y="0"/>
                    <a:pt x="13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3"/>
            <p:cNvSpPr/>
            <p:nvPr/>
          </p:nvSpPr>
          <p:spPr>
            <a:xfrm>
              <a:off x="7936820" y="4130848"/>
              <a:ext cx="107170" cy="142627"/>
            </a:xfrm>
            <a:custGeom>
              <a:avLst/>
              <a:gdLst/>
              <a:ahLst/>
              <a:cxnLst/>
              <a:rect l="l" t="t" r="r" b="b"/>
              <a:pathLst>
                <a:path w="2409" h="3206" extrusionOk="0">
                  <a:moveTo>
                    <a:pt x="1357" y="1"/>
                  </a:moveTo>
                  <a:lnTo>
                    <a:pt x="1357" y="1"/>
                  </a:lnTo>
                  <a:cubicBezTo>
                    <a:pt x="1467" y="457"/>
                    <a:pt x="1343" y="964"/>
                    <a:pt x="1032" y="1316"/>
                  </a:cubicBezTo>
                  <a:cubicBezTo>
                    <a:pt x="833" y="1542"/>
                    <a:pt x="545" y="1752"/>
                    <a:pt x="556" y="2056"/>
                  </a:cubicBezTo>
                  <a:cubicBezTo>
                    <a:pt x="470" y="1882"/>
                    <a:pt x="483" y="1666"/>
                    <a:pt x="583" y="1505"/>
                  </a:cubicBezTo>
                  <a:lnTo>
                    <a:pt x="583" y="1505"/>
                  </a:lnTo>
                  <a:cubicBezTo>
                    <a:pt x="1" y="2043"/>
                    <a:pt x="343" y="2924"/>
                    <a:pt x="1097" y="3166"/>
                  </a:cubicBezTo>
                  <a:cubicBezTo>
                    <a:pt x="1178" y="3193"/>
                    <a:pt x="1256" y="3205"/>
                    <a:pt x="1331" y="3205"/>
                  </a:cubicBezTo>
                  <a:cubicBezTo>
                    <a:pt x="1924" y="3205"/>
                    <a:pt x="2316" y="2439"/>
                    <a:pt x="2365" y="1944"/>
                  </a:cubicBezTo>
                  <a:cubicBezTo>
                    <a:pt x="2409" y="1450"/>
                    <a:pt x="2265" y="946"/>
                    <a:pt x="2001" y="529"/>
                  </a:cubicBezTo>
                  <a:cubicBezTo>
                    <a:pt x="1847" y="289"/>
                    <a:pt x="1634" y="63"/>
                    <a:pt x="1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6" name="Google Shape;896;p53"/>
            <p:cNvGrpSpPr/>
            <p:nvPr/>
          </p:nvGrpSpPr>
          <p:grpSpPr>
            <a:xfrm>
              <a:off x="6103423" y="4366262"/>
              <a:ext cx="786620" cy="732914"/>
              <a:chOff x="6091468" y="4354300"/>
              <a:chExt cx="786620" cy="732914"/>
            </a:xfrm>
          </p:grpSpPr>
          <p:sp>
            <p:nvSpPr>
              <p:cNvPr id="897" name="Google Shape;897;p53"/>
              <p:cNvSpPr/>
              <p:nvPr/>
            </p:nvSpPr>
            <p:spPr>
              <a:xfrm rot="2340334">
                <a:off x="6325720" y="4453464"/>
                <a:ext cx="159397" cy="308654"/>
              </a:xfrm>
              <a:custGeom>
                <a:avLst/>
                <a:gdLst/>
                <a:ahLst/>
                <a:cxnLst/>
                <a:rect l="l" t="t" r="r" b="b"/>
                <a:pathLst>
                  <a:path w="7821" h="15143" extrusionOk="0">
                    <a:moveTo>
                      <a:pt x="7168" y="0"/>
                    </a:moveTo>
                    <a:cubicBezTo>
                      <a:pt x="6950" y="0"/>
                      <a:pt x="6742" y="125"/>
                      <a:pt x="6646" y="337"/>
                    </a:cubicBezTo>
                    <a:lnTo>
                      <a:pt x="0" y="14399"/>
                    </a:lnTo>
                    <a:lnTo>
                      <a:pt x="1692" y="15142"/>
                    </a:lnTo>
                    <a:lnTo>
                      <a:pt x="7701" y="799"/>
                    </a:lnTo>
                    <a:cubicBezTo>
                      <a:pt x="7821" y="508"/>
                      <a:pt x="7688" y="176"/>
                      <a:pt x="7400" y="49"/>
                    </a:cubicBezTo>
                    <a:cubicBezTo>
                      <a:pt x="7324" y="16"/>
                      <a:pt x="7245" y="0"/>
                      <a:pt x="7168" y="0"/>
                    </a:cubicBezTo>
                    <a:close/>
                  </a:path>
                </a:pathLst>
              </a:custGeom>
              <a:solidFill>
                <a:schemeClr val="dk1">
                  <a:alpha val="32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3"/>
              <p:cNvSpPr/>
              <p:nvPr/>
            </p:nvSpPr>
            <p:spPr>
              <a:xfrm rot="2340334">
                <a:off x="6315111" y="4391593"/>
                <a:ext cx="173174" cy="341184"/>
              </a:xfrm>
              <a:custGeom>
                <a:avLst/>
                <a:gdLst/>
                <a:ahLst/>
                <a:cxnLst/>
                <a:rect l="l" t="t" r="r" b="b"/>
                <a:pathLst>
                  <a:path w="8497" h="16739" extrusionOk="0">
                    <a:moveTo>
                      <a:pt x="7887" y="1"/>
                    </a:moveTo>
                    <a:cubicBezTo>
                      <a:pt x="7685" y="1"/>
                      <a:pt x="7491" y="116"/>
                      <a:pt x="7400" y="313"/>
                    </a:cubicBezTo>
                    <a:lnTo>
                      <a:pt x="1" y="15996"/>
                    </a:lnTo>
                    <a:lnTo>
                      <a:pt x="1696" y="16739"/>
                    </a:lnTo>
                    <a:lnTo>
                      <a:pt x="8383" y="741"/>
                    </a:lnTo>
                    <a:cubicBezTo>
                      <a:pt x="8496" y="474"/>
                      <a:pt x="8370" y="162"/>
                      <a:pt x="8102" y="46"/>
                    </a:cubicBezTo>
                    <a:cubicBezTo>
                      <a:pt x="8032" y="15"/>
                      <a:pt x="7959" y="1"/>
                      <a:pt x="7887" y="1"/>
                    </a:cubicBezTo>
                    <a:close/>
                  </a:path>
                </a:pathLst>
              </a:custGeom>
              <a:solidFill>
                <a:schemeClr val="dk1">
                  <a:alpha val="32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3"/>
              <p:cNvSpPr/>
              <p:nvPr/>
            </p:nvSpPr>
            <p:spPr>
              <a:xfrm rot="2340334">
                <a:off x="6291082" y="4373143"/>
                <a:ext cx="163901" cy="319171"/>
              </a:xfrm>
              <a:custGeom>
                <a:avLst/>
                <a:gdLst/>
                <a:ahLst/>
                <a:cxnLst/>
                <a:rect l="l" t="t" r="r" b="b"/>
                <a:pathLst>
                  <a:path w="8042" h="15659" extrusionOk="0">
                    <a:moveTo>
                      <a:pt x="7397" y="0"/>
                    </a:moveTo>
                    <a:cubicBezTo>
                      <a:pt x="7192" y="0"/>
                      <a:pt x="6995" y="117"/>
                      <a:pt x="6904" y="312"/>
                    </a:cubicBezTo>
                    <a:lnTo>
                      <a:pt x="1" y="14916"/>
                    </a:lnTo>
                    <a:lnTo>
                      <a:pt x="1697" y="15659"/>
                    </a:lnTo>
                    <a:lnTo>
                      <a:pt x="7928" y="761"/>
                    </a:lnTo>
                    <a:cubicBezTo>
                      <a:pt x="8041" y="490"/>
                      <a:pt x="7914" y="182"/>
                      <a:pt x="7647" y="62"/>
                    </a:cubicBezTo>
                    <a:lnTo>
                      <a:pt x="7610" y="45"/>
                    </a:lnTo>
                    <a:cubicBezTo>
                      <a:pt x="7541" y="15"/>
                      <a:pt x="7468" y="0"/>
                      <a:pt x="7397" y="0"/>
                    </a:cubicBezTo>
                    <a:close/>
                  </a:path>
                </a:pathLst>
              </a:custGeom>
              <a:solidFill>
                <a:schemeClr val="dk1">
                  <a:alpha val="32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3"/>
              <p:cNvSpPr/>
              <p:nvPr/>
            </p:nvSpPr>
            <p:spPr>
              <a:xfrm rot="2340334">
                <a:off x="6263571" y="4368421"/>
                <a:ext cx="143908" cy="279690"/>
              </a:xfrm>
              <a:custGeom>
                <a:avLst/>
                <a:gdLst/>
                <a:ahLst/>
                <a:cxnLst/>
                <a:rect l="l" t="t" r="r" b="b"/>
                <a:pathLst>
                  <a:path w="7061" h="13722" extrusionOk="0">
                    <a:moveTo>
                      <a:pt x="6636" y="1"/>
                    </a:moveTo>
                    <a:cubicBezTo>
                      <a:pt x="6495" y="1"/>
                      <a:pt x="6360" y="81"/>
                      <a:pt x="6297" y="215"/>
                    </a:cubicBezTo>
                    <a:lnTo>
                      <a:pt x="1" y="12979"/>
                    </a:lnTo>
                    <a:lnTo>
                      <a:pt x="1696" y="13722"/>
                    </a:lnTo>
                    <a:lnTo>
                      <a:pt x="6986" y="515"/>
                    </a:lnTo>
                    <a:cubicBezTo>
                      <a:pt x="7060" y="327"/>
                      <a:pt x="6972" y="115"/>
                      <a:pt x="6787" y="33"/>
                    </a:cubicBezTo>
                    <a:cubicBezTo>
                      <a:pt x="6738" y="11"/>
                      <a:pt x="6687" y="1"/>
                      <a:pt x="6636" y="1"/>
                    </a:cubicBezTo>
                    <a:close/>
                  </a:path>
                </a:pathLst>
              </a:custGeom>
              <a:solidFill>
                <a:schemeClr val="dk1">
                  <a:alpha val="32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3"/>
              <p:cNvSpPr/>
              <p:nvPr/>
            </p:nvSpPr>
            <p:spPr>
              <a:xfrm rot="2340334">
                <a:off x="6165827" y="4472726"/>
                <a:ext cx="230220" cy="264933"/>
              </a:xfrm>
              <a:custGeom>
                <a:avLst/>
                <a:gdLst/>
                <a:ahLst/>
                <a:cxnLst/>
                <a:rect l="l" t="t" r="r" b="b"/>
                <a:pathLst>
                  <a:path w="11296" h="12998" extrusionOk="0">
                    <a:moveTo>
                      <a:pt x="4807" y="1"/>
                    </a:moveTo>
                    <a:lnTo>
                      <a:pt x="1138" y="7225"/>
                    </a:lnTo>
                    <a:lnTo>
                      <a:pt x="0" y="9825"/>
                    </a:lnTo>
                    <a:lnTo>
                      <a:pt x="7232" y="12997"/>
                    </a:lnTo>
                    <a:lnTo>
                      <a:pt x="8342" y="10469"/>
                    </a:lnTo>
                    <a:lnTo>
                      <a:pt x="11295" y="2978"/>
                    </a:lnTo>
                    <a:lnTo>
                      <a:pt x="4807" y="1"/>
                    </a:lnTo>
                    <a:close/>
                  </a:path>
                </a:pathLst>
              </a:custGeom>
              <a:solidFill>
                <a:schemeClr val="dk1">
                  <a:alpha val="32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3"/>
              <p:cNvSpPr/>
              <p:nvPr/>
            </p:nvSpPr>
            <p:spPr>
              <a:xfrm rot="2340334">
                <a:off x="6246119" y="4605834"/>
                <a:ext cx="100334" cy="159840"/>
              </a:xfrm>
              <a:custGeom>
                <a:avLst/>
                <a:gdLst/>
                <a:ahLst/>
                <a:cxnLst/>
                <a:rect l="l" t="t" r="r" b="b"/>
                <a:pathLst>
                  <a:path w="4923" h="7842" extrusionOk="0">
                    <a:moveTo>
                      <a:pt x="4149" y="1"/>
                    </a:moveTo>
                    <a:lnTo>
                      <a:pt x="0" y="7348"/>
                    </a:lnTo>
                    <a:lnTo>
                      <a:pt x="1021" y="7842"/>
                    </a:lnTo>
                    <a:lnTo>
                      <a:pt x="4923" y="2313"/>
                    </a:lnTo>
                    <a:lnTo>
                      <a:pt x="4149" y="1"/>
                    </a:lnTo>
                    <a:close/>
                  </a:path>
                </a:pathLst>
              </a:custGeom>
              <a:solidFill>
                <a:schemeClr val="dk1">
                  <a:alpha val="32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3"/>
              <p:cNvSpPr/>
              <p:nvPr/>
            </p:nvSpPr>
            <p:spPr>
              <a:xfrm rot="2340334">
                <a:off x="6339690" y="4624863"/>
                <a:ext cx="97195" cy="118097"/>
              </a:xfrm>
              <a:custGeom>
                <a:avLst/>
                <a:gdLst/>
                <a:ahLst/>
                <a:cxnLst/>
                <a:rect l="l" t="t" r="r" b="b"/>
                <a:pathLst>
                  <a:path w="4769" h="5794" extrusionOk="0">
                    <a:moveTo>
                      <a:pt x="4068" y="1"/>
                    </a:moveTo>
                    <a:cubicBezTo>
                      <a:pt x="3979" y="1"/>
                      <a:pt x="3882" y="13"/>
                      <a:pt x="3776" y="41"/>
                    </a:cubicBezTo>
                    <a:cubicBezTo>
                      <a:pt x="3101" y="219"/>
                      <a:pt x="158" y="2141"/>
                      <a:pt x="158" y="2141"/>
                    </a:cubicBezTo>
                    <a:lnTo>
                      <a:pt x="0" y="5793"/>
                    </a:lnTo>
                    <a:lnTo>
                      <a:pt x="4769" y="346"/>
                    </a:lnTo>
                    <a:cubicBezTo>
                      <a:pt x="4769" y="346"/>
                      <a:pt x="4543" y="1"/>
                      <a:pt x="4068" y="1"/>
                    </a:cubicBezTo>
                    <a:close/>
                  </a:path>
                </a:pathLst>
              </a:custGeom>
              <a:solidFill>
                <a:schemeClr val="dk1">
                  <a:alpha val="32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3"/>
              <p:cNvSpPr/>
              <p:nvPr/>
            </p:nvSpPr>
            <p:spPr>
              <a:xfrm rot="2340334">
                <a:off x="6104013" y="4608741"/>
                <a:ext cx="174418" cy="101648"/>
              </a:xfrm>
              <a:custGeom>
                <a:avLst/>
                <a:gdLst/>
                <a:ahLst/>
                <a:cxnLst/>
                <a:rect l="l" t="t" r="r" b="b"/>
                <a:pathLst>
                  <a:path w="8558" h="4987" extrusionOk="0">
                    <a:moveTo>
                      <a:pt x="503" y="0"/>
                    </a:moveTo>
                    <a:cubicBezTo>
                      <a:pt x="410" y="0"/>
                      <a:pt x="320" y="65"/>
                      <a:pt x="302" y="164"/>
                    </a:cubicBezTo>
                    <a:lnTo>
                      <a:pt x="17" y="1555"/>
                    </a:lnTo>
                    <a:cubicBezTo>
                      <a:pt x="0" y="1651"/>
                      <a:pt x="48" y="1747"/>
                      <a:pt x="137" y="1785"/>
                    </a:cubicBezTo>
                    <a:lnTo>
                      <a:pt x="7400" y="4967"/>
                    </a:lnTo>
                    <a:cubicBezTo>
                      <a:pt x="7427" y="4980"/>
                      <a:pt x="7456" y="4986"/>
                      <a:pt x="7485" y="4986"/>
                    </a:cubicBezTo>
                    <a:cubicBezTo>
                      <a:pt x="7548" y="4986"/>
                      <a:pt x="7609" y="4956"/>
                      <a:pt x="7649" y="4902"/>
                    </a:cubicBezTo>
                    <a:lnTo>
                      <a:pt x="8479" y="3751"/>
                    </a:lnTo>
                    <a:cubicBezTo>
                      <a:pt x="8557" y="3645"/>
                      <a:pt x="8516" y="3494"/>
                      <a:pt x="8397" y="3443"/>
                    </a:cubicBezTo>
                    <a:lnTo>
                      <a:pt x="582" y="17"/>
                    </a:lnTo>
                    <a:cubicBezTo>
                      <a:pt x="557" y="6"/>
                      <a:pt x="530" y="0"/>
                      <a:pt x="503" y="0"/>
                    </a:cubicBezTo>
                    <a:close/>
                  </a:path>
                </a:pathLst>
              </a:custGeom>
              <a:solidFill>
                <a:schemeClr val="dk1">
                  <a:alpha val="32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3"/>
              <p:cNvSpPr/>
              <p:nvPr/>
            </p:nvSpPr>
            <p:spPr>
              <a:xfrm rot="2340334">
                <a:off x="6379965" y="4594909"/>
                <a:ext cx="28370" cy="86096"/>
              </a:xfrm>
              <a:custGeom>
                <a:avLst/>
                <a:gdLst/>
                <a:ahLst/>
                <a:cxnLst/>
                <a:rect l="l" t="t" r="r" b="b"/>
                <a:pathLst>
                  <a:path w="1392" h="4224" extrusionOk="0">
                    <a:moveTo>
                      <a:pt x="1378" y="0"/>
                    </a:moveTo>
                    <a:cubicBezTo>
                      <a:pt x="936" y="987"/>
                      <a:pt x="590" y="1751"/>
                      <a:pt x="357" y="2347"/>
                    </a:cubicBezTo>
                    <a:cubicBezTo>
                      <a:pt x="124" y="2943"/>
                      <a:pt x="5" y="3375"/>
                      <a:pt x="5" y="3694"/>
                    </a:cubicBezTo>
                    <a:cubicBezTo>
                      <a:pt x="1" y="3916"/>
                      <a:pt x="62" y="4087"/>
                      <a:pt x="182" y="4224"/>
                    </a:cubicBezTo>
                    <a:lnTo>
                      <a:pt x="193" y="4214"/>
                    </a:lnTo>
                    <a:cubicBezTo>
                      <a:pt x="73" y="4080"/>
                      <a:pt x="18" y="3916"/>
                      <a:pt x="18" y="3694"/>
                    </a:cubicBezTo>
                    <a:cubicBezTo>
                      <a:pt x="15" y="3378"/>
                      <a:pt x="138" y="2946"/>
                      <a:pt x="371" y="2350"/>
                    </a:cubicBezTo>
                    <a:cubicBezTo>
                      <a:pt x="604" y="1754"/>
                      <a:pt x="946" y="994"/>
                      <a:pt x="1392" y="7"/>
                    </a:cubicBezTo>
                    <a:lnTo>
                      <a:pt x="1378" y="0"/>
                    </a:lnTo>
                    <a:close/>
                  </a:path>
                </a:pathLst>
              </a:custGeom>
              <a:solidFill>
                <a:schemeClr val="dk1">
                  <a:alpha val="32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6" name="Google Shape;906;p53"/>
              <p:cNvGrpSpPr/>
              <p:nvPr/>
            </p:nvGrpSpPr>
            <p:grpSpPr>
              <a:xfrm>
                <a:off x="6420698" y="4545636"/>
                <a:ext cx="457390" cy="541578"/>
                <a:chOff x="6420698" y="4545636"/>
                <a:chExt cx="457390" cy="541578"/>
              </a:xfrm>
            </p:grpSpPr>
            <p:sp>
              <p:nvSpPr>
                <p:cNvPr id="907" name="Google Shape;907;p53"/>
                <p:cNvSpPr/>
                <p:nvPr/>
              </p:nvSpPr>
              <p:spPr>
                <a:xfrm rot="2340334">
                  <a:off x="6492592" y="4609165"/>
                  <a:ext cx="211979" cy="303558"/>
                </a:xfrm>
                <a:custGeom>
                  <a:avLst/>
                  <a:gdLst/>
                  <a:ahLst/>
                  <a:cxnLst/>
                  <a:rect l="l" t="t" r="r" b="b"/>
                  <a:pathLst>
                    <a:path w="10401" h="14893" extrusionOk="0">
                      <a:moveTo>
                        <a:pt x="657" y="0"/>
                      </a:moveTo>
                      <a:cubicBezTo>
                        <a:pt x="549" y="0"/>
                        <a:pt x="440" y="30"/>
                        <a:pt x="343" y="93"/>
                      </a:cubicBezTo>
                      <a:cubicBezTo>
                        <a:pt x="79" y="264"/>
                        <a:pt x="0" y="614"/>
                        <a:pt x="168" y="881"/>
                      </a:cubicBezTo>
                      <a:lnTo>
                        <a:pt x="8849" y="14892"/>
                      </a:lnTo>
                      <a:lnTo>
                        <a:pt x="10401" y="13885"/>
                      </a:lnTo>
                      <a:lnTo>
                        <a:pt x="1134" y="251"/>
                      </a:lnTo>
                      <a:cubicBezTo>
                        <a:pt x="1022" y="89"/>
                        <a:pt x="841" y="0"/>
                        <a:pt x="657" y="0"/>
                      </a:cubicBezTo>
                      <a:close/>
                    </a:path>
                  </a:pathLst>
                </a:custGeom>
                <a:solidFill>
                  <a:schemeClr val="dk1">
                    <a:alpha val="32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3"/>
                <p:cNvSpPr/>
                <p:nvPr/>
              </p:nvSpPr>
              <p:spPr>
                <a:xfrm rot="2340334">
                  <a:off x="6526883" y="4581168"/>
                  <a:ext cx="230913" cy="333255"/>
                </a:xfrm>
                <a:custGeom>
                  <a:avLst/>
                  <a:gdLst/>
                  <a:ahLst/>
                  <a:cxnLst/>
                  <a:rect l="l" t="t" r="r" b="b"/>
                  <a:pathLst>
                    <a:path w="11330" h="16350" extrusionOk="0">
                      <a:moveTo>
                        <a:pt x="610" y="1"/>
                      </a:moveTo>
                      <a:cubicBezTo>
                        <a:pt x="510" y="1"/>
                        <a:pt x="409" y="29"/>
                        <a:pt x="320" y="88"/>
                      </a:cubicBezTo>
                      <a:cubicBezTo>
                        <a:pt x="73" y="246"/>
                        <a:pt x="1" y="575"/>
                        <a:pt x="155" y="821"/>
                      </a:cubicBezTo>
                      <a:lnTo>
                        <a:pt x="9778" y="16349"/>
                      </a:lnTo>
                      <a:lnTo>
                        <a:pt x="11329" y="15339"/>
                      </a:lnTo>
                      <a:lnTo>
                        <a:pt x="1056" y="235"/>
                      </a:lnTo>
                      <a:cubicBezTo>
                        <a:pt x="952" y="84"/>
                        <a:pt x="782" y="1"/>
                        <a:pt x="610" y="1"/>
                      </a:cubicBezTo>
                      <a:close/>
                    </a:path>
                  </a:pathLst>
                </a:custGeom>
                <a:solidFill>
                  <a:schemeClr val="dk1">
                    <a:alpha val="32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3"/>
                <p:cNvSpPr/>
                <p:nvPr/>
              </p:nvSpPr>
              <p:spPr>
                <a:xfrm rot="2340334">
                  <a:off x="6571258" y="4607149"/>
                  <a:ext cx="217971" cy="313179"/>
                </a:xfrm>
                <a:custGeom>
                  <a:avLst/>
                  <a:gdLst/>
                  <a:ahLst/>
                  <a:cxnLst/>
                  <a:rect l="l" t="t" r="r" b="b"/>
                  <a:pathLst>
                    <a:path w="10695" h="15365" extrusionOk="0">
                      <a:moveTo>
                        <a:pt x="644" y="0"/>
                      </a:moveTo>
                      <a:cubicBezTo>
                        <a:pt x="544" y="0"/>
                        <a:pt x="442" y="28"/>
                        <a:pt x="353" y="86"/>
                      </a:cubicBezTo>
                      <a:lnTo>
                        <a:pt x="315" y="110"/>
                      </a:lnTo>
                      <a:cubicBezTo>
                        <a:pt x="72" y="267"/>
                        <a:pt x="0" y="596"/>
                        <a:pt x="154" y="843"/>
                      </a:cubicBezTo>
                      <a:lnTo>
                        <a:pt x="9143" y="15365"/>
                      </a:lnTo>
                      <a:lnTo>
                        <a:pt x="10695" y="14354"/>
                      </a:lnTo>
                      <a:lnTo>
                        <a:pt x="1089" y="234"/>
                      </a:lnTo>
                      <a:cubicBezTo>
                        <a:pt x="986" y="82"/>
                        <a:pt x="816" y="0"/>
                        <a:pt x="644" y="0"/>
                      </a:cubicBezTo>
                      <a:close/>
                    </a:path>
                  </a:pathLst>
                </a:custGeom>
                <a:solidFill>
                  <a:schemeClr val="dk1">
                    <a:alpha val="32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3"/>
                <p:cNvSpPr/>
                <p:nvPr/>
              </p:nvSpPr>
              <p:spPr>
                <a:xfrm rot="2340334">
                  <a:off x="6620022" y="4651478"/>
                  <a:ext cx="192434" cy="276735"/>
                </a:xfrm>
                <a:custGeom>
                  <a:avLst/>
                  <a:gdLst/>
                  <a:ahLst/>
                  <a:cxnLst/>
                  <a:rect l="l" t="t" r="r" b="b"/>
                  <a:pathLst>
                    <a:path w="9442" h="13577" extrusionOk="0">
                      <a:moveTo>
                        <a:pt x="428" y="1"/>
                      </a:moveTo>
                      <a:cubicBezTo>
                        <a:pt x="357" y="1"/>
                        <a:pt x="286" y="21"/>
                        <a:pt x="223" y="62"/>
                      </a:cubicBezTo>
                      <a:cubicBezTo>
                        <a:pt x="52" y="172"/>
                        <a:pt x="0" y="398"/>
                        <a:pt x="103" y="572"/>
                      </a:cubicBezTo>
                      <a:lnTo>
                        <a:pt x="7890" y="13576"/>
                      </a:lnTo>
                      <a:lnTo>
                        <a:pt x="9442" y="12566"/>
                      </a:lnTo>
                      <a:lnTo>
                        <a:pt x="737" y="161"/>
                      </a:lnTo>
                      <a:cubicBezTo>
                        <a:pt x="664" y="56"/>
                        <a:pt x="547" y="1"/>
                        <a:pt x="428" y="1"/>
                      </a:cubicBezTo>
                      <a:close/>
                    </a:path>
                  </a:pathLst>
                </a:custGeom>
                <a:solidFill>
                  <a:schemeClr val="dk1">
                    <a:alpha val="32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3"/>
                <p:cNvSpPr/>
                <p:nvPr/>
              </p:nvSpPr>
              <p:spPr>
                <a:xfrm rot="2340334">
                  <a:off x="6519383" y="4750916"/>
                  <a:ext cx="249887" cy="268643"/>
                </a:xfrm>
                <a:custGeom>
                  <a:avLst/>
                  <a:gdLst/>
                  <a:ahLst/>
                  <a:cxnLst/>
                  <a:rect l="l" t="t" r="r" b="b"/>
                  <a:pathLst>
                    <a:path w="12261" h="13180" extrusionOk="0">
                      <a:moveTo>
                        <a:pt x="6074" y="1"/>
                      </a:moveTo>
                      <a:lnTo>
                        <a:pt x="1" y="3957"/>
                      </a:lnTo>
                      <a:lnTo>
                        <a:pt x="4139" y="10863"/>
                      </a:lnTo>
                      <a:lnTo>
                        <a:pt x="5643" y="13179"/>
                      </a:lnTo>
                      <a:lnTo>
                        <a:pt x="12261" y="8866"/>
                      </a:lnTo>
                      <a:lnTo>
                        <a:pt x="10713" y="6489"/>
                      </a:lnTo>
                      <a:lnTo>
                        <a:pt x="6074" y="1"/>
                      </a:lnTo>
                      <a:close/>
                    </a:path>
                  </a:pathLst>
                </a:custGeom>
                <a:solidFill>
                  <a:schemeClr val="dk1">
                    <a:alpha val="32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3"/>
                <p:cNvSpPr/>
                <p:nvPr/>
              </p:nvSpPr>
              <p:spPr>
                <a:xfrm rot="2340334">
                  <a:off x="6509271" y="4827851"/>
                  <a:ext cx="115701" cy="147285"/>
                </a:xfrm>
                <a:custGeom>
                  <a:avLst/>
                  <a:gdLst/>
                  <a:ahLst/>
                  <a:cxnLst/>
                  <a:rect l="l" t="t" r="r" b="b"/>
                  <a:pathLst>
                    <a:path w="5677" h="7226" extrusionOk="0">
                      <a:moveTo>
                        <a:pt x="384" y="1"/>
                      </a:moveTo>
                      <a:lnTo>
                        <a:pt x="0" y="2409"/>
                      </a:lnTo>
                      <a:lnTo>
                        <a:pt x="4751" y="7225"/>
                      </a:lnTo>
                      <a:lnTo>
                        <a:pt x="5676" y="6572"/>
                      </a:lnTo>
                      <a:lnTo>
                        <a:pt x="384" y="1"/>
                      </a:lnTo>
                      <a:close/>
                    </a:path>
                  </a:pathLst>
                </a:custGeom>
                <a:solidFill>
                  <a:schemeClr val="dk1">
                    <a:alpha val="32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3"/>
                <p:cNvSpPr/>
                <p:nvPr/>
              </p:nvSpPr>
              <p:spPr>
                <a:xfrm rot="2340334">
                  <a:off x="6477439" y="4760572"/>
                  <a:ext cx="113969" cy="103279"/>
                </a:xfrm>
                <a:custGeom>
                  <a:avLst/>
                  <a:gdLst/>
                  <a:ahLst/>
                  <a:cxnLst/>
                  <a:rect l="l" t="t" r="r" b="b"/>
                  <a:pathLst>
                    <a:path w="5592" h="5067" extrusionOk="0">
                      <a:moveTo>
                        <a:pt x="810" y="1"/>
                      </a:moveTo>
                      <a:cubicBezTo>
                        <a:pt x="210" y="1"/>
                        <a:pt x="1" y="473"/>
                        <a:pt x="1" y="473"/>
                      </a:cubicBezTo>
                      <a:lnTo>
                        <a:pt x="5592" y="5067"/>
                      </a:lnTo>
                      <a:lnTo>
                        <a:pt x="4845" y="1490"/>
                      </a:lnTo>
                      <a:cubicBezTo>
                        <a:pt x="4845" y="1490"/>
                        <a:pt x="1625" y="76"/>
                        <a:pt x="929" y="7"/>
                      </a:cubicBezTo>
                      <a:cubicBezTo>
                        <a:pt x="888" y="3"/>
                        <a:pt x="848" y="1"/>
                        <a:pt x="810" y="1"/>
                      </a:cubicBezTo>
                      <a:close/>
                    </a:path>
                  </a:pathLst>
                </a:custGeom>
                <a:solidFill>
                  <a:schemeClr val="dk1">
                    <a:alpha val="32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3"/>
                <p:cNvSpPr/>
                <p:nvPr/>
              </p:nvSpPr>
              <p:spPr>
                <a:xfrm rot="2340334">
                  <a:off x="6545988" y="4925289"/>
                  <a:ext cx="165491" cy="123620"/>
                </a:xfrm>
                <a:custGeom>
                  <a:avLst/>
                  <a:gdLst/>
                  <a:ahLst/>
                  <a:cxnLst/>
                  <a:rect l="l" t="t" r="r" b="b"/>
                  <a:pathLst>
                    <a:path w="8120" h="6065" extrusionOk="0">
                      <a:moveTo>
                        <a:pt x="7386" y="1"/>
                      </a:moveTo>
                      <a:cubicBezTo>
                        <a:pt x="7349" y="1"/>
                        <a:pt x="7311" y="11"/>
                        <a:pt x="7276" y="32"/>
                      </a:cubicBezTo>
                      <a:lnTo>
                        <a:pt x="128" y="4687"/>
                      </a:lnTo>
                      <a:cubicBezTo>
                        <a:pt x="18" y="4759"/>
                        <a:pt x="0" y="4913"/>
                        <a:pt x="97" y="5006"/>
                      </a:cubicBezTo>
                      <a:lnTo>
                        <a:pt x="1104" y="6007"/>
                      </a:lnTo>
                      <a:cubicBezTo>
                        <a:pt x="1143" y="6044"/>
                        <a:pt x="1195" y="6064"/>
                        <a:pt x="1248" y="6064"/>
                      </a:cubicBezTo>
                      <a:cubicBezTo>
                        <a:pt x="1287" y="6064"/>
                        <a:pt x="1326" y="6053"/>
                        <a:pt x="1361" y="6030"/>
                      </a:cubicBezTo>
                      <a:lnTo>
                        <a:pt x="8007" y="1703"/>
                      </a:lnTo>
                      <a:cubicBezTo>
                        <a:pt x="8085" y="1653"/>
                        <a:pt x="8119" y="1550"/>
                        <a:pt x="8085" y="1460"/>
                      </a:cubicBezTo>
                      <a:lnTo>
                        <a:pt x="7578" y="132"/>
                      </a:lnTo>
                      <a:cubicBezTo>
                        <a:pt x="7548" y="49"/>
                        <a:pt x="7469" y="1"/>
                        <a:pt x="7386" y="1"/>
                      </a:cubicBezTo>
                      <a:close/>
                    </a:path>
                  </a:pathLst>
                </a:custGeom>
                <a:solidFill>
                  <a:schemeClr val="dk1">
                    <a:alpha val="32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3"/>
                <p:cNvSpPr/>
                <p:nvPr/>
              </p:nvSpPr>
              <p:spPr>
                <a:xfrm rot="2340334">
                  <a:off x="6554918" y="4776828"/>
                  <a:ext cx="29532" cy="68384"/>
                </a:xfrm>
                <a:custGeom>
                  <a:avLst/>
                  <a:gdLst/>
                  <a:ahLst/>
                  <a:cxnLst/>
                  <a:rect l="l" t="t" r="r" b="b"/>
                  <a:pathLst>
                    <a:path w="1449" h="3355" extrusionOk="0">
                      <a:moveTo>
                        <a:pt x="13" y="1"/>
                      </a:moveTo>
                      <a:lnTo>
                        <a:pt x="0" y="8"/>
                      </a:lnTo>
                      <a:cubicBezTo>
                        <a:pt x="411" y="754"/>
                        <a:pt x="706" y="1189"/>
                        <a:pt x="1117" y="1933"/>
                      </a:cubicBezTo>
                      <a:cubicBezTo>
                        <a:pt x="1196" y="2073"/>
                        <a:pt x="1435" y="2570"/>
                        <a:pt x="1435" y="3135"/>
                      </a:cubicBezTo>
                      <a:cubicBezTo>
                        <a:pt x="1435" y="3207"/>
                        <a:pt x="1432" y="3279"/>
                        <a:pt x="1425" y="3351"/>
                      </a:cubicBezTo>
                      <a:lnTo>
                        <a:pt x="1439" y="3355"/>
                      </a:lnTo>
                      <a:cubicBezTo>
                        <a:pt x="1445" y="3279"/>
                        <a:pt x="1449" y="3207"/>
                        <a:pt x="1449" y="3135"/>
                      </a:cubicBezTo>
                      <a:cubicBezTo>
                        <a:pt x="1449" y="2566"/>
                        <a:pt x="1205" y="2070"/>
                        <a:pt x="1126" y="1926"/>
                      </a:cubicBezTo>
                      <a:cubicBezTo>
                        <a:pt x="720" y="1183"/>
                        <a:pt x="421" y="748"/>
                        <a:pt x="13" y="1"/>
                      </a:cubicBezTo>
                      <a:close/>
                    </a:path>
                  </a:pathLst>
                </a:custGeom>
                <a:solidFill>
                  <a:schemeClr val="dk1">
                    <a:alpha val="32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16" name="Google Shape;916;p53"/>
            <p:cNvSpPr/>
            <p:nvPr/>
          </p:nvSpPr>
          <p:spPr>
            <a:xfrm>
              <a:off x="7970053" y="4196245"/>
              <a:ext cx="51517" cy="66820"/>
            </a:xfrm>
            <a:custGeom>
              <a:avLst/>
              <a:gdLst/>
              <a:ahLst/>
              <a:cxnLst/>
              <a:rect l="l" t="t" r="r" b="b"/>
              <a:pathLst>
                <a:path w="1158" h="1502" extrusionOk="0">
                  <a:moveTo>
                    <a:pt x="854" y="1"/>
                  </a:moveTo>
                  <a:cubicBezTo>
                    <a:pt x="840" y="196"/>
                    <a:pt x="744" y="381"/>
                    <a:pt x="590" y="501"/>
                  </a:cubicBezTo>
                  <a:cubicBezTo>
                    <a:pt x="494" y="576"/>
                    <a:pt x="381" y="624"/>
                    <a:pt x="288" y="703"/>
                  </a:cubicBezTo>
                  <a:cubicBezTo>
                    <a:pt x="196" y="779"/>
                    <a:pt x="120" y="899"/>
                    <a:pt x="148" y="1018"/>
                  </a:cubicBezTo>
                  <a:cubicBezTo>
                    <a:pt x="110" y="960"/>
                    <a:pt x="89" y="895"/>
                    <a:pt x="79" y="830"/>
                  </a:cubicBezTo>
                  <a:cubicBezTo>
                    <a:pt x="0" y="940"/>
                    <a:pt x="14" y="1094"/>
                    <a:pt x="79" y="1210"/>
                  </a:cubicBezTo>
                  <a:cubicBezTo>
                    <a:pt x="191" y="1411"/>
                    <a:pt x="340" y="1501"/>
                    <a:pt x="494" y="1501"/>
                  </a:cubicBezTo>
                  <a:cubicBezTo>
                    <a:pt x="657" y="1501"/>
                    <a:pt x="828" y="1401"/>
                    <a:pt x="970" y="1223"/>
                  </a:cubicBezTo>
                  <a:cubicBezTo>
                    <a:pt x="1096" y="1070"/>
                    <a:pt x="1158" y="850"/>
                    <a:pt x="1100" y="659"/>
                  </a:cubicBezTo>
                  <a:lnTo>
                    <a:pt x="1100" y="659"/>
                  </a:lnTo>
                  <a:cubicBezTo>
                    <a:pt x="1049" y="747"/>
                    <a:pt x="977" y="826"/>
                    <a:pt x="891" y="888"/>
                  </a:cubicBezTo>
                  <a:cubicBezTo>
                    <a:pt x="1001" y="607"/>
                    <a:pt x="929" y="292"/>
                    <a:pt x="854" y="1"/>
                  </a:cubicBezTo>
                  <a:close/>
                </a:path>
              </a:pathLst>
            </a:custGeom>
            <a:solidFill>
              <a:srgbClr val="F9A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3"/>
            <p:cNvSpPr/>
            <p:nvPr/>
          </p:nvSpPr>
          <p:spPr>
            <a:xfrm>
              <a:off x="7965026" y="4354310"/>
              <a:ext cx="4627" cy="243703"/>
            </a:xfrm>
            <a:custGeom>
              <a:avLst/>
              <a:gdLst/>
              <a:ahLst/>
              <a:cxnLst/>
              <a:rect l="l" t="t" r="r" b="b"/>
              <a:pathLst>
                <a:path w="104" h="5478" extrusionOk="0">
                  <a:moveTo>
                    <a:pt x="1" y="0"/>
                  </a:moveTo>
                  <a:lnTo>
                    <a:pt x="1" y="5478"/>
                  </a:lnTo>
                  <a:lnTo>
                    <a:pt x="104" y="5478"/>
                  </a:lnTo>
                  <a:lnTo>
                    <a:pt x="104" y="0"/>
                  </a:ln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3"/>
            <p:cNvSpPr/>
            <p:nvPr/>
          </p:nvSpPr>
          <p:spPr>
            <a:xfrm>
              <a:off x="8022460" y="4354310"/>
              <a:ext cx="4627" cy="243703"/>
            </a:xfrm>
            <a:custGeom>
              <a:avLst/>
              <a:gdLst/>
              <a:ahLst/>
              <a:cxnLst/>
              <a:rect l="l" t="t" r="r" b="b"/>
              <a:pathLst>
                <a:path w="104" h="5478" extrusionOk="0">
                  <a:moveTo>
                    <a:pt x="1" y="0"/>
                  </a:moveTo>
                  <a:lnTo>
                    <a:pt x="1" y="5478"/>
                  </a:lnTo>
                  <a:lnTo>
                    <a:pt x="103" y="5478"/>
                  </a:lnTo>
                  <a:lnTo>
                    <a:pt x="103" y="0"/>
                  </a:ln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9" name="Google Shape;919;p53"/>
            <p:cNvGrpSpPr/>
            <p:nvPr/>
          </p:nvGrpSpPr>
          <p:grpSpPr>
            <a:xfrm>
              <a:off x="6091468" y="4354300"/>
              <a:ext cx="786620" cy="732914"/>
              <a:chOff x="6091468" y="4354300"/>
              <a:chExt cx="786620" cy="732914"/>
            </a:xfrm>
          </p:grpSpPr>
          <p:sp>
            <p:nvSpPr>
              <p:cNvPr id="920" name="Google Shape;920;p53"/>
              <p:cNvSpPr/>
              <p:nvPr/>
            </p:nvSpPr>
            <p:spPr>
              <a:xfrm rot="2340334">
                <a:off x="6325720" y="4453464"/>
                <a:ext cx="159397" cy="308654"/>
              </a:xfrm>
              <a:custGeom>
                <a:avLst/>
                <a:gdLst/>
                <a:ahLst/>
                <a:cxnLst/>
                <a:rect l="l" t="t" r="r" b="b"/>
                <a:pathLst>
                  <a:path w="7821" h="15143" extrusionOk="0">
                    <a:moveTo>
                      <a:pt x="7168" y="0"/>
                    </a:moveTo>
                    <a:cubicBezTo>
                      <a:pt x="6950" y="0"/>
                      <a:pt x="6742" y="125"/>
                      <a:pt x="6646" y="337"/>
                    </a:cubicBezTo>
                    <a:lnTo>
                      <a:pt x="0" y="14399"/>
                    </a:lnTo>
                    <a:lnTo>
                      <a:pt x="1692" y="15142"/>
                    </a:lnTo>
                    <a:lnTo>
                      <a:pt x="7701" y="799"/>
                    </a:lnTo>
                    <a:cubicBezTo>
                      <a:pt x="7821" y="508"/>
                      <a:pt x="7688" y="176"/>
                      <a:pt x="7400" y="49"/>
                    </a:cubicBezTo>
                    <a:cubicBezTo>
                      <a:pt x="7324" y="16"/>
                      <a:pt x="7245" y="0"/>
                      <a:pt x="7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3"/>
              <p:cNvSpPr/>
              <p:nvPr/>
            </p:nvSpPr>
            <p:spPr>
              <a:xfrm rot="2340334">
                <a:off x="6315111" y="4391593"/>
                <a:ext cx="173174" cy="341184"/>
              </a:xfrm>
              <a:custGeom>
                <a:avLst/>
                <a:gdLst/>
                <a:ahLst/>
                <a:cxnLst/>
                <a:rect l="l" t="t" r="r" b="b"/>
                <a:pathLst>
                  <a:path w="8497" h="16739" extrusionOk="0">
                    <a:moveTo>
                      <a:pt x="7887" y="1"/>
                    </a:moveTo>
                    <a:cubicBezTo>
                      <a:pt x="7685" y="1"/>
                      <a:pt x="7491" y="116"/>
                      <a:pt x="7400" y="313"/>
                    </a:cubicBezTo>
                    <a:lnTo>
                      <a:pt x="1" y="15996"/>
                    </a:lnTo>
                    <a:lnTo>
                      <a:pt x="1696" y="16739"/>
                    </a:lnTo>
                    <a:lnTo>
                      <a:pt x="8383" y="741"/>
                    </a:lnTo>
                    <a:cubicBezTo>
                      <a:pt x="8496" y="474"/>
                      <a:pt x="8370" y="162"/>
                      <a:pt x="8102" y="46"/>
                    </a:cubicBezTo>
                    <a:cubicBezTo>
                      <a:pt x="8032" y="15"/>
                      <a:pt x="7959" y="1"/>
                      <a:pt x="7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3"/>
              <p:cNvSpPr/>
              <p:nvPr/>
            </p:nvSpPr>
            <p:spPr>
              <a:xfrm rot="2340334">
                <a:off x="6291082" y="4373143"/>
                <a:ext cx="163901" cy="319171"/>
              </a:xfrm>
              <a:custGeom>
                <a:avLst/>
                <a:gdLst/>
                <a:ahLst/>
                <a:cxnLst/>
                <a:rect l="l" t="t" r="r" b="b"/>
                <a:pathLst>
                  <a:path w="8042" h="15659" extrusionOk="0">
                    <a:moveTo>
                      <a:pt x="7397" y="0"/>
                    </a:moveTo>
                    <a:cubicBezTo>
                      <a:pt x="7192" y="0"/>
                      <a:pt x="6995" y="117"/>
                      <a:pt x="6904" y="312"/>
                    </a:cubicBezTo>
                    <a:lnTo>
                      <a:pt x="1" y="14916"/>
                    </a:lnTo>
                    <a:lnTo>
                      <a:pt x="1697" y="15659"/>
                    </a:lnTo>
                    <a:lnTo>
                      <a:pt x="7928" y="761"/>
                    </a:lnTo>
                    <a:cubicBezTo>
                      <a:pt x="8041" y="490"/>
                      <a:pt x="7914" y="182"/>
                      <a:pt x="7647" y="62"/>
                    </a:cubicBezTo>
                    <a:lnTo>
                      <a:pt x="7610" y="45"/>
                    </a:lnTo>
                    <a:cubicBezTo>
                      <a:pt x="7541" y="15"/>
                      <a:pt x="7468" y="0"/>
                      <a:pt x="7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3"/>
              <p:cNvSpPr/>
              <p:nvPr/>
            </p:nvSpPr>
            <p:spPr>
              <a:xfrm rot="2340334">
                <a:off x="6263571" y="4368421"/>
                <a:ext cx="143908" cy="279690"/>
              </a:xfrm>
              <a:custGeom>
                <a:avLst/>
                <a:gdLst/>
                <a:ahLst/>
                <a:cxnLst/>
                <a:rect l="l" t="t" r="r" b="b"/>
                <a:pathLst>
                  <a:path w="7061" h="13722" extrusionOk="0">
                    <a:moveTo>
                      <a:pt x="6636" y="1"/>
                    </a:moveTo>
                    <a:cubicBezTo>
                      <a:pt x="6495" y="1"/>
                      <a:pt x="6360" y="81"/>
                      <a:pt x="6297" y="215"/>
                    </a:cubicBezTo>
                    <a:lnTo>
                      <a:pt x="1" y="12979"/>
                    </a:lnTo>
                    <a:lnTo>
                      <a:pt x="1696" y="13722"/>
                    </a:lnTo>
                    <a:lnTo>
                      <a:pt x="6986" y="515"/>
                    </a:lnTo>
                    <a:cubicBezTo>
                      <a:pt x="7060" y="327"/>
                      <a:pt x="6972" y="115"/>
                      <a:pt x="6787" y="33"/>
                    </a:cubicBezTo>
                    <a:cubicBezTo>
                      <a:pt x="6738" y="11"/>
                      <a:pt x="6687" y="1"/>
                      <a:pt x="6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3"/>
              <p:cNvSpPr/>
              <p:nvPr/>
            </p:nvSpPr>
            <p:spPr>
              <a:xfrm rot="2340334">
                <a:off x="6165827" y="4472726"/>
                <a:ext cx="230220" cy="264933"/>
              </a:xfrm>
              <a:custGeom>
                <a:avLst/>
                <a:gdLst/>
                <a:ahLst/>
                <a:cxnLst/>
                <a:rect l="l" t="t" r="r" b="b"/>
                <a:pathLst>
                  <a:path w="11296" h="12998" extrusionOk="0">
                    <a:moveTo>
                      <a:pt x="4807" y="1"/>
                    </a:moveTo>
                    <a:lnTo>
                      <a:pt x="1138" y="7225"/>
                    </a:lnTo>
                    <a:lnTo>
                      <a:pt x="0" y="9825"/>
                    </a:lnTo>
                    <a:lnTo>
                      <a:pt x="7232" y="12997"/>
                    </a:lnTo>
                    <a:lnTo>
                      <a:pt x="8342" y="10469"/>
                    </a:lnTo>
                    <a:lnTo>
                      <a:pt x="11295" y="2978"/>
                    </a:lnTo>
                    <a:lnTo>
                      <a:pt x="48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3"/>
              <p:cNvSpPr/>
              <p:nvPr/>
            </p:nvSpPr>
            <p:spPr>
              <a:xfrm rot="2340334">
                <a:off x="6246119" y="4605834"/>
                <a:ext cx="100334" cy="159840"/>
              </a:xfrm>
              <a:custGeom>
                <a:avLst/>
                <a:gdLst/>
                <a:ahLst/>
                <a:cxnLst/>
                <a:rect l="l" t="t" r="r" b="b"/>
                <a:pathLst>
                  <a:path w="4923" h="7842" extrusionOk="0">
                    <a:moveTo>
                      <a:pt x="4149" y="1"/>
                    </a:moveTo>
                    <a:lnTo>
                      <a:pt x="0" y="7348"/>
                    </a:lnTo>
                    <a:lnTo>
                      <a:pt x="1021" y="7842"/>
                    </a:lnTo>
                    <a:lnTo>
                      <a:pt x="4923" y="2313"/>
                    </a:lnTo>
                    <a:lnTo>
                      <a:pt x="4149" y="1"/>
                    </a:lnTo>
                    <a:close/>
                  </a:path>
                </a:pathLst>
              </a:custGeom>
              <a:solidFill>
                <a:srgbClr val="FDC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3"/>
              <p:cNvSpPr/>
              <p:nvPr/>
            </p:nvSpPr>
            <p:spPr>
              <a:xfrm rot="2340334">
                <a:off x="6339690" y="4624863"/>
                <a:ext cx="97195" cy="118097"/>
              </a:xfrm>
              <a:custGeom>
                <a:avLst/>
                <a:gdLst/>
                <a:ahLst/>
                <a:cxnLst/>
                <a:rect l="l" t="t" r="r" b="b"/>
                <a:pathLst>
                  <a:path w="4769" h="5794" extrusionOk="0">
                    <a:moveTo>
                      <a:pt x="4068" y="1"/>
                    </a:moveTo>
                    <a:cubicBezTo>
                      <a:pt x="3979" y="1"/>
                      <a:pt x="3882" y="13"/>
                      <a:pt x="3776" y="41"/>
                    </a:cubicBezTo>
                    <a:cubicBezTo>
                      <a:pt x="3101" y="219"/>
                      <a:pt x="158" y="2141"/>
                      <a:pt x="158" y="2141"/>
                    </a:cubicBezTo>
                    <a:lnTo>
                      <a:pt x="0" y="5793"/>
                    </a:lnTo>
                    <a:lnTo>
                      <a:pt x="4769" y="346"/>
                    </a:lnTo>
                    <a:cubicBezTo>
                      <a:pt x="4769" y="346"/>
                      <a:pt x="4543" y="1"/>
                      <a:pt x="4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3"/>
              <p:cNvSpPr/>
              <p:nvPr/>
            </p:nvSpPr>
            <p:spPr>
              <a:xfrm rot="2340334">
                <a:off x="6104013" y="4608741"/>
                <a:ext cx="174418" cy="101648"/>
              </a:xfrm>
              <a:custGeom>
                <a:avLst/>
                <a:gdLst/>
                <a:ahLst/>
                <a:cxnLst/>
                <a:rect l="l" t="t" r="r" b="b"/>
                <a:pathLst>
                  <a:path w="8558" h="4987" extrusionOk="0">
                    <a:moveTo>
                      <a:pt x="503" y="0"/>
                    </a:moveTo>
                    <a:cubicBezTo>
                      <a:pt x="410" y="0"/>
                      <a:pt x="320" y="65"/>
                      <a:pt x="302" y="164"/>
                    </a:cubicBezTo>
                    <a:lnTo>
                      <a:pt x="17" y="1555"/>
                    </a:lnTo>
                    <a:cubicBezTo>
                      <a:pt x="0" y="1651"/>
                      <a:pt x="48" y="1747"/>
                      <a:pt x="137" y="1785"/>
                    </a:cubicBezTo>
                    <a:lnTo>
                      <a:pt x="7400" y="4967"/>
                    </a:lnTo>
                    <a:cubicBezTo>
                      <a:pt x="7427" y="4980"/>
                      <a:pt x="7456" y="4986"/>
                      <a:pt x="7485" y="4986"/>
                    </a:cubicBezTo>
                    <a:cubicBezTo>
                      <a:pt x="7548" y="4986"/>
                      <a:pt x="7609" y="4956"/>
                      <a:pt x="7649" y="4902"/>
                    </a:cubicBezTo>
                    <a:lnTo>
                      <a:pt x="8479" y="3751"/>
                    </a:lnTo>
                    <a:cubicBezTo>
                      <a:pt x="8557" y="3645"/>
                      <a:pt x="8516" y="3494"/>
                      <a:pt x="8397" y="3443"/>
                    </a:cubicBezTo>
                    <a:lnTo>
                      <a:pt x="582" y="17"/>
                    </a:lnTo>
                    <a:cubicBezTo>
                      <a:pt x="557" y="6"/>
                      <a:pt x="530" y="0"/>
                      <a:pt x="503" y="0"/>
                    </a:cubicBezTo>
                    <a:close/>
                  </a:path>
                </a:pathLst>
              </a:custGeom>
              <a:solidFill>
                <a:srgbClr val="F9A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3"/>
              <p:cNvSpPr/>
              <p:nvPr/>
            </p:nvSpPr>
            <p:spPr>
              <a:xfrm rot="2340334">
                <a:off x="6379965" y="4594909"/>
                <a:ext cx="28370" cy="86096"/>
              </a:xfrm>
              <a:custGeom>
                <a:avLst/>
                <a:gdLst/>
                <a:ahLst/>
                <a:cxnLst/>
                <a:rect l="l" t="t" r="r" b="b"/>
                <a:pathLst>
                  <a:path w="1392" h="4224" extrusionOk="0">
                    <a:moveTo>
                      <a:pt x="1378" y="0"/>
                    </a:moveTo>
                    <a:cubicBezTo>
                      <a:pt x="936" y="987"/>
                      <a:pt x="590" y="1751"/>
                      <a:pt x="357" y="2347"/>
                    </a:cubicBezTo>
                    <a:cubicBezTo>
                      <a:pt x="124" y="2943"/>
                      <a:pt x="5" y="3375"/>
                      <a:pt x="5" y="3694"/>
                    </a:cubicBezTo>
                    <a:cubicBezTo>
                      <a:pt x="1" y="3916"/>
                      <a:pt x="62" y="4087"/>
                      <a:pt x="182" y="4224"/>
                    </a:cubicBezTo>
                    <a:lnTo>
                      <a:pt x="193" y="4214"/>
                    </a:lnTo>
                    <a:cubicBezTo>
                      <a:pt x="73" y="4080"/>
                      <a:pt x="18" y="3916"/>
                      <a:pt x="18" y="3694"/>
                    </a:cubicBezTo>
                    <a:cubicBezTo>
                      <a:pt x="15" y="3378"/>
                      <a:pt x="138" y="2946"/>
                      <a:pt x="371" y="2350"/>
                    </a:cubicBezTo>
                    <a:cubicBezTo>
                      <a:pt x="604" y="1754"/>
                      <a:pt x="946" y="994"/>
                      <a:pt x="1392" y="7"/>
                    </a:cubicBezTo>
                    <a:lnTo>
                      <a:pt x="1378" y="0"/>
                    </a:ln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9" name="Google Shape;929;p53"/>
              <p:cNvGrpSpPr/>
              <p:nvPr/>
            </p:nvGrpSpPr>
            <p:grpSpPr>
              <a:xfrm>
                <a:off x="6420698" y="4545636"/>
                <a:ext cx="457390" cy="541578"/>
                <a:chOff x="6420698" y="4545636"/>
                <a:chExt cx="457390" cy="541578"/>
              </a:xfrm>
            </p:grpSpPr>
            <p:sp>
              <p:nvSpPr>
                <p:cNvPr id="930" name="Google Shape;930;p53"/>
                <p:cNvSpPr/>
                <p:nvPr/>
              </p:nvSpPr>
              <p:spPr>
                <a:xfrm rot="2340334">
                  <a:off x="6492592" y="4609165"/>
                  <a:ext cx="211979" cy="303558"/>
                </a:xfrm>
                <a:custGeom>
                  <a:avLst/>
                  <a:gdLst/>
                  <a:ahLst/>
                  <a:cxnLst/>
                  <a:rect l="l" t="t" r="r" b="b"/>
                  <a:pathLst>
                    <a:path w="10401" h="14893" extrusionOk="0">
                      <a:moveTo>
                        <a:pt x="657" y="0"/>
                      </a:moveTo>
                      <a:cubicBezTo>
                        <a:pt x="549" y="0"/>
                        <a:pt x="440" y="30"/>
                        <a:pt x="343" y="93"/>
                      </a:cubicBezTo>
                      <a:cubicBezTo>
                        <a:pt x="79" y="264"/>
                        <a:pt x="0" y="614"/>
                        <a:pt x="168" y="881"/>
                      </a:cubicBezTo>
                      <a:lnTo>
                        <a:pt x="8849" y="14892"/>
                      </a:lnTo>
                      <a:lnTo>
                        <a:pt x="10401" y="13885"/>
                      </a:lnTo>
                      <a:lnTo>
                        <a:pt x="1134" y="251"/>
                      </a:lnTo>
                      <a:cubicBezTo>
                        <a:pt x="1022" y="89"/>
                        <a:pt x="841" y="0"/>
                        <a:pt x="6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3"/>
                <p:cNvSpPr/>
                <p:nvPr/>
              </p:nvSpPr>
              <p:spPr>
                <a:xfrm rot="2340334">
                  <a:off x="6526883" y="4581168"/>
                  <a:ext cx="230913" cy="333255"/>
                </a:xfrm>
                <a:custGeom>
                  <a:avLst/>
                  <a:gdLst/>
                  <a:ahLst/>
                  <a:cxnLst/>
                  <a:rect l="l" t="t" r="r" b="b"/>
                  <a:pathLst>
                    <a:path w="11330" h="16350" extrusionOk="0">
                      <a:moveTo>
                        <a:pt x="610" y="1"/>
                      </a:moveTo>
                      <a:cubicBezTo>
                        <a:pt x="510" y="1"/>
                        <a:pt x="409" y="29"/>
                        <a:pt x="320" y="88"/>
                      </a:cubicBezTo>
                      <a:cubicBezTo>
                        <a:pt x="73" y="246"/>
                        <a:pt x="1" y="575"/>
                        <a:pt x="155" y="821"/>
                      </a:cubicBezTo>
                      <a:lnTo>
                        <a:pt x="9778" y="16349"/>
                      </a:lnTo>
                      <a:lnTo>
                        <a:pt x="11329" y="15339"/>
                      </a:lnTo>
                      <a:lnTo>
                        <a:pt x="1056" y="235"/>
                      </a:lnTo>
                      <a:cubicBezTo>
                        <a:pt x="952" y="84"/>
                        <a:pt x="782"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3"/>
                <p:cNvSpPr/>
                <p:nvPr/>
              </p:nvSpPr>
              <p:spPr>
                <a:xfrm rot="2340334">
                  <a:off x="6571258" y="4607149"/>
                  <a:ext cx="217971" cy="313179"/>
                </a:xfrm>
                <a:custGeom>
                  <a:avLst/>
                  <a:gdLst/>
                  <a:ahLst/>
                  <a:cxnLst/>
                  <a:rect l="l" t="t" r="r" b="b"/>
                  <a:pathLst>
                    <a:path w="10695" h="15365" extrusionOk="0">
                      <a:moveTo>
                        <a:pt x="644" y="0"/>
                      </a:moveTo>
                      <a:cubicBezTo>
                        <a:pt x="544" y="0"/>
                        <a:pt x="442" y="28"/>
                        <a:pt x="353" y="86"/>
                      </a:cubicBezTo>
                      <a:lnTo>
                        <a:pt x="315" y="110"/>
                      </a:lnTo>
                      <a:cubicBezTo>
                        <a:pt x="72" y="267"/>
                        <a:pt x="0" y="596"/>
                        <a:pt x="154" y="843"/>
                      </a:cubicBezTo>
                      <a:lnTo>
                        <a:pt x="9143" y="15365"/>
                      </a:lnTo>
                      <a:lnTo>
                        <a:pt x="10695" y="14354"/>
                      </a:lnTo>
                      <a:lnTo>
                        <a:pt x="1089" y="234"/>
                      </a:lnTo>
                      <a:cubicBezTo>
                        <a:pt x="986" y="82"/>
                        <a:pt x="816" y="0"/>
                        <a:pt x="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3"/>
                <p:cNvSpPr/>
                <p:nvPr/>
              </p:nvSpPr>
              <p:spPr>
                <a:xfrm rot="2340334">
                  <a:off x="6620022" y="4651478"/>
                  <a:ext cx="192434" cy="276735"/>
                </a:xfrm>
                <a:custGeom>
                  <a:avLst/>
                  <a:gdLst/>
                  <a:ahLst/>
                  <a:cxnLst/>
                  <a:rect l="l" t="t" r="r" b="b"/>
                  <a:pathLst>
                    <a:path w="9442" h="13577" extrusionOk="0">
                      <a:moveTo>
                        <a:pt x="428" y="1"/>
                      </a:moveTo>
                      <a:cubicBezTo>
                        <a:pt x="357" y="1"/>
                        <a:pt x="286" y="21"/>
                        <a:pt x="223" y="62"/>
                      </a:cubicBezTo>
                      <a:cubicBezTo>
                        <a:pt x="52" y="172"/>
                        <a:pt x="0" y="398"/>
                        <a:pt x="103" y="572"/>
                      </a:cubicBezTo>
                      <a:lnTo>
                        <a:pt x="7890" y="13576"/>
                      </a:lnTo>
                      <a:lnTo>
                        <a:pt x="9442" y="12566"/>
                      </a:lnTo>
                      <a:lnTo>
                        <a:pt x="737" y="161"/>
                      </a:lnTo>
                      <a:cubicBezTo>
                        <a:pt x="664" y="56"/>
                        <a:pt x="547"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3"/>
                <p:cNvSpPr/>
                <p:nvPr/>
              </p:nvSpPr>
              <p:spPr>
                <a:xfrm rot="2340334">
                  <a:off x="6519383" y="4750916"/>
                  <a:ext cx="249887" cy="268643"/>
                </a:xfrm>
                <a:custGeom>
                  <a:avLst/>
                  <a:gdLst/>
                  <a:ahLst/>
                  <a:cxnLst/>
                  <a:rect l="l" t="t" r="r" b="b"/>
                  <a:pathLst>
                    <a:path w="12261" h="13180" extrusionOk="0">
                      <a:moveTo>
                        <a:pt x="6074" y="1"/>
                      </a:moveTo>
                      <a:lnTo>
                        <a:pt x="1" y="3957"/>
                      </a:lnTo>
                      <a:lnTo>
                        <a:pt x="4139" y="10863"/>
                      </a:lnTo>
                      <a:lnTo>
                        <a:pt x="5643" y="13179"/>
                      </a:lnTo>
                      <a:lnTo>
                        <a:pt x="12261" y="8866"/>
                      </a:lnTo>
                      <a:lnTo>
                        <a:pt x="10713" y="6489"/>
                      </a:lnTo>
                      <a:lnTo>
                        <a:pt x="60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3"/>
                <p:cNvSpPr/>
                <p:nvPr/>
              </p:nvSpPr>
              <p:spPr>
                <a:xfrm rot="2340334">
                  <a:off x="6509271" y="4827851"/>
                  <a:ext cx="115701" cy="147285"/>
                </a:xfrm>
                <a:custGeom>
                  <a:avLst/>
                  <a:gdLst/>
                  <a:ahLst/>
                  <a:cxnLst/>
                  <a:rect l="l" t="t" r="r" b="b"/>
                  <a:pathLst>
                    <a:path w="5677" h="7226" extrusionOk="0">
                      <a:moveTo>
                        <a:pt x="384" y="1"/>
                      </a:moveTo>
                      <a:lnTo>
                        <a:pt x="0" y="2409"/>
                      </a:lnTo>
                      <a:lnTo>
                        <a:pt x="4751" y="7225"/>
                      </a:lnTo>
                      <a:lnTo>
                        <a:pt x="5676" y="6572"/>
                      </a:lnTo>
                      <a:lnTo>
                        <a:pt x="384" y="1"/>
                      </a:lnTo>
                      <a:close/>
                    </a:path>
                  </a:pathLst>
                </a:custGeom>
                <a:solidFill>
                  <a:srgbClr val="FDC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3"/>
                <p:cNvSpPr/>
                <p:nvPr/>
              </p:nvSpPr>
              <p:spPr>
                <a:xfrm rot="2340334">
                  <a:off x="6477439" y="4760572"/>
                  <a:ext cx="113969" cy="103279"/>
                </a:xfrm>
                <a:custGeom>
                  <a:avLst/>
                  <a:gdLst/>
                  <a:ahLst/>
                  <a:cxnLst/>
                  <a:rect l="l" t="t" r="r" b="b"/>
                  <a:pathLst>
                    <a:path w="5592" h="5067" extrusionOk="0">
                      <a:moveTo>
                        <a:pt x="810" y="1"/>
                      </a:moveTo>
                      <a:cubicBezTo>
                        <a:pt x="210" y="1"/>
                        <a:pt x="1" y="473"/>
                        <a:pt x="1" y="473"/>
                      </a:cubicBezTo>
                      <a:lnTo>
                        <a:pt x="5592" y="5067"/>
                      </a:lnTo>
                      <a:lnTo>
                        <a:pt x="4845" y="1490"/>
                      </a:lnTo>
                      <a:cubicBezTo>
                        <a:pt x="4845" y="1490"/>
                        <a:pt x="1625" y="76"/>
                        <a:pt x="929" y="7"/>
                      </a:cubicBezTo>
                      <a:cubicBezTo>
                        <a:pt x="888" y="3"/>
                        <a:pt x="848" y="1"/>
                        <a:pt x="8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3"/>
                <p:cNvSpPr/>
                <p:nvPr/>
              </p:nvSpPr>
              <p:spPr>
                <a:xfrm rot="2340334">
                  <a:off x="6545988" y="4925289"/>
                  <a:ext cx="165491" cy="123620"/>
                </a:xfrm>
                <a:custGeom>
                  <a:avLst/>
                  <a:gdLst/>
                  <a:ahLst/>
                  <a:cxnLst/>
                  <a:rect l="l" t="t" r="r" b="b"/>
                  <a:pathLst>
                    <a:path w="8120" h="6065" extrusionOk="0">
                      <a:moveTo>
                        <a:pt x="7386" y="1"/>
                      </a:moveTo>
                      <a:cubicBezTo>
                        <a:pt x="7349" y="1"/>
                        <a:pt x="7311" y="11"/>
                        <a:pt x="7276" y="32"/>
                      </a:cubicBezTo>
                      <a:lnTo>
                        <a:pt x="128" y="4687"/>
                      </a:lnTo>
                      <a:cubicBezTo>
                        <a:pt x="18" y="4759"/>
                        <a:pt x="0" y="4913"/>
                        <a:pt x="97" y="5006"/>
                      </a:cubicBezTo>
                      <a:lnTo>
                        <a:pt x="1104" y="6007"/>
                      </a:lnTo>
                      <a:cubicBezTo>
                        <a:pt x="1143" y="6044"/>
                        <a:pt x="1195" y="6064"/>
                        <a:pt x="1248" y="6064"/>
                      </a:cubicBezTo>
                      <a:cubicBezTo>
                        <a:pt x="1287" y="6064"/>
                        <a:pt x="1326" y="6053"/>
                        <a:pt x="1361" y="6030"/>
                      </a:cubicBezTo>
                      <a:lnTo>
                        <a:pt x="8007" y="1703"/>
                      </a:lnTo>
                      <a:cubicBezTo>
                        <a:pt x="8085" y="1653"/>
                        <a:pt x="8119" y="1550"/>
                        <a:pt x="8085" y="1460"/>
                      </a:cubicBezTo>
                      <a:lnTo>
                        <a:pt x="7578" y="132"/>
                      </a:lnTo>
                      <a:cubicBezTo>
                        <a:pt x="7548" y="49"/>
                        <a:pt x="7469" y="1"/>
                        <a:pt x="7386" y="1"/>
                      </a:cubicBezTo>
                      <a:close/>
                    </a:path>
                  </a:pathLst>
                </a:custGeom>
                <a:solidFill>
                  <a:srgbClr val="F9A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3"/>
                <p:cNvSpPr/>
                <p:nvPr/>
              </p:nvSpPr>
              <p:spPr>
                <a:xfrm rot="2340334">
                  <a:off x="6554918" y="4776828"/>
                  <a:ext cx="29532" cy="68384"/>
                </a:xfrm>
                <a:custGeom>
                  <a:avLst/>
                  <a:gdLst/>
                  <a:ahLst/>
                  <a:cxnLst/>
                  <a:rect l="l" t="t" r="r" b="b"/>
                  <a:pathLst>
                    <a:path w="1449" h="3355" extrusionOk="0">
                      <a:moveTo>
                        <a:pt x="13" y="1"/>
                      </a:moveTo>
                      <a:lnTo>
                        <a:pt x="0" y="8"/>
                      </a:lnTo>
                      <a:cubicBezTo>
                        <a:pt x="411" y="754"/>
                        <a:pt x="706" y="1189"/>
                        <a:pt x="1117" y="1933"/>
                      </a:cubicBezTo>
                      <a:cubicBezTo>
                        <a:pt x="1196" y="2073"/>
                        <a:pt x="1435" y="2570"/>
                        <a:pt x="1435" y="3135"/>
                      </a:cubicBezTo>
                      <a:cubicBezTo>
                        <a:pt x="1435" y="3207"/>
                        <a:pt x="1432" y="3279"/>
                        <a:pt x="1425" y="3351"/>
                      </a:cubicBezTo>
                      <a:lnTo>
                        <a:pt x="1439" y="3355"/>
                      </a:lnTo>
                      <a:cubicBezTo>
                        <a:pt x="1445" y="3279"/>
                        <a:pt x="1449" y="3207"/>
                        <a:pt x="1449" y="3135"/>
                      </a:cubicBezTo>
                      <a:cubicBezTo>
                        <a:pt x="1449" y="2566"/>
                        <a:pt x="1205" y="2070"/>
                        <a:pt x="1126" y="1926"/>
                      </a:cubicBezTo>
                      <a:cubicBezTo>
                        <a:pt x="720" y="1183"/>
                        <a:pt x="421" y="748"/>
                        <a:pt x="13" y="1"/>
                      </a:cubicBezTo>
                      <a:close/>
                    </a:path>
                  </a:pathLst>
                </a:custGeom>
                <a:solidFill>
                  <a:srgbClr val="1C1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39" name="Google Shape;939;p53"/>
          <p:cNvSpPr txBox="1">
            <a:spLocks noGrp="1"/>
          </p:cNvSpPr>
          <p:nvPr>
            <p:ph type="ctrTitle"/>
          </p:nvPr>
        </p:nvSpPr>
        <p:spPr>
          <a:xfrm>
            <a:off x="3323221" y="435180"/>
            <a:ext cx="3109047" cy="46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2000" b="1" dirty="0">
                <a:solidFill>
                  <a:srgbClr val="FF0000"/>
                </a:solidFill>
                <a:latin typeface="Arial" panose="020B0604020202020204" pitchFamily="34" charset="0"/>
                <a:cs typeface="Arial" panose="020B0604020202020204" pitchFamily="34" charset="0"/>
              </a:rPr>
              <a:t>PROBLEM STATEMENT</a:t>
            </a:r>
          </a:p>
        </p:txBody>
      </p:sp>
      <p:sp>
        <p:nvSpPr>
          <p:cNvPr id="940" name="Google Shape;940;p53"/>
          <p:cNvSpPr txBox="1">
            <a:spLocks noGrp="1"/>
          </p:cNvSpPr>
          <p:nvPr>
            <p:ph type="subTitle" idx="1"/>
          </p:nvPr>
        </p:nvSpPr>
        <p:spPr>
          <a:xfrm>
            <a:off x="2665151" y="1509591"/>
            <a:ext cx="4547556" cy="2686654"/>
          </a:xfrm>
          <a:prstGeom prst="rect">
            <a:avLst/>
          </a:prstGeom>
        </p:spPr>
        <p:txBody>
          <a:bodyPr spcFirstLastPara="1" wrap="square" lIns="91425" tIns="91425" rIns="91425" bIns="91425" anchor="t" anchorCtr="0">
            <a:noAutofit/>
          </a:bodyPr>
          <a:lstStyle/>
          <a:p>
            <a:pPr marL="0" lvl="0" indent="0">
              <a:spcAft>
                <a:spcPts val="1000"/>
              </a:spcAft>
            </a:pPr>
            <a:r>
              <a:rPr lang="en-IN" sz="1600" dirty="0">
                <a:solidFill>
                  <a:schemeClr val="accent5">
                    <a:lumMod val="20000"/>
                    <a:lumOff val="80000"/>
                  </a:schemeClr>
                </a:solidFill>
              </a:rPr>
              <a:t>T depends only on two independent variables, </a:t>
            </a:r>
          </a:p>
          <a:p>
            <a:pPr marL="742950" lvl="1" indent="-285750">
              <a:spcAft>
                <a:spcPts val="1000"/>
              </a:spcAft>
              <a:buFont typeface="Courier New" panose="02070309020205020404" pitchFamily="49" charset="0"/>
              <a:buChar char="o"/>
            </a:pPr>
            <a:r>
              <a:rPr lang="en-IN" sz="1600" dirty="0">
                <a:solidFill>
                  <a:schemeClr val="accent5">
                    <a:lumMod val="20000"/>
                    <a:lumOff val="80000"/>
                  </a:schemeClr>
                </a:solidFill>
              </a:rPr>
              <a:t>C (Cost variable), a measure of cost and </a:t>
            </a:r>
          </a:p>
          <a:p>
            <a:pPr marL="742950" lvl="1" indent="-285750">
              <a:spcAft>
                <a:spcPts val="1000"/>
              </a:spcAft>
              <a:buFont typeface="Courier New" panose="02070309020205020404" pitchFamily="49" charset="0"/>
              <a:buChar char="o"/>
            </a:pPr>
            <a:r>
              <a:rPr lang="en-IN" sz="1600" dirty="0">
                <a:solidFill>
                  <a:schemeClr val="accent5">
                    <a:lumMod val="20000"/>
                    <a:lumOff val="80000"/>
                  </a:schemeClr>
                </a:solidFill>
              </a:rPr>
              <a:t>R (Risk variable), a measure of risk. </a:t>
            </a:r>
          </a:p>
          <a:p>
            <a:pPr marL="0" indent="0" algn="just">
              <a:spcAft>
                <a:spcPts val="1000"/>
              </a:spcAft>
            </a:pPr>
            <a:r>
              <a:rPr lang="en-IN" sz="1600" dirty="0">
                <a:solidFill>
                  <a:schemeClr val="accent5">
                    <a:lumMod val="20000"/>
                    <a:lumOff val="80000"/>
                  </a:schemeClr>
                </a:solidFill>
              </a:rPr>
              <a:t>The objective is to </a:t>
            </a:r>
            <a:r>
              <a:rPr lang="en-IN" sz="1600" b="1" dirty="0">
                <a:solidFill>
                  <a:schemeClr val="accent5">
                    <a:lumMod val="20000"/>
                    <a:lumOff val="80000"/>
                  </a:schemeClr>
                </a:solidFill>
              </a:rPr>
              <a:t>minimize function T </a:t>
            </a:r>
            <a:r>
              <a:rPr lang="en-IN" sz="1600" dirty="0">
                <a:solidFill>
                  <a:schemeClr val="accent5">
                    <a:lumMod val="20000"/>
                    <a:lumOff val="80000"/>
                  </a:schemeClr>
                </a:solidFill>
              </a:rPr>
              <a:t>for the given range of C [250, 300] &amp; R [50, 60] (T, C, and R have the same units). and also find the corresponding values of variables C &amp; R.</a:t>
            </a:r>
            <a:endParaRPr sz="1600" dirty="0">
              <a:solidFill>
                <a:schemeClr val="accent5">
                  <a:lumMod val="20000"/>
                  <a:lumOff val="80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39"/>
                                        </p:tgtEl>
                                        <p:attrNameLst>
                                          <p:attrName>style.visibility</p:attrName>
                                        </p:attrNameLst>
                                      </p:cBhvr>
                                      <p:to>
                                        <p:strVal val="visible"/>
                                      </p:to>
                                    </p:set>
                                    <p:animEffect transition="in" filter="fade">
                                      <p:cBhvr>
                                        <p:cTn id="7" dur="1000"/>
                                        <p:tgtEl>
                                          <p:spTgt spid="939"/>
                                        </p:tgtEl>
                                      </p:cBhvr>
                                    </p:animEffect>
                                  </p:childTnLst>
                                </p:cTn>
                              </p:par>
                              <p:par>
                                <p:cTn id="8" presetID="10" presetClass="entr" presetSubtype="0" fill="hold" nodeType="withEffect">
                                  <p:stCondLst>
                                    <p:cond delay="0"/>
                                  </p:stCondLst>
                                  <p:childTnLst>
                                    <p:set>
                                      <p:cBhvr>
                                        <p:cTn id="9" dur="1" fill="hold">
                                          <p:stCondLst>
                                            <p:cond delay="0"/>
                                          </p:stCondLst>
                                        </p:cTn>
                                        <p:tgtEl>
                                          <p:spTgt spid="940"/>
                                        </p:tgtEl>
                                        <p:attrNameLst>
                                          <p:attrName>style.visibility</p:attrName>
                                        </p:attrNameLst>
                                      </p:cBhvr>
                                      <p:to>
                                        <p:strVal val="visible"/>
                                      </p:to>
                                    </p:set>
                                    <p:animEffect transition="in" filter="fade">
                                      <p:cBhvr>
                                        <p:cTn id="10" dur="1000"/>
                                        <p:tgtEl>
                                          <p:spTgt spid="940"/>
                                        </p:tgtEl>
                                      </p:cBhvr>
                                    </p:animEffect>
                                  </p:childTnLst>
                                </p:cTn>
                              </p:par>
                            </p:childTnLst>
                          </p:cTn>
                        </p:par>
                        <p:par>
                          <p:cTn id="11" fill="hold">
                            <p:stCondLst>
                              <p:cond delay="1000"/>
                            </p:stCondLst>
                            <p:childTnLst>
                              <p:par>
                                <p:cTn id="12" presetID="23" presetClass="entr" presetSubtype="16" fill="hold" nodeType="afterEffect">
                                  <p:stCondLst>
                                    <p:cond delay="0"/>
                                  </p:stCondLst>
                                  <p:childTnLst>
                                    <p:set>
                                      <p:cBhvr>
                                        <p:cTn id="13" dur="1" fill="hold">
                                          <p:stCondLst>
                                            <p:cond delay="0"/>
                                          </p:stCondLst>
                                        </p:cTn>
                                        <p:tgtEl>
                                          <p:spTgt spid="845"/>
                                        </p:tgtEl>
                                        <p:attrNameLst>
                                          <p:attrName>style.visibility</p:attrName>
                                        </p:attrNameLst>
                                      </p:cBhvr>
                                      <p:to>
                                        <p:strVal val="visible"/>
                                      </p:to>
                                    </p:set>
                                    <p:anim calcmode="lin" valueType="num">
                                      <p:cBhvr additive="base">
                                        <p:cTn id="14" dur="1000"/>
                                        <p:tgtEl>
                                          <p:spTgt spid="845"/>
                                        </p:tgtEl>
                                        <p:attrNameLst>
                                          <p:attrName>ppt_w</p:attrName>
                                        </p:attrNameLst>
                                      </p:cBhvr>
                                      <p:tavLst>
                                        <p:tav tm="0">
                                          <p:val>
                                            <p:strVal val="0"/>
                                          </p:val>
                                        </p:tav>
                                        <p:tav tm="100000">
                                          <p:val>
                                            <p:strVal val="#ppt_w"/>
                                          </p:val>
                                        </p:tav>
                                      </p:tavLst>
                                    </p:anim>
                                    <p:anim calcmode="lin" valueType="num">
                                      <p:cBhvr additive="base">
                                        <p:cTn id="15" dur="1000"/>
                                        <p:tgtEl>
                                          <p:spTgt spid="84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84E1-55C4-46B1-8974-9759ABFA914A}"/>
              </a:ext>
            </a:extLst>
          </p:cNvPr>
          <p:cNvSpPr>
            <a:spLocks noGrp="1"/>
          </p:cNvSpPr>
          <p:nvPr>
            <p:ph type="title"/>
          </p:nvPr>
        </p:nvSpPr>
        <p:spPr/>
        <p:txBody>
          <a:bodyPr/>
          <a:lstStyle/>
          <a:p>
            <a:pPr algn="ctr"/>
            <a:r>
              <a:rPr lang="en-IN" sz="2000" b="1" i="0" u="none" strike="noStrike" baseline="0" dirty="0">
                <a:solidFill>
                  <a:srgbClr val="00B050"/>
                </a:solidFill>
                <a:latin typeface="Arial" panose="020B0604020202020204" pitchFamily="34" charset="0"/>
                <a:cs typeface="Arial" panose="020B0604020202020204" pitchFamily="34" charset="0"/>
              </a:rPr>
              <a:t>CHOICE OF POINTS </a:t>
            </a:r>
            <a:endParaRPr lang="en-IN" sz="2000" b="1" dirty="0">
              <a:solidFill>
                <a:srgbClr val="00B050"/>
              </a:solidFill>
            </a:endParaRPr>
          </a:p>
        </p:txBody>
      </p:sp>
      <p:sp>
        <p:nvSpPr>
          <p:cNvPr id="3" name="Text Placeholder 2">
            <a:extLst>
              <a:ext uri="{FF2B5EF4-FFF2-40B4-BE49-F238E27FC236}">
                <a16:creationId xmlns:a16="http://schemas.microsoft.com/office/drawing/2014/main" id="{BD9CC6C5-B3DB-4151-9811-E286326E015A}"/>
              </a:ext>
            </a:extLst>
          </p:cNvPr>
          <p:cNvSpPr>
            <a:spLocks noGrp="1"/>
          </p:cNvSpPr>
          <p:nvPr>
            <p:ph type="body" idx="1"/>
          </p:nvPr>
        </p:nvSpPr>
        <p:spPr>
          <a:xfrm>
            <a:off x="1414130" y="1247075"/>
            <a:ext cx="6719778" cy="3361500"/>
          </a:xfrm>
        </p:spPr>
        <p:txBody>
          <a:bodyPr/>
          <a:lstStyle/>
          <a:p>
            <a:pPr marL="323850" indent="-171450" algn="just">
              <a:buFont typeface="Wingdings" panose="05000000000000000000" pitchFamily="2" charset="2"/>
              <a:buChar char="§"/>
            </a:pPr>
            <a:r>
              <a:rPr lang="en-IN" sz="1600" b="0" i="0" u="none" strike="noStrike" baseline="0" dirty="0">
                <a:solidFill>
                  <a:srgbClr val="7030A0"/>
                </a:solidFill>
                <a:latin typeface="Arial" panose="020B0604020202020204" pitchFamily="34" charset="0"/>
                <a:cs typeface="Arial" panose="020B0604020202020204" pitchFamily="34" charset="0"/>
              </a:rPr>
              <a:t>The initial guess of the points were the 4 extreme bounds of the range of values provided which were (200,25); (200,75); (350,25) and (350,75). Then compass search algorithm was used </a:t>
            </a:r>
          </a:p>
          <a:p>
            <a:pPr marL="323850" indent="-171450" algn="just">
              <a:buFont typeface="Wingdings" panose="05000000000000000000" pitchFamily="2" charset="2"/>
              <a:buChar char="§"/>
            </a:pPr>
            <a:r>
              <a:rPr lang="en-IN" sz="1600" b="0" i="0" u="none" strike="noStrike" baseline="0" dirty="0">
                <a:solidFill>
                  <a:srgbClr val="7030A0"/>
                </a:solidFill>
                <a:latin typeface="Arial" panose="020B0604020202020204" pitchFamily="34" charset="0"/>
                <a:cs typeface="Arial" panose="020B0604020202020204" pitchFamily="34" charset="0"/>
              </a:rPr>
              <a:t>The advantage of compass search is that it is a derivative-free approach. </a:t>
            </a:r>
          </a:p>
          <a:p>
            <a:pPr marL="323850" indent="-171450" algn="just">
              <a:buFont typeface="Wingdings" panose="05000000000000000000" pitchFamily="2" charset="2"/>
              <a:buChar char="§"/>
            </a:pPr>
            <a:r>
              <a:rPr lang="en-IN" sz="1600" b="0" i="0" u="none" strike="noStrike" baseline="0" dirty="0">
                <a:solidFill>
                  <a:srgbClr val="7030A0"/>
                </a:solidFill>
                <a:latin typeface="Arial" panose="020B0604020202020204" pitchFamily="34" charset="0"/>
                <a:cs typeface="Arial" panose="020B0604020202020204" pitchFamily="34" charset="0"/>
              </a:rPr>
              <a:t>We noticed that the minimum value of the 4 points is at (200, 75). Thus, from there, we took points which were North, South, East, and West of the above points.</a:t>
            </a:r>
          </a:p>
          <a:p>
            <a:pPr marL="323850" indent="-171450" algn="just">
              <a:buFont typeface="Wingdings" panose="05000000000000000000" pitchFamily="2" charset="2"/>
              <a:buChar char="§"/>
            </a:pPr>
            <a:r>
              <a:rPr lang="en-IN" sz="1600" b="0" i="0" u="none" strike="noStrike" baseline="0" dirty="0">
                <a:solidFill>
                  <a:srgbClr val="7030A0"/>
                </a:solidFill>
                <a:latin typeface="Arial" panose="020B0604020202020204" pitchFamily="34" charset="0"/>
                <a:cs typeface="Arial" panose="020B0604020202020204" pitchFamily="34" charset="0"/>
              </a:rPr>
              <a:t>Later we found the new minimum point for that iteration (least value of the four points) and we took that improved point as our new local minima.</a:t>
            </a:r>
            <a:endParaRPr lang="en-IN" sz="1600" dirty="0">
              <a:solidFill>
                <a:srgbClr val="7030A0"/>
              </a:solidFill>
            </a:endParaRPr>
          </a:p>
        </p:txBody>
      </p:sp>
    </p:spTree>
    <p:extLst>
      <p:ext uri="{BB962C8B-B14F-4D97-AF65-F5344CB8AC3E}">
        <p14:creationId xmlns:p14="http://schemas.microsoft.com/office/powerpoint/2010/main" val="417155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2640494-D950-4A6A-837C-F9A95F5E0C6E}"/>
              </a:ext>
            </a:extLst>
          </p:cNvPr>
          <p:cNvSpPr>
            <a:spLocks noGrp="1"/>
          </p:cNvSpPr>
          <p:nvPr>
            <p:ph type="subTitle" idx="1"/>
          </p:nvPr>
        </p:nvSpPr>
        <p:spPr>
          <a:xfrm>
            <a:off x="3527608" y="388742"/>
            <a:ext cx="4224900" cy="663300"/>
          </a:xfrm>
        </p:spPr>
        <p:txBody>
          <a:bodyPr/>
          <a:lstStyle/>
          <a:p>
            <a:pPr algn="ctr"/>
            <a:r>
              <a:rPr lang="en-IN" sz="2000" b="1" i="0" u="none" strike="noStrike" baseline="0" dirty="0">
                <a:solidFill>
                  <a:srgbClr val="FF0000"/>
                </a:solidFill>
                <a:latin typeface="Arial" panose="020B0604020202020204" pitchFamily="34" charset="0"/>
                <a:cs typeface="Arial" panose="020B0604020202020204" pitchFamily="34" charset="0"/>
              </a:rPr>
              <a:t>CHOICE OF POINTS </a:t>
            </a:r>
          </a:p>
          <a:p>
            <a:endParaRPr lang="en-IN" dirty="0"/>
          </a:p>
        </p:txBody>
      </p:sp>
      <p:pic>
        <p:nvPicPr>
          <p:cNvPr id="7" name="Picture 6">
            <a:extLst>
              <a:ext uri="{FF2B5EF4-FFF2-40B4-BE49-F238E27FC236}">
                <a16:creationId xmlns:a16="http://schemas.microsoft.com/office/drawing/2014/main" id="{ADF00C69-EB96-4476-A508-2575FD6BE7D6}"/>
              </a:ext>
            </a:extLst>
          </p:cNvPr>
          <p:cNvPicPr>
            <a:picLocks noChangeAspect="1"/>
          </p:cNvPicPr>
          <p:nvPr/>
        </p:nvPicPr>
        <p:blipFill>
          <a:blip r:embed="rId3"/>
          <a:stretch>
            <a:fillRect/>
          </a:stretch>
        </p:blipFill>
        <p:spPr>
          <a:xfrm>
            <a:off x="2844691" y="1186733"/>
            <a:ext cx="6065393" cy="3480960"/>
          </a:xfrm>
          <a:prstGeom prst="rect">
            <a:avLst/>
          </a:prstGeom>
        </p:spPr>
      </p:pic>
      <p:sp>
        <p:nvSpPr>
          <p:cNvPr id="8" name="TextBox 7">
            <a:extLst>
              <a:ext uri="{FF2B5EF4-FFF2-40B4-BE49-F238E27FC236}">
                <a16:creationId xmlns:a16="http://schemas.microsoft.com/office/drawing/2014/main" id="{8B85E190-4A43-49B9-B4EE-5F4979F1E655}"/>
              </a:ext>
            </a:extLst>
          </p:cNvPr>
          <p:cNvSpPr txBox="1"/>
          <p:nvPr/>
        </p:nvSpPr>
        <p:spPr>
          <a:xfrm>
            <a:off x="3051539" y="4667693"/>
            <a:ext cx="5752214" cy="338554"/>
          </a:xfrm>
          <a:prstGeom prst="rect">
            <a:avLst/>
          </a:prstGeom>
          <a:noFill/>
        </p:spPr>
        <p:txBody>
          <a:bodyPr wrap="square" rtlCol="0">
            <a:spAutoFit/>
          </a:bodyPr>
          <a:lstStyle/>
          <a:p>
            <a:r>
              <a:rPr lang="en-IN" sz="1600" b="0" i="0" u="none" strike="noStrike" baseline="0" dirty="0">
                <a:solidFill>
                  <a:schemeClr val="accent3"/>
                </a:solidFill>
              </a:rPr>
              <a:t>Nature of contour descent approach used in compass method </a:t>
            </a:r>
            <a:endParaRPr lang="en-IN" sz="1200" dirty="0">
              <a:solidFill>
                <a:schemeClr val="accent3"/>
              </a:solidFill>
            </a:endParaRPr>
          </a:p>
        </p:txBody>
      </p:sp>
    </p:spTree>
    <p:extLst>
      <p:ext uri="{BB962C8B-B14F-4D97-AF65-F5344CB8AC3E}">
        <p14:creationId xmlns:p14="http://schemas.microsoft.com/office/powerpoint/2010/main" val="322503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05E23E-CEA0-48DA-BE66-AA63ED324330}"/>
              </a:ext>
            </a:extLst>
          </p:cNvPr>
          <p:cNvSpPr>
            <a:spLocks noGrp="1"/>
          </p:cNvSpPr>
          <p:nvPr>
            <p:ph type="body" idx="1"/>
          </p:nvPr>
        </p:nvSpPr>
        <p:spPr>
          <a:xfrm>
            <a:off x="1459849" y="1041991"/>
            <a:ext cx="3712785" cy="3785190"/>
          </a:xfrm>
        </p:spPr>
        <p:txBody>
          <a:bodyPr/>
          <a:lstStyle/>
          <a:p>
            <a:pPr algn="just"/>
            <a:r>
              <a:rPr lang="en-IN" b="0" i="0" u="none" strike="noStrike" baseline="0" dirty="0">
                <a:solidFill>
                  <a:srgbClr val="002060"/>
                </a:solidFill>
                <a:latin typeface="Arial" panose="020B0604020202020204" pitchFamily="34" charset="0"/>
                <a:cs typeface="Arial" panose="020B0604020202020204" pitchFamily="34" charset="0"/>
              </a:rPr>
              <a:t>The Moore-Penrose pseudo-inverse is an approach to calculate the solution of the system of linear equations expressed as:</a:t>
            </a:r>
          </a:p>
          <a:p>
            <a:endParaRPr lang="en-IN" dirty="0">
              <a:solidFill>
                <a:srgbClr val="002060"/>
              </a:solidFill>
              <a:latin typeface="Arial" panose="020B0604020202020204" pitchFamily="34" charset="0"/>
              <a:cs typeface="Arial" panose="020B0604020202020204" pitchFamily="34" charset="0"/>
            </a:endParaRPr>
          </a:p>
          <a:p>
            <a:endParaRPr lang="en-IN" dirty="0">
              <a:solidFill>
                <a:srgbClr val="002060"/>
              </a:solidFill>
              <a:latin typeface="Arial" panose="020B0604020202020204" pitchFamily="34" charset="0"/>
              <a:cs typeface="Arial" panose="020B0604020202020204" pitchFamily="34" charset="0"/>
            </a:endParaRPr>
          </a:p>
          <a:p>
            <a:endParaRPr lang="en-IN" dirty="0">
              <a:solidFill>
                <a:srgbClr val="002060"/>
              </a:solidFill>
              <a:latin typeface="Arial" panose="020B0604020202020204" pitchFamily="34" charset="0"/>
              <a:cs typeface="Arial" panose="020B0604020202020204" pitchFamily="34" charset="0"/>
            </a:endParaRPr>
          </a:p>
          <a:p>
            <a:endParaRPr lang="en-IN" dirty="0">
              <a:solidFill>
                <a:srgbClr val="002060"/>
              </a:solidFill>
              <a:latin typeface="Arial" panose="020B0604020202020204" pitchFamily="34" charset="0"/>
              <a:cs typeface="Arial" panose="020B0604020202020204" pitchFamily="34" charset="0"/>
            </a:endParaRPr>
          </a:p>
          <a:p>
            <a:pPr marL="139700" indent="0" algn="just">
              <a:buNone/>
            </a:pPr>
            <a:r>
              <a:rPr lang="en-IN" b="0" i="0" u="none" strike="noStrike" baseline="0" dirty="0">
                <a:solidFill>
                  <a:srgbClr val="002060"/>
                </a:solidFill>
                <a:latin typeface="Arial" panose="020B0604020202020204" pitchFamily="34" charset="0"/>
                <a:cs typeface="Arial" panose="020B0604020202020204" pitchFamily="34" charset="0"/>
              </a:rPr>
              <a:t>Where A is the operator matrix </a:t>
            </a:r>
            <a:r>
              <a:rPr lang="en-IN">
                <a:solidFill>
                  <a:srgbClr val="002060"/>
                </a:solidFill>
                <a:latin typeface="Arial" panose="020B0604020202020204" pitchFamily="34" charset="0"/>
                <a:cs typeface="Arial" panose="020B0604020202020204" pitchFamily="34" charset="0"/>
              </a:rPr>
              <a:t>c</a:t>
            </a:r>
            <a:r>
              <a:rPr lang="en-IN" b="0" i="0" u="none" strike="noStrike" baseline="0">
                <a:solidFill>
                  <a:srgbClr val="002060"/>
                </a:solidFill>
                <a:latin typeface="Arial" panose="020B0604020202020204" pitchFamily="34" charset="0"/>
                <a:cs typeface="Arial" panose="020B0604020202020204" pitchFamily="34" charset="0"/>
              </a:rPr>
              <a:t>onsisting of linearly </a:t>
            </a:r>
            <a:r>
              <a:rPr lang="en-IN" b="0" i="0" u="none" strike="noStrike" baseline="0" dirty="0">
                <a:solidFill>
                  <a:srgbClr val="002060"/>
                </a:solidFill>
                <a:latin typeface="Arial" panose="020B0604020202020204" pitchFamily="34" charset="0"/>
                <a:cs typeface="Arial" panose="020B0604020202020204" pitchFamily="34" charset="0"/>
              </a:rPr>
              <a:t>independent vectors of both c and r like (c, r2, r3, sin(c), r, cos(c), r2, sin(c2) etc.) where c and r stand for the cost variable and risk variable respectively and f is the output of function at those values.</a:t>
            </a:r>
          </a:p>
          <a:p>
            <a:pPr marL="139700" indent="0" algn="just">
              <a:buNone/>
            </a:pPr>
            <a:endParaRPr lang="en-IN" dirty="0">
              <a:solidFill>
                <a:srgbClr val="002060"/>
              </a:solidFill>
              <a:latin typeface="Arial" panose="020B0604020202020204" pitchFamily="34" charset="0"/>
              <a:cs typeface="Arial" panose="020B0604020202020204" pitchFamily="34" charset="0"/>
            </a:endParaRPr>
          </a:p>
          <a:p>
            <a:pPr marL="139700" indent="0" algn="just">
              <a:buNone/>
            </a:pPr>
            <a:r>
              <a:rPr lang="en-IN" dirty="0">
                <a:solidFill>
                  <a:srgbClr val="002060"/>
                </a:solidFill>
                <a:latin typeface="Arial" panose="020B0604020202020204" pitchFamily="34" charset="0"/>
                <a:cs typeface="Arial" panose="020B0604020202020204" pitchFamily="34" charset="0"/>
              </a:rPr>
              <a:t>We try to approximate the solution by projecting onto the best linear combination vectors in the feature column space.</a:t>
            </a:r>
          </a:p>
        </p:txBody>
      </p:sp>
      <p:sp>
        <p:nvSpPr>
          <p:cNvPr id="3" name="Text Placeholder 2">
            <a:extLst>
              <a:ext uri="{FF2B5EF4-FFF2-40B4-BE49-F238E27FC236}">
                <a16:creationId xmlns:a16="http://schemas.microsoft.com/office/drawing/2014/main" id="{F9E07B0C-7F4F-45A2-A471-A00E23ACEAD4}"/>
              </a:ext>
            </a:extLst>
          </p:cNvPr>
          <p:cNvSpPr>
            <a:spLocks noGrp="1"/>
          </p:cNvSpPr>
          <p:nvPr>
            <p:ph type="body" idx="2"/>
          </p:nvPr>
        </p:nvSpPr>
        <p:spPr>
          <a:xfrm>
            <a:off x="5138474" y="1041991"/>
            <a:ext cx="3593149" cy="3566584"/>
          </a:xfrm>
        </p:spPr>
        <p:txBody>
          <a:bodyPr/>
          <a:lstStyle/>
          <a:p>
            <a:r>
              <a:rPr lang="en-IN" b="0" i="0" u="none" strike="noStrike" baseline="0" dirty="0">
                <a:solidFill>
                  <a:srgbClr val="002060"/>
                </a:solidFill>
                <a:latin typeface="Arial" panose="020B0604020202020204" pitchFamily="34" charset="0"/>
                <a:cs typeface="Arial" panose="020B0604020202020204" pitchFamily="34" charset="0"/>
              </a:rPr>
              <a:t>Thus, the above equation can be written as:</a:t>
            </a:r>
          </a:p>
          <a:p>
            <a:endParaRPr lang="en-IN" dirty="0">
              <a:solidFill>
                <a:srgbClr val="002060"/>
              </a:solidFill>
              <a:latin typeface="Arial" panose="020B0604020202020204" pitchFamily="34" charset="0"/>
              <a:cs typeface="Arial" panose="020B0604020202020204" pitchFamily="34" charset="0"/>
            </a:endParaRPr>
          </a:p>
          <a:p>
            <a:endParaRPr lang="en-IN" b="0" i="0" u="none" strike="noStrike" baseline="0" dirty="0">
              <a:solidFill>
                <a:srgbClr val="002060"/>
              </a:solidFill>
              <a:latin typeface="Arial" panose="020B0604020202020204" pitchFamily="34" charset="0"/>
              <a:cs typeface="Arial" panose="020B0604020202020204" pitchFamily="34" charset="0"/>
            </a:endParaRPr>
          </a:p>
          <a:p>
            <a:endParaRPr lang="en-IN" dirty="0">
              <a:solidFill>
                <a:srgbClr val="002060"/>
              </a:solidFill>
              <a:latin typeface="Arial" panose="020B0604020202020204" pitchFamily="34" charset="0"/>
              <a:cs typeface="Arial" panose="020B0604020202020204" pitchFamily="34" charset="0"/>
            </a:endParaRPr>
          </a:p>
          <a:p>
            <a:endParaRPr lang="en-IN" b="0" i="0" u="none" strike="noStrike" baseline="0" dirty="0">
              <a:solidFill>
                <a:srgbClr val="002060"/>
              </a:solidFill>
              <a:latin typeface="Arial" panose="020B0604020202020204" pitchFamily="34" charset="0"/>
              <a:cs typeface="Arial" panose="020B0604020202020204" pitchFamily="34" charset="0"/>
            </a:endParaRPr>
          </a:p>
          <a:p>
            <a:endParaRPr lang="en-IN" dirty="0">
              <a:solidFill>
                <a:srgbClr val="002060"/>
              </a:solidFill>
              <a:latin typeface="Arial" panose="020B0604020202020204" pitchFamily="34" charset="0"/>
              <a:cs typeface="Arial" panose="020B0604020202020204" pitchFamily="34" charset="0"/>
            </a:endParaRPr>
          </a:p>
          <a:p>
            <a:endParaRPr lang="en-IN" b="0" i="0" u="none" strike="noStrike" baseline="0" dirty="0">
              <a:solidFill>
                <a:srgbClr val="002060"/>
              </a:solidFill>
              <a:latin typeface="Arial" panose="020B0604020202020204" pitchFamily="34" charset="0"/>
              <a:cs typeface="Arial" panose="020B0604020202020204" pitchFamily="34" charset="0"/>
            </a:endParaRPr>
          </a:p>
          <a:p>
            <a:endParaRPr lang="en-IN" dirty="0">
              <a:solidFill>
                <a:srgbClr val="002060"/>
              </a:solidFill>
              <a:latin typeface="Arial" panose="020B0604020202020204" pitchFamily="34" charset="0"/>
              <a:cs typeface="Arial" panose="020B0604020202020204" pitchFamily="34" charset="0"/>
            </a:endParaRPr>
          </a:p>
          <a:p>
            <a:endParaRPr lang="en-IN" b="0" i="0" u="none" strike="noStrike" baseline="0" dirty="0">
              <a:solidFill>
                <a:srgbClr val="002060"/>
              </a:solidFill>
              <a:latin typeface="Arial" panose="020B0604020202020204" pitchFamily="34" charset="0"/>
              <a:cs typeface="Arial" panose="020B0604020202020204" pitchFamily="34" charset="0"/>
            </a:endParaRPr>
          </a:p>
          <a:p>
            <a:pPr algn="just"/>
            <a:r>
              <a:rPr lang="en-IN" dirty="0">
                <a:solidFill>
                  <a:srgbClr val="002060"/>
                </a:solidFill>
                <a:latin typeface="Arial" panose="020B0604020202020204" pitchFamily="34" charset="0"/>
                <a:cs typeface="Arial" panose="020B0604020202020204" pitchFamily="34" charset="0"/>
              </a:rPr>
              <a:t>In the custom </a:t>
            </a:r>
            <a:r>
              <a:rPr lang="en-IN" b="1" dirty="0" err="1">
                <a:solidFill>
                  <a:srgbClr val="002060"/>
                </a:solidFill>
                <a:latin typeface="Arial" panose="020B0604020202020204" pitchFamily="34" charset="0"/>
                <a:cs typeface="Arial" panose="020B0604020202020204" pitchFamily="34" charset="0"/>
              </a:rPr>
              <a:t>polyfit</a:t>
            </a:r>
            <a:r>
              <a:rPr lang="en-IN" dirty="0">
                <a:solidFill>
                  <a:srgbClr val="002060"/>
                </a:solidFill>
                <a:latin typeface="Arial" panose="020B0604020202020204" pitchFamily="34" charset="0"/>
                <a:cs typeface="Arial" panose="020B0604020202020204" pitchFamily="34" charset="0"/>
              </a:rPr>
              <a:t> function which we generated for optimization</a:t>
            </a:r>
            <a:r>
              <a:rPr lang="en-IN" b="0" i="0" u="none" strike="noStrike" baseline="0" dirty="0">
                <a:solidFill>
                  <a:srgbClr val="002060"/>
                </a:solidFill>
                <a:latin typeface="Arial" panose="020B0604020202020204" pitchFamily="34" charset="0"/>
                <a:cs typeface="Arial" panose="020B0604020202020204" pitchFamily="34" charset="0"/>
              </a:rPr>
              <a:t>, we set convergence of leading coefficients if the </a:t>
            </a:r>
            <a:r>
              <a:rPr lang="en-IN" b="1" i="0" u="none" strike="noStrike" baseline="0" dirty="0">
                <a:solidFill>
                  <a:srgbClr val="002060"/>
                </a:solidFill>
                <a:latin typeface="Arial" panose="020B0604020202020204" pitchFamily="34" charset="0"/>
                <a:cs typeface="Arial" panose="020B0604020202020204" pitchFamily="34" charset="0"/>
              </a:rPr>
              <a:t>L2-norm of predicted </a:t>
            </a:r>
            <a:r>
              <a:rPr lang="en-IN" b="0" i="0" u="none" strike="noStrike" baseline="0" dirty="0">
                <a:solidFill>
                  <a:srgbClr val="002060"/>
                </a:solidFill>
                <a:latin typeface="Arial" panose="020B0604020202020204" pitchFamily="34" charset="0"/>
                <a:cs typeface="Arial" panose="020B0604020202020204" pitchFamily="34" charset="0"/>
              </a:rPr>
              <a:t>and </a:t>
            </a:r>
            <a:r>
              <a:rPr lang="en-IN" b="1" dirty="0">
                <a:solidFill>
                  <a:srgbClr val="002060"/>
                </a:solidFill>
                <a:latin typeface="Arial" panose="020B0604020202020204" pitchFamily="34" charset="0"/>
                <a:cs typeface="Arial" panose="020B0604020202020204" pitchFamily="34" charset="0"/>
              </a:rPr>
              <a:t>true</a:t>
            </a:r>
            <a:r>
              <a:rPr lang="en-IN" b="0" i="0" u="none" strike="noStrike" baseline="0" dirty="0">
                <a:solidFill>
                  <a:srgbClr val="002060"/>
                </a:solidFill>
                <a:latin typeface="Arial" panose="020B0604020202020204" pitchFamily="34" charset="0"/>
                <a:cs typeface="Arial" panose="020B0604020202020204" pitchFamily="34" charset="0"/>
              </a:rPr>
              <a:t> </a:t>
            </a:r>
            <a:r>
              <a:rPr lang="en-IN" b="1" i="0" u="none" strike="noStrike" baseline="0" dirty="0">
                <a:solidFill>
                  <a:srgbClr val="002060"/>
                </a:solidFill>
                <a:latin typeface="Arial" panose="020B0604020202020204" pitchFamily="34" charset="0"/>
                <a:cs typeface="Arial" panose="020B0604020202020204" pitchFamily="34" charset="0"/>
              </a:rPr>
              <a:t>value</a:t>
            </a:r>
            <a:r>
              <a:rPr lang="en-IN" b="0" i="0" u="none" strike="noStrike" baseline="0" dirty="0">
                <a:solidFill>
                  <a:srgbClr val="002060"/>
                </a:solidFill>
                <a:latin typeface="Arial" panose="020B0604020202020204" pitchFamily="34" charset="0"/>
                <a:cs typeface="Arial" panose="020B0604020202020204" pitchFamily="34" charset="0"/>
              </a:rPr>
              <a:t> is below a threshold score or if coefficients don’t change due to which predictions won’t be affected.</a:t>
            </a:r>
          </a:p>
        </p:txBody>
      </p:sp>
      <p:sp>
        <p:nvSpPr>
          <p:cNvPr id="6" name="Title 5">
            <a:extLst>
              <a:ext uri="{FF2B5EF4-FFF2-40B4-BE49-F238E27FC236}">
                <a16:creationId xmlns:a16="http://schemas.microsoft.com/office/drawing/2014/main" id="{720487AB-F0AA-4DEF-823E-DB81325C864A}"/>
              </a:ext>
            </a:extLst>
          </p:cNvPr>
          <p:cNvSpPr>
            <a:spLocks noGrp="1"/>
          </p:cNvSpPr>
          <p:nvPr>
            <p:ph type="ctrTitle"/>
          </p:nvPr>
        </p:nvSpPr>
        <p:spPr>
          <a:xfrm>
            <a:off x="2019389" y="154075"/>
            <a:ext cx="6592186" cy="481200"/>
          </a:xfrm>
        </p:spPr>
        <p:txBody>
          <a:bodyPr/>
          <a:lstStyle/>
          <a:p>
            <a:r>
              <a:rPr lang="en-IN" sz="2000" b="1" i="0" u="none" strike="noStrike" baseline="0" dirty="0">
                <a:solidFill>
                  <a:srgbClr val="00B050"/>
                </a:solidFill>
                <a:latin typeface="Arial" panose="020B0604020202020204" pitchFamily="34" charset="0"/>
                <a:cs typeface="Arial" panose="020B0604020202020204" pitchFamily="34" charset="0"/>
              </a:rPr>
              <a:t>MOORE-PENROSE EQUATION (PSEUDOINVERSE)</a:t>
            </a:r>
            <a:endParaRPr lang="en-IN" sz="2000" dirty="0">
              <a:solidFill>
                <a:srgbClr val="00B050"/>
              </a:solidFill>
            </a:endParaRPr>
          </a:p>
        </p:txBody>
      </p:sp>
      <p:pic>
        <p:nvPicPr>
          <p:cNvPr id="8" name="Picture 7">
            <a:extLst>
              <a:ext uri="{FF2B5EF4-FFF2-40B4-BE49-F238E27FC236}">
                <a16:creationId xmlns:a16="http://schemas.microsoft.com/office/drawing/2014/main" id="{1E2DF238-4044-4376-8A06-5BCFA8406FA8}"/>
              </a:ext>
            </a:extLst>
          </p:cNvPr>
          <p:cNvPicPr>
            <a:picLocks noChangeAspect="1"/>
          </p:cNvPicPr>
          <p:nvPr/>
        </p:nvPicPr>
        <p:blipFill>
          <a:blip r:embed="rId3"/>
          <a:stretch>
            <a:fillRect/>
          </a:stretch>
        </p:blipFill>
        <p:spPr>
          <a:xfrm>
            <a:off x="2524553" y="2124127"/>
            <a:ext cx="1484768" cy="597529"/>
          </a:xfrm>
          <a:prstGeom prst="rect">
            <a:avLst/>
          </a:prstGeom>
        </p:spPr>
      </p:pic>
      <p:pic>
        <p:nvPicPr>
          <p:cNvPr id="10" name="Picture 9">
            <a:extLst>
              <a:ext uri="{FF2B5EF4-FFF2-40B4-BE49-F238E27FC236}">
                <a16:creationId xmlns:a16="http://schemas.microsoft.com/office/drawing/2014/main" id="{BDAA48EE-AE25-459A-8C9D-25D8DEB43250}"/>
              </a:ext>
            </a:extLst>
          </p:cNvPr>
          <p:cNvPicPr>
            <a:picLocks noChangeAspect="1"/>
          </p:cNvPicPr>
          <p:nvPr/>
        </p:nvPicPr>
        <p:blipFill>
          <a:blip r:embed="rId4"/>
          <a:stretch>
            <a:fillRect/>
          </a:stretch>
        </p:blipFill>
        <p:spPr>
          <a:xfrm>
            <a:off x="6021350" y="1705945"/>
            <a:ext cx="2162608" cy="1433891"/>
          </a:xfrm>
          <a:prstGeom prst="rect">
            <a:avLst/>
          </a:prstGeom>
        </p:spPr>
      </p:pic>
    </p:spTree>
    <p:extLst>
      <p:ext uri="{BB962C8B-B14F-4D97-AF65-F5344CB8AC3E}">
        <p14:creationId xmlns:p14="http://schemas.microsoft.com/office/powerpoint/2010/main" val="363299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E4D9-E89E-4ED9-B265-17F711D312F3}"/>
              </a:ext>
            </a:extLst>
          </p:cNvPr>
          <p:cNvSpPr>
            <a:spLocks noGrp="1"/>
          </p:cNvSpPr>
          <p:nvPr>
            <p:ph type="title"/>
          </p:nvPr>
        </p:nvSpPr>
        <p:spPr/>
        <p:txBody>
          <a:bodyPr/>
          <a:lstStyle/>
          <a:p>
            <a:pPr algn="ctr"/>
            <a:r>
              <a:rPr lang="en-IN" sz="2000" b="1" dirty="0">
                <a:solidFill>
                  <a:srgbClr val="FF0000"/>
                </a:solidFill>
                <a:latin typeface="Arial" panose="020B0604020202020204" pitchFamily="34" charset="0"/>
                <a:cs typeface="Arial" panose="020B0604020202020204" pitchFamily="34" charset="0"/>
              </a:rPr>
              <a:t>OUR APPROACH </a:t>
            </a:r>
          </a:p>
        </p:txBody>
      </p:sp>
      <p:sp>
        <p:nvSpPr>
          <p:cNvPr id="3" name="Text Placeholder 2">
            <a:extLst>
              <a:ext uri="{FF2B5EF4-FFF2-40B4-BE49-F238E27FC236}">
                <a16:creationId xmlns:a16="http://schemas.microsoft.com/office/drawing/2014/main" id="{DF724FA2-314A-40A6-B795-F971016118A1}"/>
              </a:ext>
            </a:extLst>
          </p:cNvPr>
          <p:cNvSpPr>
            <a:spLocks noGrp="1"/>
          </p:cNvSpPr>
          <p:nvPr>
            <p:ph type="body" idx="1"/>
          </p:nvPr>
        </p:nvSpPr>
        <p:spPr>
          <a:xfrm>
            <a:off x="713225" y="1247075"/>
            <a:ext cx="7717500" cy="1793837"/>
          </a:xfrm>
        </p:spPr>
        <p:txBody>
          <a:bodyPr/>
          <a:lstStyle/>
          <a:p>
            <a:pPr marL="438150" indent="-285750" algn="just">
              <a:buFont typeface="Wingdings" panose="05000000000000000000" pitchFamily="2" charset="2"/>
              <a:buChar char="v"/>
            </a:pPr>
            <a:r>
              <a:rPr lang="en-IN" sz="1600" b="0" i="0" u="none" strike="noStrike" baseline="0" dirty="0">
                <a:solidFill>
                  <a:srgbClr val="002060"/>
                </a:solidFill>
                <a:latin typeface="Arial" panose="020B0604020202020204" pitchFamily="34" charset="0"/>
                <a:cs typeface="Arial" panose="020B0604020202020204" pitchFamily="34" charset="0"/>
              </a:rPr>
              <a:t>From the </a:t>
            </a:r>
            <a:r>
              <a:rPr lang="en-IN" sz="1600" b="1" i="0" u="none" strike="noStrike" baseline="0" dirty="0">
                <a:solidFill>
                  <a:srgbClr val="002060"/>
                </a:solidFill>
                <a:latin typeface="Arial" panose="020B0604020202020204" pitchFamily="34" charset="0"/>
                <a:cs typeface="Arial" panose="020B0604020202020204" pitchFamily="34" charset="0"/>
              </a:rPr>
              <a:t>Fourier transform</a:t>
            </a:r>
            <a:r>
              <a:rPr lang="en-IN" sz="1600" b="0" i="0" u="none" strike="noStrike" baseline="0" dirty="0">
                <a:solidFill>
                  <a:srgbClr val="002060"/>
                </a:solidFill>
                <a:latin typeface="Arial" panose="020B0604020202020204" pitchFamily="34" charset="0"/>
                <a:cs typeface="Arial" panose="020B0604020202020204" pitchFamily="34" charset="0"/>
              </a:rPr>
              <a:t>, we know that any signal can be approximated as the linear combination of infinite sines and cosines of different frequencies.</a:t>
            </a:r>
            <a:endParaRPr lang="en-IN" sz="1600" dirty="0">
              <a:solidFill>
                <a:srgbClr val="002060"/>
              </a:solidFill>
              <a:latin typeface="Arial" panose="020B0604020202020204" pitchFamily="34" charset="0"/>
              <a:cs typeface="Arial" panose="020B0604020202020204" pitchFamily="34" charset="0"/>
            </a:endParaRPr>
          </a:p>
          <a:p>
            <a:pPr marL="438150" indent="-285750" algn="just">
              <a:buFont typeface="Wingdings" panose="05000000000000000000" pitchFamily="2" charset="2"/>
              <a:buChar char="v"/>
            </a:pPr>
            <a:r>
              <a:rPr lang="en-IN" sz="1600" b="0" i="0" u="none" strike="noStrike" baseline="0" dirty="0">
                <a:solidFill>
                  <a:srgbClr val="002060"/>
                </a:solidFill>
                <a:latin typeface="Arial" panose="020B0604020202020204" pitchFamily="34" charset="0"/>
                <a:cs typeface="Arial" panose="020B0604020202020204" pitchFamily="34" charset="0"/>
              </a:rPr>
              <a:t>But, we found that points on the extremes don’t satisfy the curve equation.</a:t>
            </a:r>
          </a:p>
          <a:p>
            <a:pPr marL="438150" indent="-285750" algn="just">
              <a:buFont typeface="Wingdings" panose="05000000000000000000" pitchFamily="2" charset="2"/>
              <a:buChar char="v"/>
            </a:pPr>
            <a:r>
              <a:rPr lang="en-IN" sz="1600" b="0" i="0" u="none" strike="noStrike" baseline="0" dirty="0">
                <a:solidFill>
                  <a:srgbClr val="002060"/>
                </a:solidFill>
                <a:latin typeface="Arial" panose="020B0604020202020204" pitchFamily="34" charset="0"/>
                <a:cs typeface="Arial" panose="020B0604020202020204" pitchFamily="34" charset="0"/>
              </a:rPr>
              <a:t>Also, there were rapid sinusoid fluctuations in </a:t>
            </a:r>
            <a:r>
              <a:rPr lang="en-IN" sz="1600" dirty="0">
                <a:solidFill>
                  <a:srgbClr val="002060"/>
                </a:solidFill>
                <a:latin typeface="Arial" panose="020B0604020202020204" pitchFamily="34" charset="0"/>
                <a:cs typeface="Arial" panose="020B0604020202020204" pitchFamily="34" charset="0"/>
              </a:rPr>
              <a:t>the </a:t>
            </a:r>
            <a:r>
              <a:rPr lang="en-IN" sz="1600" b="0" i="0" u="none" strike="noStrike" baseline="0" dirty="0">
                <a:solidFill>
                  <a:srgbClr val="002060"/>
                </a:solidFill>
                <a:latin typeface="Arial" panose="020B0604020202020204" pitchFamily="34" charset="0"/>
                <a:cs typeface="Arial" panose="020B0604020202020204" pitchFamily="34" charset="0"/>
              </a:rPr>
              <a:t>derivatives with an exponential envelope, indicating there could be multiple local minima. </a:t>
            </a:r>
            <a:endParaRPr lang="en-IN" sz="1100" dirty="0">
              <a:solidFill>
                <a:srgbClr val="00206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FB89E79-6C89-4359-9C38-A30CBF3A266F}"/>
              </a:ext>
            </a:extLst>
          </p:cNvPr>
          <p:cNvPicPr>
            <a:picLocks noChangeAspect="1"/>
          </p:cNvPicPr>
          <p:nvPr/>
        </p:nvPicPr>
        <p:blipFill>
          <a:blip r:embed="rId3"/>
          <a:stretch>
            <a:fillRect/>
          </a:stretch>
        </p:blipFill>
        <p:spPr>
          <a:xfrm>
            <a:off x="5687212" y="2774285"/>
            <a:ext cx="2666998" cy="1647264"/>
          </a:xfrm>
          <a:prstGeom prst="rect">
            <a:avLst/>
          </a:prstGeom>
        </p:spPr>
      </p:pic>
      <p:sp>
        <p:nvSpPr>
          <p:cNvPr id="4" name="TextBox 3">
            <a:extLst>
              <a:ext uri="{FF2B5EF4-FFF2-40B4-BE49-F238E27FC236}">
                <a16:creationId xmlns:a16="http://schemas.microsoft.com/office/drawing/2014/main" id="{0E5AFA0B-A6AA-4C6D-908E-9F186C7F4601}"/>
              </a:ext>
            </a:extLst>
          </p:cNvPr>
          <p:cNvSpPr txBox="1"/>
          <p:nvPr/>
        </p:nvSpPr>
        <p:spPr>
          <a:xfrm>
            <a:off x="5687212" y="4479819"/>
            <a:ext cx="2743513" cy="523220"/>
          </a:xfrm>
          <a:prstGeom prst="rect">
            <a:avLst/>
          </a:prstGeom>
          <a:noFill/>
        </p:spPr>
        <p:txBody>
          <a:bodyPr wrap="square" rtlCol="0">
            <a:spAutoFit/>
          </a:bodyPr>
          <a:lstStyle/>
          <a:p>
            <a:r>
              <a:rPr lang="en-IN" sz="1400" b="0" i="0" u="none" strike="noStrike" baseline="0" dirty="0">
                <a:solidFill>
                  <a:srgbClr val="002060"/>
                </a:solidFill>
                <a:latin typeface="Arial" panose="020B0604020202020204" pitchFamily="34" charset="0"/>
                <a:cs typeface="Arial" panose="020B0604020202020204" pitchFamily="34" charset="0"/>
              </a:rPr>
              <a:t>The partial derivative </a:t>
            </a:r>
            <a:r>
              <a:rPr lang="en-IN" sz="1400" b="1" i="0" u="none" strike="noStrike" baseline="0" dirty="0">
                <a:solidFill>
                  <a:srgbClr val="002060"/>
                </a:solidFill>
                <a:latin typeface="Arial" panose="020B0604020202020204" pitchFamily="34" charset="0"/>
                <a:cs typeface="Arial" panose="020B0604020202020204" pitchFamily="34" charset="0"/>
              </a:rPr>
              <a:t>sinusoid </a:t>
            </a:r>
            <a:r>
              <a:rPr lang="en-IN" sz="1400" b="0" i="0" u="none" strike="noStrike" baseline="0" dirty="0">
                <a:solidFill>
                  <a:srgbClr val="002060"/>
                </a:solidFill>
                <a:latin typeface="Arial" panose="020B0604020202020204" pitchFamily="34" charset="0"/>
                <a:cs typeface="Arial" panose="020B0604020202020204" pitchFamily="34" charset="0"/>
              </a:rPr>
              <a:t>under an exponential envelope.</a:t>
            </a:r>
            <a:endParaRPr lang="en-IN" dirty="0"/>
          </a:p>
        </p:txBody>
      </p:sp>
      <p:pic>
        <p:nvPicPr>
          <p:cNvPr id="6" name="Picture 5">
            <a:extLst>
              <a:ext uri="{FF2B5EF4-FFF2-40B4-BE49-F238E27FC236}">
                <a16:creationId xmlns:a16="http://schemas.microsoft.com/office/drawing/2014/main" id="{5DDF155B-9CD3-4D6F-B206-48AD1BA597E0}"/>
              </a:ext>
            </a:extLst>
          </p:cNvPr>
          <p:cNvPicPr>
            <a:picLocks noChangeAspect="1"/>
          </p:cNvPicPr>
          <p:nvPr/>
        </p:nvPicPr>
        <p:blipFill rotWithShape="1">
          <a:blip r:embed="rId4"/>
          <a:srcRect t="27460"/>
          <a:stretch/>
        </p:blipFill>
        <p:spPr>
          <a:xfrm>
            <a:off x="1500938" y="2774285"/>
            <a:ext cx="2835044" cy="1799443"/>
          </a:xfrm>
          <a:prstGeom prst="rect">
            <a:avLst/>
          </a:prstGeom>
        </p:spPr>
      </p:pic>
      <p:sp>
        <p:nvSpPr>
          <p:cNvPr id="8" name="TextBox 7">
            <a:extLst>
              <a:ext uri="{FF2B5EF4-FFF2-40B4-BE49-F238E27FC236}">
                <a16:creationId xmlns:a16="http://schemas.microsoft.com/office/drawing/2014/main" id="{37D4F673-42E0-42AE-94B9-C7B97544AD76}"/>
              </a:ext>
            </a:extLst>
          </p:cNvPr>
          <p:cNvSpPr txBox="1"/>
          <p:nvPr/>
        </p:nvSpPr>
        <p:spPr>
          <a:xfrm>
            <a:off x="1666240" y="4479819"/>
            <a:ext cx="2669742" cy="523220"/>
          </a:xfrm>
          <a:prstGeom prst="rect">
            <a:avLst/>
          </a:prstGeom>
          <a:noFill/>
        </p:spPr>
        <p:txBody>
          <a:bodyPr wrap="square">
            <a:spAutoFit/>
          </a:bodyPr>
          <a:lstStyle/>
          <a:p>
            <a:r>
              <a:rPr lang="en-IN" dirty="0"/>
              <a:t>The orthogonal sine and cosine bases of Fourier Series</a:t>
            </a:r>
          </a:p>
        </p:txBody>
      </p:sp>
    </p:spTree>
    <p:extLst>
      <p:ext uri="{BB962C8B-B14F-4D97-AF65-F5344CB8AC3E}">
        <p14:creationId xmlns:p14="http://schemas.microsoft.com/office/powerpoint/2010/main" val="383269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03D0-E2BF-4502-A3CE-19E2719C11B3}"/>
              </a:ext>
            </a:extLst>
          </p:cNvPr>
          <p:cNvSpPr>
            <a:spLocks noGrp="1"/>
          </p:cNvSpPr>
          <p:nvPr>
            <p:ph type="title"/>
          </p:nvPr>
        </p:nvSpPr>
        <p:spPr>
          <a:xfrm>
            <a:off x="713225" y="474535"/>
            <a:ext cx="7717500" cy="572700"/>
          </a:xfrm>
        </p:spPr>
        <p:txBody>
          <a:bodyPr/>
          <a:lstStyle/>
          <a:p>
            <a:pPr algn="ctr"/>
            <a:r>
              <a:rPr lang="en-IN" sz="2000" b="1" dirty="0">
                <a:solidFill>
                  <a:srgbClr val="00B050"/>
                </a:solidFill>
                <a:latin typeface="Arial" panose="020B0604020202020204" pitchFamily="34" charset="0"/>
                <a:cs typeface="Arial" panose="020B0604020202020204" pitchFamily="34" charset="0"/>
              </a:rPr>
              <a:t>OUR APPROACH </a:t>
            </a:r>
          </a:p>
        </p:txBody>
      </p:sp>
      <p:sp>
        <p:nvSpPr>
          <p:cNvPr id="3" name="Text Placeholder 2">
            <a:extLst>
              <a:ext uri="{FF2B5EF4-FFF2-40B4-BE49-F238E27FC236}">
                <a16:creationId xmlns:a16="http://schemas.microsoft.com/office/drawing/2014/main" id="{7516A572-ACE7-48EB-8A05-669F8435AA1B}"/>
              </a:ext>
            </a:extLst>
          </p:cNvPr>
          <p:cNvSpPr>
            <a:spLocks noGrp="1"/>
          </p:cNvSpPr>
          <p:nvPr>
            <p:ph type="body" idx="1"/>
          </p:nvPr>
        </p:nvSpPr>
        <p:spPr>
          <a:xfrm>
            <a:off x="713225" y="1047235"/>
            <a:ext cx="7717500" cy="3361500"/>
          </a:xfrm>
        </p:spPr>
        <p:txBody>
          <a:bodyPr/>
          <a:lstStyle/>
          <a:p>
            <a:pPr marL="438150" indent="-285750" algn="just">
              <a:buFont typeface="Wingdings" panose="05000000000000000000" pitchFamily="2" charset="2"/>
              <a:buChar char="v"/>
            </a:pPr>
            <a:r>
              <a:rPr lang="en-IN" sz="1400" b="0" i="0" u="none" strike="noStrike" baseline="0" dirty="0">
                <a:solidFill>
                  <a:srgbClr val="002060"/>
                </a:solidFill>
                <a:latin typeface="Arial" panose="020B0604020202020204" pitchFamily="34" charset="0"/>
                <a:cs typeface="Arial" panose="020B0604020202020204" pitchFamily="34" charset="0"/>
              </a:rPr>
              <a:t>While doing the literature survey, we were inspired to include an exploding or vanishing gradient part.</a:t>
            </a:r>
          </a:p>
          <a:p>
            <a:pPr marL="438150" indent="-285750" algn="just">
              <a:buFont typeface="Wingdings" panose="05000000000000000000" pitchFamily="2" charset="2"/>
              <a:buChar char="v"/>
            </a:pPr>
            <a:r>
              <a:rPr lang="en-IN" sz="1400" dirty="0">
                <a:solidFill>
                  <a:srgbClr val="002060"/>
                </a:solidFill>
                <a:latin typeface="Arial" panose="020B0604020202020204" pitchFamily="34" charset="0"/>
                <a:cs typeface="Arial" panose="020B0604020202020204" pitchFamily="34" charset="0"/>
              </a:rPr>
              <a:t>We also wanted a function that </a:t>
            </a:r>
            <a:r>
              <a:rPr lang="en-IN" sz="1400" b="0" i="0" u="none" strike="noStrike" baseline="0" dirty="0">
                <a:solidFill>
                  <a:srgbClr val="002060"/>
                </a:solidFill>
                <a:latin typeface="Arial" panose="020B0604020202020204" pitchFamily="34" charset="0"/>
                <a:cs typeface="Arial" panose="020B0604020202020204" pitchFamily="34" charset="0"/>
              </a:rPr>
              <a:t>considers only the absolute value as a part of the combination as the final total cost can never be negative. </a:t>
            </a:r>
          </a:p>
          <a:p>
            <a:pPr marL="438150" indent="-285750" algn="just">
              <a:buFont typeface="Wingdings" panose="05000000000000000000" pitchFamily="2" charset="2"/>
              <a:buChar char="v"/>
            </a:pPr>
            <a:r>
              <a:rPr lang="en-IN" sz="1400" b="0" i="0" u="none" strike="noStrike" baseline="0" dirty="0">
                <a:solidFill>
                  <a:srgbClr val="002060"/>
                </a:solidFill>
                <a:latin typeface="Arial" panose="020B0604020202020204" pitchFamily="34" charset="0"/>
                <a:cs typeface="Arial" panose="020B0604020202020204" pitchFamily="34" charset="0"/>
              </a:rPr>
              <a:t>All this inspired us to choose combinations by the holder table function which contains a lot of local minima's and only one global minima</a:t>
            </a:r>
          </a:p>
          <a:p>
            <a:pPr marL="438150" indent="-285750" algn="just">
              <a:buFont typeface="Wingdings" panose="05000000000000000000" pitchFamily="2" charset="2"/>
              <a:buChar char="v"/>
            </a:pPr>
            <a:endParaRPr lang="en-IN" sz="1400" b="0" i="0" u="none" strike="noStrike" baseline="0" dirty="0">
              <a:solidFill>
                <a:srgbClr val="002060"/>
              </a:solidFill>
              <a:latin typeface="Arial" panose="020B0604020202020204" pitchFamily="34" charset="0"/>
              <a:cs typeface="Arial" panose="020B0604020202020204" pitchFamily="34" charset="0"/>
            </a:endParaRPr>
          </a:p>
          <a:p>
            <a:pPr marL="438150" indent="-285750" algn="just">
              <a:buFont typeface="Wingdings" panose="05000000000000000000" pitchFamily="2" charset="2"/>
              <a:buChar char="v"/>
            </a:pPr>
            <a:endParaRPr lang="en-IN" sz="1400" b="0" i="0" u="none" strike="noStrike" baseline="0" dirty="0">
              <a:solidFill>
                <a:srgbClr val="002060"/>
              </a:solidFill>
              <a:latin typeface="Arial" panose="020B0604020202020204" pitchFamily="34" charset="0"/>
              <a:cs typeface="Arial" panose="020B0604020202020204" pitchFamily="34" charset="0"/>
            </a:endParaRPr>
          </a:p>
          <a:p>
            <a:pPr marL="438150" indent="-285750" algn="just">
              <a:buFont typeface="Wingdings" panose="05000000000000000000" pitchFamily="2" charset="2"/>
              <a:buChar char="v"/>
            </a:pPr>
            <a:endParaRPr lang="en-IN" sz="1400" dirty="0">
              <a:solidFill>
                <a:srgbClr val="002060"/>
              </a:solidFill>
              <a:latin typeface="Arial" panose="020B0604020202020204" pitchFamily="34" charset="0"/>
              <a:cs typeface="Arial" panose="020B0604020202020204" pitchFamily="34" charset="0"/>
            </a:endParaRPr>
          </a:p>
          <a:p>
            <a:pPr marL="438150" indent="-285750" algn="just">
              <a:buFont typeface="Wingdings" panose="05000000000000000000" pitchFamily="2" charset="2"/>
              <a:buChar char="v"/>
            </a:pPr>
            <a:endParaRPr lang="en-IN" sz="1400" b="0" i="0" u="none" strike="noStrike" baseline="0" dirty="0">
              <a:solidFill>
                <a:srgbClr val="002060"/>
              </a:solidFill>
              <a:latin typeface="Arial" panose="020B0604020202020204" pitchFamily="34" charset="0"/>
              <a:cs typeface="Arial" panose="020B0604020202020204" pitchFamily="34" charset="0"/>
            </a:endParaRPr>
          </a:p>
          <a:p>
            <a:pPr marL="438150" indent="-285750" algn="just">
              <a:buFont typeface="Wingdings" panose="05000000000000000000" pitchFamily="2" charset="2"/>
              <a:buChar char="v"/>
            </a:pPr>
            <a:endParaRPr lang="en-IN" sz="1400" dirty="0">
              <a:solidFill>
                <a:srgbClr val="002060"/>
              </a:solidFill>
              <a:latin typeface="Arial" panose="020B0604020202020204" pitchFamily="34" charset="0"/>
              <a:cs typeface="Arial" panose="020B0604020202020204" pitchFamily="34" charset="0"/>
            </a:endParaRPr>
          </a:p>
          <a:p>
            <a:pPr marL="438150" indent="-285750" algn="just">
              <a:buFont typeface="Wingdings" panose="05000000000000000000" pitchFamily="2" charset="2"/>
              <a:buChar char="v"/>
            </a:pPr>
            <a:endParaRPr lang="en-IN" sz="1400" b="0" i="0" u="none" strike="noStrike" baseline="0" dirty="0">
              <a:solidFill>
                <a:srgbClr val="002060"/>
              </a:solidFill>
              <a:latin typeface="Arial" panose="020B0604020202020204" pitchFamily="34" charset="0"/>
              <a:cs typeface="Arial" panose="020B0604020202020204" pitchFamily="34" charset="0"/>
            </a:endParaRPr>
          </a:p>
          <a:p>
            <a:pPr marL="438150" indent="-285750" algn="just">
              <a:buFont typeface="Wingdings" panose="05000000000000000000" pitchFamily="2" charset="2"/>
              <a:buChar char="v"/>
            </a:pPr>
            <a:endParaRPr lang="en-IN" sz="1400" dirty="0">
              <a:solidFill>
                <a:srgbClr val="002060"/>
              </a:solidFill>
              <a:latin typeface="Arial" panose="020B0604020202020204" pitchFamily="34" charset="0"/>
              <a:cs typeface="Arial" panose="020B0604020202020204" pitchFamily="34" charset="0"/>
            </a:endParaRPr>
          </a:p>
          <a:p>
            <a:pPr marL="438150" indent="-285750" algn="just">
              <a:buFont typeface="Wingdings" panose="05000000000000000000" pitchFamily="2" charset="2"/>
              <a:buChar char="v"/>
            </a:pPr>
            <a:endParaRPr lang="en-IN" sz="1400" b="0" i="0" u="none" strike="noStrike" baseline="0" dirty="0">
              <a:solidFill>
                <a:srgbClr val="002060"/>
              </a:solidFill>
              <a:latin typeface="Arial" panose="020B0604020202020204" pitchFamily="34" charset="0"/>
              <a:cs typeface="Arial" panose="020B0604020202020204" pitchFamily="34" charset="0"/>
            </a:endParaRPr>
          </a:p>
          <a:p>
            <a:pPr marL="438150" indent="-285750" algn="just">
              <a:buFont typeface="Wingdings" panose="05000000000000000000" pitchFamily="2" charset="2"/>
              <a:buChar char="v"/>
            </a:pPr>
            <a:endParaRPr lang="en-IN" sz="1400" b="0" i="0" u="none" strike="noStrike" baseline="0" dirty="0">
              <a:solidFill>
                <a:srgbClr val="002060"/>
              </a:solidFill>
              <a:latin typeface="Arial" panose="020B0604020202020204" pitchFamily="34" charset="0"/>
              <a:cs typeface="Arial" panose="020B0604020202020204" pitchFamily="34" charset="0"/>
            </a:endParaRPr>
          </a:p>
          <a:p>
            <a:pPr marL="438150" indent="-285750" algn="just">
              <a:buFont typeface="Wingdings" panose="05000000000000000000" pitchFamily="2" charset="2"/>
              <a:buChar char="v"/>
            </a:pPr>
            <a:r>
              <a:rPr lang="en-IN" sz="1400" b="0" i="0" u="none" strike="noStrike" baseline="0" dirty="0">
                <a:solidFill>
                  <a:srgbClr val="002060"/>
                </a:solidFill>
                <a:latin typeface="Arial" panose="020B0604020202020204" pitchFamily="34" charset="0"/>
                <a:cs typeface="Arial" panose="020B0604020202020204" pitchFamily="34" charset="0"/>
              </a:rPr>
              <a:t>Yet, we decided to consider a </a:t>
            </a:r>
            <a:r>
              <a:rPr lang="en-IN" sz="1400" b="1" i="0" u="none" strike="noStrike" baseline="0" dirty="0">
                <a:solidFill>
                  <a:srgbClr val="002060"/>
                </a:solidFill>
                <a:latin typeface="Arial" panose="020B0604020202020204" pitchFamily="34" charset="0"/>
                <a:cs typeface="Arial" panose="020B0604020202020204" pitchFamily="34" charset="0"/>
              </a:rPr>
              <a:t>logarithmic component</a:t>
            </a:r>
            <a:r>
              <a:rPr lang="en-IN" sz="1400" b="0" i="0" u="none" strike="noStrike" baseline="0" dirty="0">
                <a:solidFill>
                  <a:srgbClr val="002060"/>
                </a:solidFill>
                <a:latin typeface="Arial" panose="020B0604020202020204" pitchFamily="34" charset="0"/>
                <a:cs typeface="Arial" panose="020B0604020202020204" pitchFamily="34" charset="0"/>
              </a:rPr>
              <a:t> (since exponentials lead to failure of convergence of SVD in pseudoinverse.</a:t>
            </a:r>
          </a:p>
        </p:txBody>
      </p:sp>
      <p:pic>
        <p:nvPicPr>
          <p:cNvPr id="5" name="Picture 4">
            <a:extLst>
              <a:ext uri="{FF2B5EF4-FFF2-40B4-BE49-F238E27FC236}">
                <a16:creationId xmlns:a16="http://schemas.microsoft.com/office/drawing/2014/main" id="{5882D1F6-24E6-4517-81D5-7F375CF6D648}"/>
              </a:ext>
            </a:extLst>
          </p:cNvPr>
          <p:cNvPicPr>
            <a:picLocks noChangeAspect="1"/>
          </p:cNvPicPr>
          <p:nvPr/>
        </p:nvPicPr>
        <p:blipFill>
          <a:blip r:embed="rId3"/>
          <a:stretch>
            <a:fillRect/>
          </a:stretch>
        </p:blipFill>
        <p:spPr>
          <a:xfrm>
            <a:off x="3602439" y="2461683"/>
            <a:ext cx="1939071" cy="1746247"/>
          </a:xfrm>
          <a:prstGeom prst="rect">
            <a:avLst/>
          </a:prstGeom>
        </p:spPr>
      </p:pic>
    </p:spTree>
    <p:extLst>
      <p:ext uri="{BB962C8B-B14F-4D97-AF65-F5344CB8AC3E}">
        <p14:creationId xmlns:p14="http://schemas.microsoft.com/office/powerpoint/2010/main" val="423187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03D0-E2BF-4502-A3CE-19E2719C11B3}"/>
              </a:ext>
            </a:extLst>
          </p:cNvPr>
          <p:cNvSpPr>
            <a:spLocks noGrp="1"/>
          </p:cNvSpPr>
          <p:nvPr>
            <p:ph type="title"/>
          </p:nvPr>
        </p:nvSpPr>
        <p:spPr>
          <a:xfrm>
            <a:off x="713225" y="474535"/>
            <a:ext cx="7717500" cy="572700"/>
          </a:xfrm>
        </p:spPr>
        <p:txBody>
          <a:bodyPr/>
          <a:lstStyle/>
          <a:p>
            <a:pPr algn="ctr"/>
            <a:r>
              <a:rPr lang="en-IN" sz="2000" b="1" dirty="0">
                <a:solidFill>
                  <a:srgbClr val="00B0F0"/>
                </a:solidFill>
                <a:latin typeface="Arial" panose="020B0604020202020204" pitchFamily="34" charset="0"/>
                <a:cs typeface="Arial" panose="020B0604020202020204" pitchFamily="34" charset="0"/>
              </a:rPr>
              <a:t>REMOVAL OF REDUNDANT COEFFICIENTS</a:t>
            </a:r>
          </a:p>
        </p:txBody>
      </p:sp>
      <p:sp>
        <p:nvSpPr>
          <p:cNvPr id="3" name="Text Placeholder 2">
            <a:extLst>
              <a:ext uri="{FF2B5EF4-FFF2-40B4-BE49-F238E27FC236}">
                <a16:creationId xmlns:a16="http://schemas.microsoft.com/office/drawing/2014/main" id="{7516A572-ACE7-48EB-8A05-669F8435AA1B}"/>
              </a:ext>
            </a:extLst>
          </p:cNvPr>
          <p:cNvSpPr>
            <a:spLocks noGrp="1"/>
          </p:cNvSpPr>
          <p:nvPr>
            <p:ph type="body" idx="1"/>
          </p:nvPr>
        </p:nvSpPr>
        <p:spPr>
          <a:xfrm>
            <a:off x="713225" y="1880954"/>
            <a:ext cx="7717500" cy="1721365"/>
          </a:xfrm>
        </p:spPr>
        <p:txBody>
          <a:bodyPr/>
          <a:lstStyle/>
          <a:p>
            <a:pPr marL="438150" indent="-285750" algn="just">
              <a:buFont typeface="Wingdings" panose="05000000000000000000" pitchFamily="2" charset="2"/>
              <a:buChar char="v"/>
            </a:pPr>
            <a:r>
              <a:rPr lang="en-IN" sz="1400" b="0" i="0" u="none" strike="noStrike" baseline="0" dirty="0">
                <a:solidFill>
                  <a:srgbClr val="002060"/>
                </a:solidFill>
                <a:latin typeface="Arial" panose="020B0604020202020204" pitchFamily="34" charset="0"/>
                <a:cs typeface="Arial" panose="020B0604020202020204" pitchFamily="34" charset="0"/>
              </a:rPr>
              <a:t>The coefficients of certain bases were found to be too small compared to the other coefficients. This implies that projecting on that </a:t>
            </a:r>
            <a:r>
              <a:rPr lang="en-IN" sz="1400" dirty="0">
                <a:solidFill>
                  <a:srgbClr val="002060"/>
                </a:solidFill>
                <a:latin typeface="Arial" panose="020B0604020202020204" pitchFamily="34" charset="0"/>
                <a:cs typeface="Arial" panose="020B0604020202020204" pitchFamily="34" charset="0"/>
              </a:rPr>
              <a:t>base has a very low energy.</a:t>
            </a:r>
          </a:p>
          <a:p>
            <a:pPr marL="438150" indent="-285750" algn="just">
              <a:buFont typeface="Wingdings" panose="05000000000000000000" pitchFamily="2" charset="2"/>
              <a:buChar char="v"/>
            </a:pPr>
            <a:r>
              <a:rPr lang="en-IN" sz="1400" b="0" i="0" u="none" strike="noStrike" baseline="0" dirty="0">
                <a:solidFill>
                  <a:srgbClr val="002060"/>
                </a:solidFill>
                <a:latin typeface="Arial" panose="020B0604020202020204" pitchFamily="34" charset="0"/>
                <a:cs typeface="Arial" panose="020B0604020202020204" pitchFamily="34" charset="0"/>
              </a:rPr>
              <a:t>Hence, we decided to eliminate the coefficients which are of the order 10</a:t>
            </a:r>
            <a:r>
              <a:rPr lang="en-IN" sz="1400" b="0" i="0" u="none" strike="noStrike" baseline="30000" dirty="0">
                <a:solidFill>
                  <a:srgbClr val="002060"/>
                </a:solidFill>
                <a:latin typeface="Arial" panose="020B0604020202020204" pitchFamily="34" charset="0"/>
                <a:cs typeface="Arial" panose="020B0604020202020204" pitchFamily="34" charset="0"/>
              </a:rPr>
              <a:t>-2 </a:t>
            </a:r>
            <a:r>
              <a:rPr lang="en-IN" sz="1400" b="0" i="0" u="none" strike="noStrike" baseline="0" dirty="0">
                <a:solidFill>
                  <a:srgbClr val="002060"/>
                </a:solidFill>
                <a:latin typeface="Arial" panose="020B0604020202020204" pitchFamily="34" charset="0"/>
                <a:cs typeface="Arial" panose="020B0604020202020204" pitchFamily="34" charset="0"/>
              </a:rPr>
              <a:t>to maintain a neat equation.</a:t>
            </a:r>
            <a:endParaRPr lang="en-IN" sz="1400" b="0" i="0" u="none" strike="noStrike" baseline="30000" dirty="0">
              <a:solidFill>
                <a:srgbClr val="002060"/>
              </a:solidFill>
              <a:latin typeface="Arial" panose="020B0604020202020204" pitchFamily="34" charset="0"/>
              <a:cs typeface="Arial" panose="020B0604020202020204" pitchFamily="34" charset="0"/>
            </a:endParaRPr>
          </a:p>
          <a:p>
            <a:pPr marL="438150" indent="-285750" algn="just">
              <a:buFont typeface="Wingdings" panose="05000000000000000000" pitchFamily="2" charset="2"/>
              <a:buChar char="v"/>
            </a:pPr>
            <a:r>
              <a:rPr lang="en-IN" sz="1400" dirty="0">
                <a:solidFill>
                  <a:srgbClr val="002060"/>
                </a:solidFill>
                <a:latin typeface="Arial" panose="020B0604020202020204" pitchFamily="34" charset="0"/>
                <a:cs typeface="Arial" panose="020B0604020202020204" pitchFamily="34" charset="0"/>
              </a:rPr>
              <a:t>This idea was also inspired from principal component analysis where we take the Eigen vectors corresponding to the higher magnitude eigen values as the principal components.</a:t>
            </a:r>
          </a:p>
          <a:p>
            <a:pPr marL="438150" indent="-285750" algn="just">
              <a:buFont typeface="Wingdings" panose="05000000000000000000" pitchFamily="2" charset="2"/>
              <a:buChar char="v"/>
            </a:pPr>
            <a:r>
              <a:rPr lang="en-IN" sz="1400" dirty="0">
                <a:solidFill>
                  <a:srgbClr val="002060"/>
                </a:solidFill>
                <a:latin typeface="Arial" panose="020B0604020202020204" pitchFamily="34" charset="0"/>
                <a:cs typeface="Arial" panose="020B0604020202020204" pitchFamily="34" charset="0"/>
              </a:rPr>
              <a:t>This helps in getting a good prediction and simultaneously avoid overfitting of the curve.</a:t>
            </a:r>
          </a:p>
          <a:p>
            <a:pPr marL="438150" indent="-285750" algn="just">
              <a:buFont typeface="Wingdings" panose="05000000000000000000" pitchFamily="2" charset="2"/>
              <a:buChar char="v"/>
            </a:pPr>
            <a:endParaRPr lang="en-IN" sz="1400" b="0" i="0" u="none" strike="noStrike" baseline="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282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4C16-27E4-4F52-8EC2-C3C4B6A3E578}"/>
              </a:ext>
            </a:extLst>
          </p:cNvPr>
          <p:cNvSpPr>
            <a:spLocks noGrp="1"/>
          </p:cNvSpPr>
          <p:nvPr>
            <p:ph type="title"/>
          </p:nvPr>
        </p:nvSpPr>
        <p:spPr/>
        <p:txBody>
          <a:bodyPr/>
          <a:lstStyle/>
          <a:p>
            <a:pPr algn="ctr"/>
            <a:r>
              <a:rPr lang="en-IN" dirty="0"/>
              <a:t>ADVANTAGES OVER OTHER METHODS</a:t>
            </a:r>
          </a:p>
        </p:txBody>
      </p:sp>
      <p:sp>
        <p:nvSpPr>
          <p:cNvPr id="3" name="Text Placeholder 2">
            <a:extLst>
              <a:ext uri="{FF2B5EF4-FFF2-40B4-BE49-F238E27FC236}">
                <a16:creationId xmlns:a16="http://schemas.microsoft.com/office/drawing/2014/main" id="{34F61081-9D40-4C6B-A42B-794BF8D16F1D}"/>
              </a:ext>
            </a:extLst>
          </p:cNvPr>
          <p:cNvSpPr>
            <a:spLocks noGrp="1"/>
          </p:cNvSpPr>
          <p:nvPr>
            <p:ph type="body" idx="1"/>
          </p:nvPr>
        </p:nvSpPr>
        <p:spPr/>
        <p:txBody>
          <a:bodyPr/>
          <a:lstStyle/>
          <a:p>
            <a:pPr marL="323850" indent="-171450" algn="just">
              <a:buFont typeface="Wingdings" panose="05000000000000000000" pitchFamily="2" charset="2"/>
              <a:buChar char="Ø"/>
            </a:pPr>
            <a:r>
              <a:rPr lang="en-IN" sz="1200" b="0" i="0" u="none" strike="noStrike" baseline="0" dirty="0">
                <a:solidFill>
                  <a:srgbClr val="002060"/>
                </a:solidFill>
                <a:latin typeface="Arial" panose="020B0604020202020204" pitchFamily="34" charset="0"/>
                <a:cs typeface="Arial" panose="020B0604020202020204" pitchFamily="34" charset="0"/>
              </a:rPr>
              <a:t>For finding the global minima, the initial approach was to take the partial derivative of the function wrt. C and R and then find the values, but it didn’t ensure convergence at global minima. Now that we also knew the function has multiple local minima, we wrote a function </a:t>
            </a:r>
            <a:r>
              <a:rPr lang="en-IN" sz="1200" b="1" i="0" u="none" strike="noStrike" baseline="0" dirty="0">
                <a:solidFill>
                  <a:srgbClr val="002060"/>
                </a:solidFill>
                <a:latin typeface="Arial" panose="020B0604020202020204" pitchFamily="34" charset="0"/>
                <a:cs typeface="Arial" panose="020B0604020202020204" pitchFamily="34" charset="0"/>
              </a:rPr>
              <a:t>that computed the global minima in a Brute force approach</a:t>
            </a:r>
            <a:r>
              <a:rPr lang="en-IN" sz="1200" b="0" i="0" u="none" strike="noStrike" baseline="0" dirty="0">
                <a:solidFill>
                  <a:srgbClr val="002060"/>
                </a:solidFill>
                <a:latin typeface="Arial" panose="020B0604020202020204" pitchFamily="34" charset="0"/>
                <a:cs typeface="Arial" panose="020B0604020202020204" pitchFamily="34" charset="0"/>
              </a:rPr>
              <a:t>.</a:t>
            </a:r>
          </a:p>
          <a:p>
            <a:pPr marL="323850" indent="-171450" algn="just">
              <a:buFont typeface="Wingdings" panose="05000000000000000000" pitchFamily="2" charset="2"/>
              <a:buChar char="Ø"/>
            </a:pPr>
            <a:endParaRPr lang="en-IN" dirty="0">
              <a:solidFill>
                <a:srgbClr val="002060"/>
              </a:solidFill>
              <a:latin typeface="Arial" panose="020B0604020202020204" pitchFamily="34" charset="0"/>
              <a:cs typeface="Arial" panose="020B0604020202020204" pitchFamily="34" charset="0"/>
            </a:endParaRPr>
          </a:p>
          <a:p>
            <a:pPr marL="323850" indent="-171450" algn="just">
              <a:buFont typeface="Wingdings" panose="05000000000000000000" pitchFamily="2" charset="2"/>
              <a:buChar char="Ø"/>
            </a:pPr>
            <a:r>
              <a:rPr lang="en-IN" sz="1200" b="0" i="0" u="none" strike="noStrike" baseline="0" dirty="0">
                <a:solidFill>
                  <a:srgbClr val="002060"/>
                </a:solidFill>
                <a:latin typeface="Arial" panose="020B0604020202020204" pitchFamily="34" charset="0"/>
                <a:cs typeface="Arial" panose="020B0604020202020204" pitchFamily="34" charset="0"/>
              </a:rPr>
              <a:t>The fit was found to be accurate, but new points don’t necessarily satisfy the curve equation and yield a minimal error. </a:t>
            </a:r>
            <a:r>
              <a:rPr lang="en-IN" dirty="0">
                <a:solidFill>
                  <a:srgbClr val="002060"/>
                </a:solidFill>
                <a:latin typeface="Arial" panose="020B0604020202020204" pitchFamily="34" charset="0"/>
                <a:cs typeface="Arial" panose="020B0604020202020204" pitchFamily="34" charset="0"/>
              </a:rPr>
              <a:t>This is because the compass method cannot efficiently converge to a global </a:t>
            </a:r>
            <a:r>
              <a:rPr lang="en-IN" dirty="0" err="1">
                <a:solidFill>
                  <a:srgbClr val="002060"/>
                </a:solidFill>
                <a:latin typeface="Arial" panose="020B0604020202020204" pitchFamily="34" charset="0"/>
                <a:cs typeface="Arial" panose="020B0604020202020204" pitchFamily="34" charset="0"/>
              </a:rPr>
              <a:t>minina</a:t>
            </a:r>
            <a:r>
              <a:rPr lang="en-IN" dirty="0">
                <a:solidFill>
                  <a:srgbClr val="002060"/>
                </a:solidFill>
                <a:latin typeface="Arial" panose="020B0604020202020204" pitchFamily="34" charset="0"/>
                <a:cs typeface="Arial" panose="020B0604020202020204" pitchFamily="34" charset="0"/>
              </a:rPr>
              <a:t> within 20 iterations. But it had converged to a minima close to the global minima.</a:t>
            </a:r>
          </a:p>
          <a:p>
            <a:pPr marL="323850" indent="-171450" algn="just">
              <a:buFont typeface="Wingdings" panose="05000000000000000000" pitchFamily="2" charset="2"/>
              <a:buChar char="Ø"/>
            </a:pPr>
            <a:endParaRPr lang="en-IN" dirty="0">
              <a:solidFill>
                <a:srgbClr val="002060"/>
              </a:solidFill>
              <a:latin typeface="Arial" panose="020B0604020202020204" pitchFamily="34" charset="0"/>
              <a:cs typeface="Arial" panose="020B0604020202020204" pitchFamily="34" charset="0"/>
            </a:endParaRPr>
          </a:p>
          <a:p>
            <a:pPr marL="323850" indent="-171450" algn="just">
              <a:buFont typeface="Wingdings" panose="05000000000000000000" pitchFamily="2" charset="2"/>
              <a:buChar char="Ø"/>
            </a:pPr>
            <a:r>
              <a:rPr lang="en-IN" dirty="0">
                <a:solidFill>
                  <a:srgbClr val="002060"/>
                </a:solidFill>
                <a:latin typeface="Arial" panose="020B0604020202020204" pitchFamily="34" charset="0"/>
                <a:cs typeface="Arial" panose="020B0604020202020204" pitchFamily="34" charset="0"/>
              </a:rPr>
              <a:t>There are a few techniques like Newton Raphson methods and ADMM that converges to the global minima very accurately. Looking at other such SOTA methods for black box optimization, our method converged to the minima within fewer iterations.</a:t>
            </a:r>
          </a:p>
          <a:p>
            <a:pPr marL="323850" indent="-171450" algn="just">
              <a:buFont typeface="Wingdings" panose="05000000000000000000" pitchFamily="2" charset="2"/>
              <a:buChar char="Ø"/>
            </a:pPr>
            <a:endParaRPr lang="en-IN" dirty="0">
              <a:solidFill>
                <a:srgbClr val="002060"/>
              </a:solidFill>
              <a:latin typeface="Arial" panose="020B0604020202020204" pitchFamily="34" charset="0"/>
              <a:cs typeface="Arial" panose="020B0604020202020204" pitchFamily="34" charset="0"/>
            </a:endParaRPr>
          </a:p>
          <a:p>
            <a:pPr marL="323850" indent="-171450" algn="just">
              <a:buFont typeface="Wingdings" panose="05000000000000000000" pitchFamily="2" charset="2"/>
              <a:buChar char="Ø"/>
            </a:pPr>
            <a:r>
              <a:rPr lang="en-IN" dirty="0">
                <a:solidFill>
                  <a:srgbClr val="002060"/>
                </a:solidFill>
                <a:latin typeface="Arial" panose="020B0604020202020204" pitchFamily="34" charset="0"/>
                <a:cs typeface="Arial" panose="020B0604020202020204" pitchFamily="34" charset="0"/>
              </a:rPr>
              <a:t>Thus, an efficient and reproducible optimizer has been used to reduce the total cost!</a:t>
            </a:r>
            <a:endParaRPr lang="en-IN" sz="12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961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hemistry Thesis XL by Slidesgo">
  <a:themeElements>
    <a:clrScheme name="Simple Light">
      <a:dk1>
        <a:srgbClr val="2D406A"/>
      </a:dk1>
      <a:lt1>
        <a:srgbClr val="FCBF4A"/>
      </a:lt1>
      <a:dk2>
        <a:srgbClr val="2D406A"/>
      </a:dk2>
      <a:lt2>
        <a:srgbClr val="30A0A0"/>
      </a:lt2>
      <a:accent1>
        <a:srgbClr val="FCBF4A"/>
      </a:accent1>
      <a:accent2>
        <a:srgbClr val="2D406A"/>
      </a:accent2>
      <a:accent3>
        <a:srgbClr val="F2F2F2"/>
      </a:accent3>
      <a:accent4>
        <a:srgbClr val="0062CF"/>
      </a:accent4>
      <a:accent5>
        <a:srgbClr val="56CDD3"/>
      </a:accent5>
      <a:accent6>
        <a:srgbClr val="CCC650"/>
      </a:accent6>
      <a:hlink>
        <a:srgbClr val="2D406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921</Words>
  <Application>Microsoft Office PowerPoint</Application>
  <PresentationFormat>On-screen Show (16:9)</PresentationFormat>
  <Paragraphs>92</Paragraphs>
  <Slides>11</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Josefin Slab</vt:lpstr>
      <vt:lpstr>Arial</vt:lpstr>
      <vt:lpstr>Open Sans</vt:lpstr>
      <vt:lpstr>Wingdings</vt:lpstr>
      <vt:lpstr>Advent Pro</vt:lpstr>
      <vt:lpstr>Advent Pro Light</vt:lpstr>
      <vt:lpstr>Livvic</vt:lpstr>
      <vt:lpstr>Roboto Condensed Light</vt:lpstr>
      <vt:lpstr>Courier New</vt:lpstr>
      <vt:lpstr>Ubuntu</vt:lpstr>
      <vt:lpstr>Anton</vt:lpstr>
      <vt:lpstr>Chemistry Thesis XL by Slidesgo</vt:lpstr>
      <vt:lpstr>PowerPoint Presentation</vt:lpstr>
      <vt:lpstr>PROBLEM STATEMENT</vt:lpstr>
      <vt:lpstr>CHOICE OF POINTS </vt:lpstr>
      <vt:lpstr>PowerPoint Presentation</vt:lpstr>
      <vt:lpstr>MOORE-PENROSE EQUATION (PSEUDOINVERSE)</vt:lpstr>
      <vt:lpstr>OUR APPROACH </vt:lpstr>
      <vt:lpstr>OUR APPROACH </vt:lpstr>
      <vt:lpstr>REMOVAL OF REDUNDANT COEFFICIENTS</vt:lpstr>
      <vt:lpstr>ADVANTAGES OVER OTHER METHODS</vt:lpstr>
      <vt:lpstr>RESULTS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Jaydev</dc:creator>
  <cp:lastModifiedBy>Arrun Sivasubramanian</cp:lastModifiedBy>
  <cp:revision>10</cp:revision>
  <dcterms:modified xsi:type="dcterms:W3CDTF">2022-03-26T08:26:16Z</dcterms:modified>
</cp:coreProperties>
</file>