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20"/>
  </p:notesMasterIdLst>
  <p:sldIdLst>
    <p:sldId id="288" r:id="rId3"/>
    <p:sldId id="258" r:id="rId4"/>
    <p:sldId id="270" r:id="rId5"/>
    <p:sldId id="285" r:id="rId6"/>
    <p:sldId id="289" r:id="rId7"/>
    <p:sldId id="256" r:id="rId8"/>
    <p:sldId id="262" r:id="rId9"/>
    <p:sldId id="263" r:id="rId10"/>
    <p:sldId id="278" r:id="rId11"/>
    <p:sldId id="257" r:id="rId12"/>
    <p:sldId id="259" r:id="rId13"/>
    <p:sldId id="290" r:id="rId14"/>
    <p:sldId id="291" r:id="rId15"/>
    <p:sldId id="268" r:id="rId16"/>
    <p:sldId id="269" r:id="rId17"/>
    <p:sldId id="267" r:id="rId18"/>
    <p:sldId id="292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Fira Sans Extra Condensed" panose="020B0503050000020004" pitchFamily="34" charset="0"/>
      <p:regular r:id="rId25"/>
      <p:bold r:id="rId26"/>
      <p:italic r:id="rId27"/>
      <p:boldItalic r:id="rId28"/>
    </p:embeddedFont>
    <p:embeddedFont>
      <p:font typeface="Fira Sans Extra Condensed SemiBold" panose="020B0604020202020204" charset="0"/>
      <p:regular r:id="rId29"/>
      <p:bold r:id="rId30"/>
      <p:italic r:id="rId31"/>
      <p:boldItalic r:id="rId32"/>
    </p:embeddedFont>
    <p:embeddedFont>
      <p:font typeface="Proxima Nova" panose="020B0604020202020204" charset="0"/>
      <p:regular r:id="rId33"/>
      <p:bold r:id="rId34"/>
      <p:italic r:id="rId35"/>
      <p:boldItalic r:id="rId36"/>
    </p:embeddedFont>
    <p:embeddedFont>
      <p:font typeface="Proxima Nova Semibold" panose="020B0604020202020204" charset="0"/>
      <p:regular r:id="rId37"/>
      <p:bold r:id="rId38"/>
      <p:boldItalic r:id="rId39"/>
    </p:embeddedFont>
    <p:embeddedFont>
      <p:font typeface="Roboto" panose="02000000000000000000" pitchFamily="2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E6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28538BD-D625-4050-BA5A-CB11232E13AB}">
  <a:tblStyle styleId="{828538BD-D625-4050-BA5A-CB11232E13A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57" autoAdjust="0"/>
  </p:normalViewPr>
  <p:slideViewPr>
    <p:cSldViewPr snapToGrid="0">
      <p:cViewPr>
        <p:scale>
          <a:sx n="125" d="100"/>
          <a:sy n="125" d="100"/>
        </p:scale>
        <p:origin x="294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39" Type="http://schemas.openxmlformats.org/officeDocument/2006/relationships/font" Target="fonts/font19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font" Target="fonts/font22.fntdata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font" Target="fonts/font20.fntdata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1.fntdata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43" Type="http://schemas.openxmlformats.org/officeDocument/2006/relationships/font" Target="fonts/font23.fnt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Relationship Id="rId46" Type="http://schemas.openxmlformats.org/officeDocument/2006/relationships/theme" Target="theme/theme1.xml"/><Relationship Id="rId20" Type="http://schemas.openxmlformats.org/officeDocument/2006/relationships/notesMaster" Target="notesMasters/notesMaster1.xml"/><Relationship Id="rId41" Type="http://schemas.openxmlformats.org/officeDocument/2006/relationships/font" Target="fonts/font2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4" name="Google Shape;2514;ge4f2e5e747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5" name="Google Shape;2515;ge4f2e5e747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77f93ad0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77f93ad0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e9566a474a_0_10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e9566a474a_0_10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80801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25501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ge96fd5876e_0_1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2" name="Google Shape;1002;ge96fd5876e_0_1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e96fd5876e_0_1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e96fd5876e_0_1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e96fd5876e_0_1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e96fd5876e_0_1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" name="Google Shape;2255;ge96fd5876e_0_46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6" name="Google Shape;2256;ge96fd5876e_0_46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7989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e9566a474a_0_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e9566a474a_0_8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ge96fd5876e_0_16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2" name="Google Shape;1182;ge96fd5876e_0_16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" name="Google Shape;2255;ge96fd5876e_0_46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6" name="Google Shape;2256;ge96fd5876e_0_46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ge96fd5876e_0_16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2" name="Google Shape;1182;ge96fd5876e_0_16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0625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e96fd5876e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e96fd5876e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e96fd5876e_0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e96fd5876e_0_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ge96fd5876e_0_3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3" name="Google Shape;1853;ge96fd5876e_0_3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0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2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7" name="Google Shape;2517;p47"/>
          <p:cNvSpPr txBox="1"/>
          <p:nvPr/>
        </p:nvSpPr>
        <p:spPr>
          <a:xfrm>
            <a:off x="1048350" y="1311088"/>
            <a:ext cx="7047300" cy="2278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FFFFFF"/>
                </a:solidFill>
              </a:rPr>
              <a:t>Отчет по производственной практике</a:t>
            </a: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lang="ru-RU" sz="1100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ru-RU" sz="1100" dirty="0">
                <a:solidFill>
                  <a:srgbClr val="FFFFFF"/>
                </a:solidFill>
              </a:rPr>
              <a:t>ПП.04.01 Производственная практика </a:t>
            </a: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ru-RU" sz="1100" dirty="0">
                <a:solidFill>
                  <a:srgbClr val="FFFFFF"/>
                </a:solidFill>
              </a:rPr>
              <a:t>по модулю ПМ.04 Сопровождение и обслуживание программного обеспечение компьютерных систем</a:t>
            </a:r>
          </a:p>
        </p:txBody>
      </p:sp>
      <p:sp>
        <p:nvSpPr>
          <p:cNvPr id="2518" name="Google Shape;2518;p47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rgbClr val="FFFFFF"/>
                </a:solidFill>
              </a:rPr>
              <a:t>Министерство образования и науки Республики Башкортостан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rgbClr val="FFFFFF"/>
                </a:solidFill>
              </a:rPr>
              <a:t>Государственное автономное профессиональное образовательное учреждение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rgbClr val="FFFFFF"/>
                </a:solidFill>
              </a:rPr>
              <a:t>Уфимский колледж статистики, информатики и вычислительной техники</a:t>
            </a:r>
          </a:p>
        </p:txBody>
      </p:sp>
      <p:sp>
        <p:nvSpPr>
          <p:cNvPr id="2519" name="Google Shape;2519;p47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dirty="0">
                <a:solidFill>
                  <a:srgbClr val="FFFFFF"/>
                </a:solidFill>
              </a:rPr>
              <a:t>Студент группы 20п-3 Чуновалов А. А.</a:t>
            </a:r>
            <a:endParaRPr sz="1000" u="sng" dirty="0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Описание входной информации</a:t>
            </a:r>
            <a:endParaRPr dirty="0"/>
          </a:p>
        </p:txBody>
      </p:sp>
      <p:grpSp>
        <p:nvGrpSpPr>
          <p:cNvPr id="236" name="Google Shape;236;p16"/>
          <p:cNvGrpSpPr/>
          <p:nvPr/>
        </p:nvGrpSpPr>
        <p:grpSpPr>
          <a:xfrm>
            <a:off x="4325949" y="963761"/>
            <a:ext cx="2653489" cy="952234"/>
            <a:chOff x="3297249" y="1027913"/>
            <a:chExt cx="2653489" cy="952234"/>
          </a:xfrm>
        </p:grpSpPr>
        <p:sp>
          <p:nvSpPr>
            <p:cNvPr id="237" name="Google Shape;237;p16"/>
            <p:cNvSpPr/>
            <p:nvPr/>
          </p:nvSpPr>
          <p:spPr>
            <a:xfrm>
              <a:off x="3297249" y="1109874"/>
              <a:ext cx="596100" cy="59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>
                <a:solidFill>
                  <a:schemeClr val="lt1"/>
                </a:solidFill>
              </a:endParaRPr>
            </a:p>
          </p:txBody>
        </p:sp>
        <p:grpSp>
          <p:nvGrpSpPr>
            <p:cNvPr id="238" name="Google Shape;238;p16"/>
            <p:cNvGrpSpPr/>
            <p:nvPr/>
          </p:nvGrpSpPr>
          <p:grpSpPr>
            <a:xfrm>
              <a:off x="3969538" y="1027913"/>
              <a:ext cx="1981200" cy="952234"/>
              <a:chOff x="3969538" y="1108675"/>
              <a:chExt cx="1981200" cy="952234"/>
            </a:xfrm>
          </p:grpSpPr>
          <p:sp>
            <p:nvSpPr>
              <p:cNvPr id="239" name="Google Shape;239;p16"/>
              <p:cNvSpPr txBox="1"/>
              <p:nvPr/>
            </p:nvSpPr>
            <p:spPr>
              <a:xfrm>
                <a:off x="3969538" y="1108675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Обучающая часть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40" name="Google Shape;240;p16"/>
              <p:cNvSpPr txBox="1"/>
              <p:nvPr/>
            </p:nvSpPr>
            <p:spPr>
              <a:xfrm>
                <a:off x="3969538" y="172910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dirty="0">
                    <a:latin typeface="Roboto"/>
                    <a:ea typeface="Roboto"/>
                    <a:cs typeface="Roboto"/>
                    <a:sym typeface="Roboto"/>
                  </a:rPr>
                  <a:t>Основная часть набора данных, требуется для обучения готовой модели </a:t>
                </a:r>
                <a:endParaRPr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304" name="Google Shape;304;p16"/>
          <p:cNvGrpSpPr/>
          <p:nvPr/>
        </p:nvGrpSpPr>
        <p:grpSpPr>
          <a:xfrm>
            <a:off x="4325948" y="2438708"/>
            <a:ext cx="2653505" cy="936002"/>
            <a:chOff x="3297248" y="2502860"/>
            <a:chExt cx="2653505" cy="936002"/>
          </a:xfrm>
        </p:grpSpPr>
        <p:grpSp>
          <p:nvGrpSpPr>
            <p:cNvPr id="305" name="Google Shape;305;p16"/>
            <p:cNvGrpSpPr/>
            <p:nvPr/>
          </p:nvGrpSpPr>
          <p:grpSpPr>
            <a:xfrm>
              <a:off x="3969538" y="2502860"/>
              <a:ext cx="1981215" cy="936002"/>
              <a:chOff x="3581350" y="1153913"/>
              <a:chExt cx="1981215" cy="936002"/>
            </a:xfrm>
          </p:grpSpPr>
          <p:sp>
            <p:nvSpPr>
              <p:cNvPr id="306" name="Google Shape;306;p16"/>
              <p:cNvSpPr txBox="1"/>
              <p:nvPr/>
            </p:nvSpPr>
            <p:spPr>
              <a:xfrm>
                <a:off x="3581365" y="1153913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Тренировочная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07" name="Google Shape;307;p16"/>
              <p:cNvSpPr txBox="1"/>
              <p:nvPr/>
            </p:nvSpPr>
            <p:spPr>
              <a:xfrm>
                <a:off x="3581350" y="1758115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dirty="0">
                    <a:latin typeface="Roboto"/>
                    <a:ea typeface="Roboto"/>
                    <a:cs typeface="Roboto"/>
                    <a:sym typeface="Roboto"/>
                  </a:rPr>
                  <a:t>Выборка случайных данных из основного набора данных</a:t>
                </a:r>
                <a:endParaRPr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08" name="Google Shape;308;p16"/>
            <p:cNvSpPr/>
            <p:nvPr/>
          </p:nvSpPr>
          <p:spPr>
            <a:xfrm>
              <a:off x="3297248" y="2589598"/>
              <a:ext cx="596100" cy="59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09" name="Google Shape;309;p16"/>
          <p:cNvGrpSpPr/>
          <p:nvPr/>
        </p:nvGrpSpPr>
        <p:grpSpPr>
          <a:xfrm>
            <a:off x="4325948" y="3775811"/>
            <a:ext cx="2653505" cy="984269"/>
            <a:chOff x="3297248" y="3977808"/>
            <a:chExt cx="2653505" cy="984269"/>
          </a:xfrm>
        </p:grpSpPr>
        <p:grpSp>
          <p:nvGrpSpPr>
            <p:cNvPr id="310" name="Google Shape;310;p16"/>
            <p:cNvGrpSpPr/>
            <p:nvPr/>
          </p:nvGrpSpPr>
          <p:grpSpPr>
            <a:xfrm>
              <a:off x="3969538" y="3977808"/>
              <a:ext cx="1981215" cy="984269"/>
              <a:chOff x="3581350" y="2254821"/>
              <a:chExt cx="1981215" cy="984269"/>
            </a:xfrm>
          </p:grpSpPr>
          <p:sp>
            <p:nvSpPr>
              <p:cNvPr id="311" name="Google Shape;311;p16"/>
              <p:cNvSpPr txBox="1"/>
              <p:nvPr/>
            </p:nvSpPr>
            <p:spPr>
              <a:xfrm>
                <a:off x="3581365" y="2254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800" b="1" dirty="0" err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Валидационная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12" name="Google Shape;312;p16"/>
              <p:cNvSpPr txBox="1"/>
              <p:nvPr/>
            </p:nvSpPr>
            <p:spPr>
              <a:xfrm>
                <a:off x="3581350" y="2907290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dirty="0">
                    <a:latin typeface="Roboto"/>
                    <a:ea typeface="Roboto"/>
                    <a:cs typeface="Roboto"/>
                    <a:sym typeface="Roboto"/>
                  </a:rPr>
                  <a:t>Сопоставление результата тренировки модели с основным набором данных</a:t>
                </a:r>
                <a:endParaRPr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13" name="Google Shape;313;p16"/>
            <p:cNvSpPr/>
            <p:nvPr/>
          </p:nvSpPr>
          <p:spPr>
            <a:xfrm>
              <a:off x="3297248" y="4055023"/>
              <a:ext cx="596100" cy="59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cxnSp>
        <p:nvCxnSpPr>
          <p:cNvPr id="324" name="Google Shape;324;p16"/>
          <p:cNvCxnSpPr>
            <a:stCxn id="237" idx="4"/>
            <a:endCxn id="308" idx="0"/>
          </p:cNvCxnSpPr>
          <p:nvPr/>
        </p:nvCxnSpPr>
        <p:spPr>
          <a:xfrm>
            <a:off x="4623999" y="1641822"/>
            <a:ext cx="0" cy="88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5" name="Google Shape;325;p16"/>
          <p:cNvCxnSpPr>
            <a:stCxn id="308" idx="4"/>
            <a:endCxn id="313" idx="0"/>
          </p:cNvCxnSpPr>
          <p:nvPr/>
        </p:nvCxnSpPr>
        <p:spPr>
          <a:xfrm>
            <a:off x="4623998" y="3121546"/>
            <a:ext cx="0" cy="73148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5" name="Google Shape;239;p16">
            <a:extLst>
              <a:ext uri="{FF2B5EF4-FFF2-40B4-BE49-F238E27FC236}">
                <a16:creationId xmlns:a16="http://schemas.microsoft.com/office/drawing/2014/main" id="{79F724D6-CC9D-47D9-850A-D179CCEF88A6}"/>
              </a:ext>
            </a:extLst>
          </p:cNvPr>
          <p:cNvSpPr txBox="1"/>
          <p:nvPr/>
        </p:nvSpPr>
        <p:spPr>
          <a:xfrm>
            <a:off x="317229" y="1302792"/>
            <a:ext cx="2483429" cy="2573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Входной информацией будет являться </a:t>
            </a:r>
            <a:r>
              <a:rPr lang="en-US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CSV</a:t>
            </a:r>
            <a:r>
              <a:rPr lang="ru-RU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файл(</a:t>
            </a:r>
            <a:r>
              <a:rPr lang="en-US" sz="1800" b="1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DataSet</a:t>
            </a:r>
            <a:r>
              <a:rPr lang="ru-RU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), содержащий в себе </a:t>
            </a:r>
            <a:r>
              <a:rPr lang="en-US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n-</a:t>
            </a:r>
            <a:r>
              <a:rPr lang="ru-RU" sz="1800" b="1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ое</a:t>
            </a:r>
            <a:r>
              <a:rPr lang="ru-RU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количество столбцов, содержащих текстовые данные</a:t>
            </a:r>
            <a:r>
              <a:rPr lang="en-US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Dataset </a:t>
            </a:r>
            <a:r>
              <a:rPr lang="ru-RU"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делится на фрагменты:</a:t>
            </a:r>
            <a:endParaRPr sz="18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6" name="Google Shape;355;p17">
            <a:extLst>
              <a:ext uri="{FF2B5EF4-FFF2-40B4-BE49-F238E27FC236}">
                <a16:creationId xmlns:a16="http://schemas.microsoft.com/office/drawing/2014/main" id="{B3F1A94C-3D0C-4A64-A2A2-083A4B7D327E}"/>
              </a:ext>
            </a:extLst>
          </p:cNvPr>
          <p:cNvSpPr/>
          <p:nvPr/>
        </p:nvSpPr>
        <p:spPr>
          <a:xfrm>
            <a:off x="8497330" y="4514145"/>
            <a:ext cx="784800" cy="784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10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8"/>
          <p:cNvSpPr/>
          <p:nvPr/>
        </p:nvSpPr>
        <p:spPr>
          <a:xfrm>
            <a:off x="404757" y="1251225"/>
            <a:ext cx="2889300" cy="3407700"/>
          </a:xfrm>
          <a:prstGeom prst="roundRect">
            <a:avLst>
              <a:gd name="adj" fmla="val 14082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8"/>
          <p:cNvSpPr txBox="1"/>
          <p:nvPr/>
        </p:nvSpPr>
        <p:spPr>
          <a:xfrm>
            <a:off x="600169" y="1609267"/>
            <a:ext cx="25467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362" name="Google Shape;362;p18"/>
          <p:cNvGrpSpPr/>
          <p:nvPr/>
        </p:nvGrpSpPr>
        <p:grpSpPr>
          <a:xfrm>
            <a:off x="770757" y="2328813"/>
            <a:ext cx="2133450" cy="1431550"/>
            <a:chOff x="851113" y="2915825"/>
            <a:chExt cx="2133450" cy="1431550"/>
          </a:xfrm>
        </p:grpSpPr>
        <p:sp>
          <p:nvSpPr>
            <p:cNvPr id="363" name="Google Shape;363;p18"/>
            <p:cNvSpPr/>
            <p:nvPr/>
          </p:nvSpPr>
          <p:spPr>
            <a:xfrm>
              <a:off x="863938" y="3086225"/>
              <a:ext cx="2076150" cy="1071900"/>
            </a:xfrm>
            <a:custGeom>
              <a:avLst/>
              <a:gdLst/>
              <a:ahLst/>
              <a:cxnLst/>
              <a:rect l="l" t="t" r="r" b="b"/>
              <a:pathLst>
                <a:path w="83046" h="42876" extrusionOk="0">
                  <a:moveTo>
                    <a:pt x="40299" y="1"/>
                  </a:moveTo>
                  <a:lnTo>
                    <a:pt x="39445" y="15"/>
                  </a:lnTo>
                  <a:lnTo>
                    <a:pt x="38592" y="44"/>
                  </a:lnTo>
                  <a:lnTo>
                    <a:pt x="37752" y="100"/>
                  </a:lnTo>
                  <a:lnTo>
                    <a:pt x="36912" y="157"/>
                  </a:lnTo>
                  <a:lnTo>
                    <a:pt x="36087" y="243"/>
                  </a:lnTo>
                  <a:lnTo>
                    <a:pt x="35262" y="328"/>
                  </a:lnTo>
                  <a:lnTo>
                    <a:pt x="34436" y="442"/>
                  </a:lnTo>
                  <a:lnTo>
                    <a:pt x="33640" y="570"/>
                  </a:lnTo>
                  <a:lnTo>
                    <a:pt x="32843" y="698"/>
                  </a:lnTo>
                  <a:lnTo>
                    <a:pt x="32046" y="855"/>
                  </a:lnTo>
                  <a:lnTo>
                    <a:pt x="31263" y="1025"/>
                  </a:lnTo>
                  <a:lnTo>
                    <a:pt x="30481" y="1196"/>
                  </a:lnTo>
                  <a:lnTo>
                    <a:pt x="29712" y="1395"/>
                  </a:lnTo>
                  <a:lnTo>
                    <a:pt x="28958" y="1595"/>
                  </a:lnTo>
                  <a:lnTo>
                    <a:pt x="28204" y="1808"/>
                  </a:lnTo>
                  <a:lnTo>
                    <a:pt x="27464" y="2036"/>
                  </a:lnTo>
                  <a:lnTo>
                    <a:pt x="26724" y="2263"/>
                  </a:lnTo>
                  <a:lnTo>
                    <a:pt x="25998" y="2520"/>
                  </a:lnTo>
                  <a:lnTo>
                    <a:pt x="25272" y="2776"/>
                  </a:lnTo>
                  <a:lnTo>
                    <a:pt x="24575" y="3032"/>
                  </a:lnTo>
                  <a:lnTo>
                    <a:pt x="23864" y="3316"/>
                  </a:lnTo>
                  <a:lnTo>
                    <a:pt x="23181" y="3601"/>
                  </a:lnTo>
                  <a:lnTo>
                    <a:pt x="22483" y="3886"/>
                  </a:lnTo>
                  <a:lnTo>
                    <a:pt x="21815" y="4184"/>
                  </a:lnTo>
                  <a:lnTo>
                    <a:pt x="21146" y="4497"/>
                  </a:lnTo>
                  <a:lnTo>
                    <a:pt x="20491" y="4811"/>
                  </a:lnTo>
                  <a:lnTo>
                    <a:pt x="19837" y="5138"/>
                  </a:lnTo>
                  <a:lnTo>
                    <a:pt x="19196" y="5465"/>
                  </a:lnTo>
                  <a:lnTo>
                    <a:pt x="18570" y="5792"/>
                  </a:lnTo>
                  <a:lnTo>
                    <a:pt x="17944" y="6134"/>
                  </a:lnTo>
                  <a:lnTo>
                    <a:pt x="17332" y="6475"/>
                  </a:lnTo>
                  <a:lnTo>
                    <a:pt x="16137" y="7187"/>
                  </a:lnTo>
                  <a:lnTo>
                    <a:pt x="14984" y="7898"/>
                  </a:lnTo>
                  <a:lnTo>
                    <a:pt x="13860" y="8624"/>
                  </a:lnTo>
                  <a:lnTo>
                    <a:pt x="12779" y="9364"/>
                  </a:lnTo>
                  <a:lnTo>
                    <a:pt x="11740" y="10104"/>
                  </a:lnTo>
                  <a:lnTo>
                    <a:pt x="10729" y="10858"/>
                  </a:lnTo>
                  <a:lnTo>
                    <a:pt x="9776" y="11598"/>
                  </a:lnTo>
                  <a:lnTo>
                    <a:pt x="8851" y="12338"/>
                  </a:lnTo>
                  <a:lnTo>
                    <a:pt x="7983" y="13078"/>
                  </a:lnTo>
                  <a:lnTo>
                    <a:pt x="7143" y="13790"/>
                  </a:lnTo>
                  <a:lnTo>
                    <a:pt x="6347" y="14501"/>
                  </a:lnTo>
                  <a:lnTo>
                    <a:pt x="5607" y="15184"/>
                  </a:lnTo>
                  <a:lnTo>
                    <a:pt x="4895" y="15853"/>
                  </a:lnTo>
                  <a:lnTo>
                    <a:pt x="4241" y="16508"/>
                  </a:lnTo>
                  <a:lnTo>
                    <a:pt x="3629" y="17119"/>
                  </a:lnTo>
                  <a:lnTo>
                    <a:pt x="3060" y="17717"/>
                  </a:lnTo>
                  <a:lnTo>
                    <a:pt x="2533" y="18258"/>
                  </a:lnTo>
                  <a:lnTo>
                    <a:pt x="2063" y="18784"/>
                  </a:lnTo>
                  <a:lnTo>
                    <a:pt x="1637" y="19254"/>
                  </a:lnTo>
                  <a:lnTo>
                    <a:pt x="925" y="20079"/>
                  </a:lnTo>
                  <a:lnTo>
                    <a:pt x="413" y="20691"/>
                  </a:lnTo>
                  <a:lnTo>
                    <a:pt x="0" y="21218"/>
                  </a:lnTo>
                  <a:lnTo>
                    <a:pt x="1039" y="22342"/>
                  </a:lnTo>
                  <a:lnTo>
                    <a:pt x="2078" y="23423"/>
                  </a:lnTo>
                  <a:lnTo>
                    <a:pt x="3102" y="24476"/>
                  </a:lnTo>
                  <a:lnTo>
                    <a:pt x="4141" y="25501"/>
                  </a:lnTo>
                  <a:lnTo>
                    <a:pt x="5166" y="26483"/>
                  </a:lnTo>
                  <a:lnTo>
                    <a:pt x="6204" y="27436"/>
                  </a:lnTo>
                  <a:lnTo>
                    <a:pt x="7229" y="28361"/>
                  </a:lnTo>
                  <a:lnTo>
                    <a:pt x="8253" y="29243"/>
                  </a:lnTo>
                  <a:lnTo>
                    <a:pt x="9264" y="30097"/>
                  </a:lnTo>
                  <a:lnTo>
                    <a:pt x="10288" y="30922"/>
                  </a:lnTo>
                  <a:lnTo>
                    <a:pt x="11299" y="31719"/>
                  </a:lnTo>
                  <a:lnTo>
                    <a:pt x="12309" y="32474"/>
                  </a:lnTo>
                  <a:lnTo>
                    <a:pt x="13319" y="33199"/>
                  </a:lnTo>
                  <a:lnTo>
                    <a:pt x="14315" y="33897"/>
                  </a:lnTo>
                  <a:lnTo>
                    <a:pt x="15326" y="34565"/>
                  </a:lnTo>
                  <a:lnTo>
                    <a:pt x="16322" y="35206"/>
                  </a:lnTo>
                  <a:lnTo>
                    <a:pt x="17304" y="35818"/>
                  </a:lnTo>
                  <a:lnTo>
                    <a:pt x="18300" y="36401"/>
                  </a:lnTo>
                  <a:lnTo>
                    <a:pt x="19282" y="36956"/>
                  </a:lnTo>
                  <a:lnTo>
                    <a:pt x="20263" y="37482"/>
                  </a:lnTo>
                  <a:lnTo>
                    <a:pt x="21245" y="37981"/>
                  </a:lnTo>
                  <a:lnTo>
                    <a:pt x="22213" y="38450"/>
                  </a:lnTo>
                  <a:lnTo>
                    <a:pt x="23195" y="38891"/>
                  </a:lnTo>
                  <a:lnTo>
                    <a:pt x="24148" y="39318"/>
                  </a:lnTo>
                  <a:lnTo>
                    <a:pt x="25116" y="39702"/>
                  </a:lnTo>
                  <a:lnTo>
                    <a:pt x="26069" y="40072"/>
                  </a:lnTo>
                  <a:lnTo>
                    <a:pt x="27023" y="40414"/>
                  </a:lnTo>
                  <a:lnTo>
                    <a:pt x="27976" y="40741"/>
                  </a:lnTo>
                  <a:lnTo>
                    <a:pt x="28915" y="41040"/>
                  </a:lnTo>
                  <a:lnTo>
                    <a:pt x="29854" y="41310"/>
                  </a:lnTo>
                  <a:lnTo>
                    <a:pt x="30779" y="41552"/>
                  </a:lnTo>
                  <a:lnTo>
                    <a:pt x="31704" y="41780"/>
                  </a:lnTo>
                  <a:lnTo>
                    <a:pt x="32629" y="41979"/>
                  </a:lnTo>
                  <a:lnTo>
                    <a:pt x="33554" y="42164"/>
                  </a:lnTo>
                  <a:lnTo>
                    <a:pt x="34465" y="42321"/>
                  </a:lnTo>
                  <a:lnTo>
                    <a:pt x="35376" y="42463"/>
                  </a:lnTo>
                  <a:lnTo>
                    <a:pt x="36272" y="42577"/>
                  </a:lnTo>
                  <a:lnTo>
                    <a:pt x="37169" y="42676"/>
                  </a:lnTo>
                  <a:lnTo>
                    <a:pt x="38051" y="42762"/>
                  </a:lnTo>
                  <a:lnTo>
                    <a:pt x="38933" y="42819"/>
                  </a:lnTo>
                  <a:lnTo>
                    <a:pt x="39815" y="42847"/>
                  </a:lnTo>
                  <a:lnTo>
                    <a:pt x="40683" y="42876"/>
                  </a:lnTo>
                  <a:lnTo>
                    <a:pt x="41551" y="42876"/>
                  </a:lnTo>
                  <a:lnTo>
                    <a:pt x="42419" y="42861"/>
                  </a:lnTo>
                  <a:lnTo>
                    <a:pt x="43273" y="42833"/>
                  </a:lnTo>
                  <a:lnTo>
                    <a:pt x="44113" y="42776"/>
                  </a:lnTo>
                  <a:lnTo>
                    <a:pt x="44952" y="42719"/>
                  </a:lnTo>
                  <a:lnTo>
                    <a:pt x="45792" y="42634"/>
                  </a:lnTo>
                  <a:lnTo>
                    <a:pt x="46617" y="42534"/>
                  </a:lnTo>
                  <a:lnTo>
                    <a:pt x="47443" y="42420"/>
                  </a:lnTo>
                  <a:lnTo>
                    <a:pt x="48254" y="42306"/>
                  </a:lnTo>
                  <a:lnTo>
                    <a:pt x="49065" y="42164"/>
                  </a:lnTo>
                  <a:lnTo>
                    <a:pt x="49862" y="42008"/>
                  </a:lnTo>
                  <a:lnTo>
                    <a:pt x="50659" y="41837"/>
                  </a:lnTo>
                  <a:lnTo>
                    <a:pt x="51441" y="41652"/>
                  </a:lnTo>
                  <a:lnTo>
                    <a:pt x="52224" y="41453"/>
                  </a:lnTo>
                  <a:lnTo>
                    <a:pt x="52992" y="41253"/>
                  </a:lnTo>
                  <a:lnTo>
                    <a:pt x="53761" y="41026"/>
                  </a:lnTo>
                  <a:lnTo>
                    <a:pt x="54515" y="40798"/>
                  </a:lnTo>
                  <a:lnTo>
                    <a:pt x="55255" y="40556"/>
                  </a:lnTo>
                  <a:lnTo>
                    <a:pt x="55995" y="40314"/>
                  </a:lnTo>
                  <a:lnTo>
                    <a:pt x="56735" y="40044"/>
                  </a:lnTo>
                  <a:lnTo>
                    <a:pt x="57460" y="39773"/>
                  </a:lnTo>
                  <a:lnTo>
                    <a:pt x="58172" y="39489"/>
                  </a:lnTo>
                  <a:lnTo>
                    <a:pt x="58883" y="39204"/>
                  </a:lnTo>
                  <a:lnTo>
                    <a:pt x="59581" y="38905"/>
                  </a:lnTo>
                  <a:lnTo>
                    <a:pt x="60278" y="38592"/>
                  </a:lnTo>
                  <a:lnTo>
                    <a:pt x="60961" y="38279"/>
                  </a:lnTo>
                  <a:lnTo>
                    <a:pt x="61644" y="37966"/>
                  </a:lnTo>
                  <a:lnTo>
                    <a:pt x="62299" y="37639"/>
                  </a:lnTo>
                  <a:lnTo>
                    <a:pt x="62967" y="37297"/>
                  </a:lnTo>
                  <a:lnTo>
                    <a:pt x="63608" y="36956"/>
                  </a:lnTo>
                  <a:lnTo>
                    <a:pt x="64248" y="36614"/>
                  </a:lnTo>
                  <a:lnTo>
                    <a:pt x="64888" y="36259"/>
                  </a:lnTo>
                  <a:lnTo>
                    <a:pt x="66112" y="35547"/>
                  </a:lnTo>
                  <a:lnTo>
                    <a:pt x="67322" y="34807"/>
                  </a:lnTo>
                  <a:lnTo>
                    <a:pt x="68474" y="34067"/>
                  </a:lnTo>
                  <a:lnTo>
                    <a:pt x="69599" y="33313"/>
                  </a:lnTo>
                  <a:lnTo>
                    <a:pt x="70680" y="32559"/>
                  </a:lnTo>
                  <a:lnTo>
                    <a:pt x="71719" y="31790"/>
                  </a:lnTo>
                  <a:lnTo>
                    <a:pt x="72729" y="31036"/>
                  </a:lnTo>
                  <a:lnTo>
                    <a:pt x="73682" y="30282"/>
                  </a:lnTo>
                  <a:lnTo>
                    <a:pt x="74607" y="29528"/>
                  </a:lnTo>
                  <a:lnTo>
                    <a:pt x="75475" y="28788"/>
                  </a:lnTo>
                  <a:lnTo>
                    <a:pt x="76315" y="28062"/>
                  </a:lnTo>
                  <a:lnTo>
                    <a:pt x="77098" y="27365"/>
                  </a:lnTo>
                  <a:lnTo>
                    <a:pt x="77838" y="26682"/>
                  </a:lnTo>
                  <a:lnTo>
                    <a:pt x="78535" y="26027"/>
                  </a:lnTo>
                  <a:lnTo>
                    <a:pt x="79189" y="25387"/>
                  </a:lnTo>
                  <a:lnTo>
                    <a:pt x="79787" y="24789"/>
                  </a:lnTo>
                  <a:lnTo>
                    <a:pt x="80342" y="24220"/>
                  </a:lnTo>
                  <a:lnTo>
                    <a:pt x="81295" y="23210"/>
                  </a:lnTo>
                  <a:lnTo>
                    <a:pt x="82050" y="22385"/>
                  </a:lnTo>
                  <a:lnTo>
                    <a:pt x="82590" y="21744"/>
                  </a:lnTo>
                  <a:lnTo>
                    <a:pt x="83046" y="21218"/>
                  </a:lnTo>
                  <a:lnTo>
                    <a:pt x="81936" y="20108"/>
                  </a:lnTo>
                  <a:lnTo>
                    <a:pt x="80840" y="19040"/>
                  </a:lnTo>
                  <a:lnTo>
                    <a:pt x="79744" y="18016"/>
                  </a:lnTo>
                  <a:lnTo>
                    <a:pt x="78663" y="17020"/>
                  </a:lnTo>
                  <a:lnTo>
                    <a:pt x="77581" y="16052"/>
                  </a:lnTo>
                  <a:lnTo>
                    <a:pt x="76500" y="15113"/>
                  </a:lnTo>
                  <a:lnTo>
                    <a:pt x="75419" y="14217"/>
                  </a:lnTo>
                  <a:lnTo>
                    <a:pt x="74351" y="13348"/>
                  </a:lnTo>
                  <a:lnTo>
                    <a:pt x="73284" y="12509"/>
                  </a:lnTo>
                  <a:lnTo>
                    <a:pt x="72231" y="11712"/>
                  </a:lnTo>
                  <a:lnTo>
                    <a:pt x="71164" y="10929"/>
                  </a:lnTo>
                  <a:lnTo>
                    <a:pt x="70111" y="10189"/>
                  </a:lnTo>
                  <a:lnTo>
                    <a:pt x="69072" y="9478"/>
                  </a:lnTo>
                  <a:lnTo>
                    <a:pt x="68033" y="8795"/>
                  </a:lnTo>
                  <a:lnTo>
                    <a:pt x="66994" y="8140"/>
                  </a:lnTo>
                  <a:lnTo>
                    <a:pt x="65956" y="7514"/>
                  </a:lnTo>
                  <a:lnTo>
                    <a:pt x="64931" y="6917"/>
                  </a:lnTo>
                  <a:lnTo>
                    <a:pt x="63907" y="6347"/>
                  </a:lnTo>
                  <a:lnTo>
                    <a:pt x="62896" y="5807"/>
                  </a:lnTo>
                  <a:lnTo>
                    <a:pt x="61886" y="5280"/>
                  </a:lnTo>
                  <a:lnTo>
                    <a:pt x="60876" y="4796"/>
                  </a:lnTo>
                  <a:lnTo>
                    <a:pt x="59879" y="4341"/>
                  </a:lnTo>
                  <a:lnTo>
                    <a:pt x="58883" y="3900"/>
                  </a:lnTo>
                  <a:lnTo>
                    <a:pt x="57902" y="3487"/>
                  </a:lnTo>
                  <a:lnTo>
                    <a:pt x="56920" y="3103"/>
                  </a:lnTo>
                  <a:lnTo>
                    <a:pt x="55938" y="2747"/>
                  </a:lnTo>
                  <a:lnTo>
                    <a:pt x="54970" y="2406"/>
                  </a:lnTo>
                  <a:lnTo>
                    <a:pt x="54003" y="2093"/>
                  </a:lnTo>
                  <a:lnTo>
                    <a:pt x="53049" y="1808"/>
                  </a:lnTo>
                  <a:lnTo>
                    <a:pt x="52096" y="1538"/>
                  </a:lnTo>
                  <a:lnTo>
                    <a:pt x="51142" y="1296"/>
                  </a:lnTo>
                  <a:lnTo>
                    <a:pt x="50203" y="1082"/>
                  </a:lnTo>
                  <a:lnTo>
                    <a:pt x="49278" y="883"/>
                  </a:lnTo>
                  <a:lnTo>
                    <a:pt x="48353" y="698"/>
                  </a:lnTo>
                  <a:lnTo>
                    <a:pt x="47428" y="542"/>
                  </a:lnTo>
                  <a:lnTo>
                    <a:pt x="46518" y="413"/>
                  </a:lnTo>
                  <a:lnTo>
                    <a:pt x="45607" y="285"/>
                  </a:lnTo>
                  <a:lnTo>
                    <a:pt x="44710" y="200"/>
                  </a:lnTo>
                  <a:lnTo>
                    <a:pt x="43814" y="115"/>
                  </a:lnTo>
                  <a:lnTo>
                    <a:pt x="42917" y="58"/>
                  </a:lnTo>
                  <a:lnTo>
                    <a:pt x="42049" y="29"/>
                  </a:lnTo>
                  <a:lnTo>
                    <a:pt x="411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8"/>
            <p:cNvSpPr/>
            <p:nvPr/>
          </p:nvSpPr>
          <p:spPr>
            <a:xfrm>
              <a:off x="863938" y="3086225"/>
              <a:ext cx="2076150" cy="1071900"/>
            </a:xfrm>
            <a:custGeom>
              <a:avLst/>
              <a:gdLst/>
              <a:ahLst/>
              <a:cxnLst/>
              <a:rect l="l" t="t" r="r" b="b"/>
              <a:pathLst>
                <a:path w="83046" h="42876" fill="none" extrusionOk="0">
                  <a:moveTo>
                    <a:pt x="0" y="21218"/>
                  </a:moveTo>
                  <a:lnTo>
                    <a:pt x="0" y="21218"/>
                  </a:lnTo>
                  <a:lnTo>
                    <a:pt x="413" y="20691"/>
                  </a:lnTo>
                  <a:lnTo>
                    <a:pt x="925" y="20079"/>
                  </a:lnTo>
                  <a:lnTo>
                    <a:pt x="1637" y="19254"/>
                  </a:lnTo>
                  <a:lnTo>
                    <a:pt x="2063" y="18784"/>
                  </a:lnTo>
                  <a:lnTo>
                    <a:pt x="2533" y="18258"/>
                  </a:lnTo>
                  <a:lnTo>
                    <a:pt x="3060" y="17717"/>
                  </a:lnTo>
                  <a:lnTo>
                    <a:pt x="3629" y="17119"/>
                  </a:lnTo>
                  <a:lnTo>
                    <a:pt x="4241" y="16508"/>
                  </a:lnTo>
                  <a:lnTo>
                    <a:pt x="4895" y="15853"/>
                  </a:lnTo>
                  <a:lnTo>
                    <a:pt x="5607" y="15184"/>
                  </a:lnTo>
                  <a:lnTo>
                    <a:pt x="6347" y="14501"/>
                  </a:lnTo>
                  <a:lnTo>
                    <a:pt x="7143" y="13790"/>
                  </a:lnTo>
                  <a:lnTo>
                    <a:pt x="7983" y="13078"/>
                  </a:lnTo>
                  <a:lnTo>
                    <a:pt x="8851" y="12338"/>
                  </a:lnTo>
                  <a:lnTo>
                    <a:pt x="9776" y="11598"/>
                  </a:lnTo>
                  <a:lnTo>
                    <a:pt x="10729" y="10858"/>
                  </a:lnTo>
                  <a:lnTo>
                    <a:pt x="11740" y="10104"/>
                  </a:lnTo>
                  <a:lnTo>
                    <a:pt x="12779" y="9364"/>
                  </a:lnTo>
                  <a:lnTo>
                    <a:pt x="13860" y="8624"/>
                  </a:lnTo>
                  <a:lnTo>
                    <a:pt x="14984" y="7898"/>
                  </a:lnTo>
                  <a:lnTo>
                    <a:pt x="16137" y="7187"/>
                  </a:lnTo>
                  <a:lnTo>
                    <a:pt x="17332" y="6475"/>
                  </a:lnTo>
                  <a:lnTo>
                    <a:pt x="17944" y="6134"/>
                  </a:lnTo>
                  <a:lnTo>
                    <a:pt x="18570" y="5792"/>
                  </a:lnTo>
                  <a:lnTo>
                    <a:pt x="19196" y="5465"/>
                  </a:lnTo>
                  <a:lnTo>
                    <a:pt x="19837" y="5138"/>
                  </a:lnTo>
                  <a:lnTo>
                    <a:pt x="20491" y="4811"/>
                  </a:lnTo>
                  <a:lnTo>
                    <a:pt x="21146" y="4497"/>
                  </a:lnTo>
                  <a:lnTo>
                    <a:pt x="21815" y="4184"/>
                  </a:lnTo>
                  <a:lnTo>
                    <a:pt x="22483" y="3886"/>
                  </a:lnTo>
                  <a:lnTo>
                    <a:pt x="23181" y="3601"/>
                  </a:lnTo>
                  <a:lnTo>
                    <a:pt x="23864" y="3316"/>
                  </a:lnTo>
                  <a:lnTo>
                    <a:pt x="24575" y="3032"/>
                  </a:lnTo>
                  <a:lnTo>
                    <a:pt x="25272" y="2776"/>
                  </a:lnTo>
                  <a:lnTo>
                    <a:pt x="25998" y="2520"/>
                  </a:lnTo>
                  <a:lnTo>
                    <a:pt x="26724" y="2263"/>
                  </a:lnTo>
                  <a:lnTo>
                    <a:pt x="27464" y="2036"/>
                  </a:lnTo>
                  <a:lnTo>
                    <a:pt x="28204" y="1808"/>
                  </a:lnTo>
                  <a:lnTo>
                    <a:pt x="28958" y="1595"/>
                  </a:lnTo>
                  <a:lnTo>
                    <a:pt x="29712" y="1395"/>
                  </a:lnTo>
                  <a:lnTo>
                    <a:pt x="30481" y="1196"/>
                  </a:lnTo>
                  <a:lnTo>
                    <a:pt x="31263" y="1025"/>
                  </a:lnTo>
                  <a:lnTo>
                    <a:pt x="32046" y="855"/>
                  </a:lnTo>
                  <a:lnTo>
                    <a:pt x="32843" y="698"/>
                  </a:lnTo>
                  <a:lnTo>
                    <a:pt x="33640" y="570"/>
                  </a:lnTo>
                  <a:lnTo>
                    <a:pt x="34436" y="442"/>
                  </a:lnTo>
                  <a:lnTo>
                    <a:pt x="35262" y="328"/>
                  </a:lnTo>
                  <a:lnTo>
                    <a:pt x="36087" y="243"/>
                  </a:lnTo>
                  <a:lnTo>
                    <a:pt x="36912" y="157"/>
                  </a:lnTo>
                  <a:lnTo>
                    <a:pt x="37752" y="100"/>
                  </a:lnTo>
                  <a:lnTo>
                    <a:pt x="38592" y="44"/>
                  </a:lnTo>
                  <a:lnTo>
                    <a:pt x="39445" y="15"/>
                  </a:lnTo>
                  <a:lnTo>
                    <a:pt x="40299" y="1"/>
                  </a:lnTo>
                  <a:lnTo>
                    <a:pt x="41167" y="1"/>
                  </a:lnTo>
                  <a:lnTo>
                    <a:pt x="42049" y="29"/>
                  </a:lnTo>
                  <a:lnTo>
                    <a:pt x="42917" y="58"/>
                  </a:lnTo>
                  <a:lnTo>
                    <a:pt x="43814" y="115"/>
                  </a:lnTo>
                  <a:lnTo>
                    <a:pt x="44710" y="200"/>
                  </a:lnTo>
                  <a:lnTo>
                    <a:pt x="45607" y="285"/>
                  </a:lnTo>
                  <a:lnTo>
                    <a:pt x="46518" y="413"/>
                  </a:lnTo>
                  <a:lnTo>
                    <a:pt x="47428" y="542"/>
                  </a:lnTo>
                  <a:lnTo>
                    <a:pt x="48353" y="698"/>
                  </a:lnTo>
                  <a:lnTo>
                    <a:pt x="49278" y="883"/>
                  </a:lnTo>
                  <a:lnTo>
                    <a:pt x="50203" y="1082"/>
                  </a:lnTo>
                  <a:lnTo>
                    <a:pt x="51142" y="1296"/>
                  </a:lnTo>
                  <a:lnTo>
                    <a:pt x="52096" y="1538"/>
                  </a:lnTo>
                  <a:lnTo>
                    <a:pt x="53049" y="1808"/>
                  </a:lnTo>
                  <a:lnTo>
                    <a:pt x="54003" y="2093"/>
                  </a:lnTo>
                  <a:lnTo>
                    <a:pt x="54970" y="2406"/>
                  </a:lnTo>
                  <a:lnTo>
                    <a:pt x="55938" y="2747"/>
                  </a:lnTo>
                  <a:lnTo>
                    <a:pt x="56920" y="3103"/>
                  </a:lnTo>
                  <a:lnTo>
                    <a:pt x="57902" y="3487"/>
                  </a:lnTo>
                  <a:lnTo>
                    <a:pt x="58883" y="3900"/>
                  </a:lnTo>
                  <a:lnTo>
                    <a:pt x="59879" y="4341"/>
                  </a:lnTo>
                  <a:lnTo>
                    <a:pt x="60876" y="4796"/>
                  </a:lnTo>
                  <a:lnTo>
                    <a:pt x="61886" y="5280"/>
                  </a:lnTo>
                  <a:lnTo>
                    <a:pt x="62896" y="5807"/>
                  </a:lnTo>
                  <a:lnTo>
                    <a:pt x="63907" y="6347"/>
                  </a:lnTo>
                  <a:lnTo>
                    <a:pt x="64931" y="6917"/>
                  </a:lnTo>
                  <a:lnTo>
                    <a:pt x="65956" y="7514"/>
                  </a:lnTo>
                  <a:lnTo>
                    <a:pt x="66994" y="8140"/>
                  </a:lnTo>
                  <a:lnTo>
                    <a:pt x="68033" y="8795"/>
                  </a:lnTo>
                  <a:lnTo>
                    <a:pt x="69072" y="9478"/>
                  </a:lnTo>
                  <a:lnTo>
                    <a:pt x="70111" y="10189"/>
                  </a:lnTo>
                  <a:lnTo>
                    <a:pt x="71164" y="10929"/>
                  </a:lnTo>
                  <a:lnTo>
                    <a:pt x="72231" y="11712"/>
                  </a:lnTo>
                  <a:lnTo>
                    <a:pt x="73284" y="12509"/>
                  </a:lnTo>
                  <a:lnTo>
                    <a:pt x="74351" y="13348"/>
                  </a:lnTo>
                  <a:lnTo>
                    <a:pt x="75419" y="14217"/>
                  </a:lnTo>
                  <a:lnTo>
                    <a:pt x="76500" y="15113"/>
                  </a:lnTo>
                  <a:lnTo>
                    <a:pt x="77581" y="16052"/>
                  </a:lnTo>
                  <a:lnTo>
                    <a:pt x="78663" y="17020"/>
                  </a:lnTo>
                  <a:lnTo>
                    <a:pt x="79744" y="18016"/>
                  </a:lnTo>
                  <a:lnTo>
                    <a:pt x="80840" y="19040"/>
                  </a:lnTo>
                  <a:lnTo>
                    <a:pt x="81936" y="20108"/>
                  </a:lnTo>
                  <a:lnTo>
                    <a:pt x="83046" y="21218"/>
                  </a:lnTo>
                  <a:lnTo>
                    <a:pt x="83046" y="21218"/>
                  </a:lnTo>
                  <a:lnTo>
                    <a:pt x="82590" y="21744"/>
                  </a:lnTo>
                  <a:lnTo>
                    <a:pt x="82050" y="22385"/>
                  </a:lnTo>
                  <a:lnTo>
                    <a:pt x="81295" y="23210"/>
                  </a:lnTo>
                  <a:lnTo>
                    <a:pt x="80342" y="24220"/>
                  </a:lnTo>
                  <a:lnTo>
                    <a:pt x="79787" y="24789"/>
                  </a:lnTo>
                  <a:lnTo>
                    <a:pt x="79189" y="25387"/>
                  </a:lnTo>
                  <a:lnTo>
                    <a:pt x="78535" y="26027"/>
                  </a:lnTo>
                  <a:lnTo>
                    <a:pt x="77838" y="26682"/>
                  </a:lnTo>
                  <a:lnTo>
                    <a:pt x="77098" y="27365"/>
                  </a:lnTo>
                  <a:lnTo>
                    <a:pt x="76315" y="28062"/>
                  </a:lnTo>
                  <a:lnTo>
                    <a:pt x="75475" y="28788"/>
                  </a:lnTo>
                  <a:lnTo>
                    <a:pt x="74607" y="29528"/>
                  </a:lnTo>
                  <a:lnTo>
                    <a:pt x="73682" y="30282"/>
                  </a:lnTo>
                  <a:lnTo>
                    <a:pt x="72729" y="31036"/>
                  </a:lnTo>
                  <a:lnTo>
                    <a:pt x="71719" y="31790"/>
                  </a:lnTo>
                  <a:lnTo>
                    <a:pt x="70680" y="32559"/>
                  </a:lnTo>
                  <a:lnTo>
                    <a:pt x="69599" y="33313"/>
                  </a:lnTo>
                  <a:lnTo>
                    <a:pt x="68474" y="34067"/>
                  </a:lnTo>
                  <a:lnTo>
                    <a:pt x="67322" y="34807"/>
                  </a:lnTo>
                  <a:lnTo>
                    <a:pt x="66112" y="35547"/>
                  </a:lnTo>
                  <a:lnTo>
                    <a:pt x="64888" y="36259"/>
                  </a:lnTo>
                  <a:lnTo>
                    <a:pt x="64248" y="36614"/>
                  </a:lnTo>
                  <a:lnTo>
                    <a:pt x="63608" y="36956"/>
                  </a:lnTo>
                  <a:lnTo>
                    <a:pt x="62967" y="37297"/>
                  </a:lnTo>
                  <a:lnTo>
                    <a:pt x="62299" y="37639"/>
                  </a:lnTo>
                  <a:lnTo>
                    <a:pt x="61644" y="37966"/>
                  </a:lnTo>
                  <a:lnTo>
                    <a:pt x="60961" y="38279"/>
                  </a:lnTo>
                  <a:lnTo>
                    <a:pt x="60278" y="38592"/>
                  </a:lnTo>
                  <a:lnTo>
                    <a:pt x="59581" y="38905"/>
                  </a:lnTo>
                  <a:lnTo>
                    <a:pt x="58883" y="39204"/>
                  </a:lnTo>
                  <a:lnTo>
                    <a:pt x="58172" y="39489"/>
                  </a:lnTo>
                  <a:lnTo>
                    <a:pt x="57460" y="39773"/>
                  </a:lnTo>
                  <a:lnTo>
                    <a:pt x="56735" y="40044"/>
                  </a:lnTo>
                  <a:lnTo>
                    <a:pt x="55995" y="40314"/>
                  </a:lnTo>
                  <a:lnTo>
                    <a:pt x="55255" y="40556"/>
                  </a:lnTo>
                  <a:lnTo>
                    <a:pt x="54515" y="40798"/>
                  </a:lnTo>
                  <a:lnTo>
                    <a:pt x="53761" y="41026"/>
                  </a:lnTo>
                  <a:lnTo>
                    <a:pt x="52992" y="41253"/>
                  </a:lnTo>
                  <a:lnTo>
                    <a:pt x="52224" y="41453"/>
                  </a:lnTo>
                  <a:lnTo>
                    <a:pt x="51441" y="41652"/>
                  </a:lnTo>
                  <a:lnTo>
                    <a:pt x="50659" y="41837"/>
                  </a:lnTo>
                  <a:lnTo>
                    <a:pt x="49862" y="42008"/>
                  </a:lnTo>
                  <a:lnTo>
                    <a:pt x="49065" y="42164"/>
                  </a:lnTo>
                  <a:lnTo>
                    <a:pt x="48254" y="42306"/>
                  </a:lnTo>
                  <a:lnTo>
                    <a:pt x="47443" y="42420"/>
                  </a:lnTo>
                  <a:lnTo>
                    <a:pt x="46617" y="42534"/>
                  </a:lnTo>
                  <a:lnTo>
                    <a:pt x="45792" y="42634"/>
                  </a:lnTo>
                  <a:lnTo>
                    <a:pt x="44952" y="42719"/>
                  </a:lnTo>
                  <a:lnTo>
                    <a:pt x="44113" y="42776"/>
                  </a:lnTo>
                  <a:lnTo>
                    <a:pt x="43273" y="42833"/>
                  </a:lnTo>
                  <a:lnTo>
                    <a:pt x="42419" y="42861"/>
                  </a:lnTo>
                  <a:lnTo>
                    <a:pt x="41551" y="42876"/>
                  </a:lnTo>
                  <a:lnTo>
                    <a:pt x="40683" y="42876"/>
                  </a:lnTo>
                  <a:lnTo>
                    <a:pt x="39815" y="42847"/>
                  </a:lnTo>
                  <a:lnTo>
                    <a:pt x="38933" y="42819"/>
                  </a:lnTo>
                  <a:lnTo>
                    <a:pt x="38051" y="42762"/>
                  </a:lnTo>
                  <a:lnTo>
                    <a:pt x="37169" y="42676"/>
                  </a:lnTo>
                  <a:lnTo>
                    <a:pt x="36272" y="42577"/>
                  </a:lnTo>
                  <a:lnTo>
                    <a:pt x="35376" y="42463"/>
                  </a:lnTo>
                  <a:lnTo>
                    <a:pt x="34465" y="42321"/>
                  </a:lnTo>
                  <a:lnTo>
                    <a:pt x="33554" y="42164"/>
                  </a:lnTo>
                  <a:lnTo>
                    <a:pt x="32629" y="41979"/>
                  </a:lnTo>
                  <a:lnTo>
                    <a:pt x="31704" y="41780"/>
                  </a:lnTo>
                  <a:lnTo>
                    <a:pt x="30779" y="41552"/>
                  </a:lnTo>
                  <a:lnTo>
                    <a:pt x="29854" y="41310"/>
                  </a:lnTo>
                  <a:lnTo>
                    <a:pt x="28915" y="41040"/>
                  </a:lnTo>
                  <a:lnTo>
                    <a:pt x="27976" y="40741"/>
                  </a:lnTo>
                  <a:lnTo>
                    <a:pt x="27023" y="40414"/>
                  </a:lnTo>
                  <a:lnTo>
                    <a:pt x="26069" y="40072"/>
                  </a:lnTo>
                  <a:lnTo>
                    <a:pt x="25116" y="39702"/>
                  </a:lnTo>
                  <a:lnTo>
                    <a:pt x="24148" y="39318"/>
                  </a:lnTo>
                  <a:lnTo>
                    <a:pt x="23195" y="38891"/>
                  </a:lnTo>
                  <a:lnTo>
                    <a:pt x="22213" y="38450"/>
                  </a:lnTo>
                  <a:lnTo>
                    <a:pt x="21245" y="37981"/>
                  </a:lnTo>
                  <a:lnTo>
                    <a:pt x="20263" y="37482"/>
                  </a:lnTo>
                  <a:lnTo>
                    <a:pt x="19282" y="36956"/>
                  </a:lnTo>
                  <a:lnTo>
                    <a:pt x="18300" y="36401"/>
                  </a:lnTo>
                  <a:lnTo>
                    <a:pt x="17304" y="35818"/>
                  </a:lnTo>
                  <a:lnTo>
                    <a:pt x="16322" y="35206"/>
                  </a:lnTo>
                  <a:lnTo>
                    <a:pt x="15326" y="34565"/>
                  </a:lnTo>
                  <a:lnTo>
                    <a:pt x="14315" y="33897"/>
                  </a:lnTo>
                  <a:lnTo>
                    <a:pt x="13319" y="33199"/>
                  </a:lnTo>
                  <a:lnTo>
                    <a:pt x="12309" y="32474"/>
                  </a:lnTo>
                  <a:lnTo>
                    <a:pt x="11299" y="31719"/>
                  </a:lnTo>
                  <a:lnTo>
                    <a:pt x="10288" y="30922"/>
                  </a:lnTo>
                  <a:lnTo>
                    <a:pt x="9264" y="30097"/>
                  </a:lnTo>
                  <a:lnTo>
                    <a:pt x="8253" y="29243"/>
                  </a:lnTo>
                  <a:lnTo>
                    <a:pt x="7229" y="28361"/>
                  </a:lnTo>
                  <a:lnTo>
                    <a:pt x="6204" y="27436"/>
                  </a:lnTo>
                  <a:lnTo>
                    <a:pt x="5166" y="26483"/>
                  </a:lnTo>
                  <a:lnTo>
                    <a:pt x="4141" y="25501"/>
                  </a:lnTo>
                  <a:lnTo>
                    <a:pt x="3102" y="24476"/>
                  </a:lnTo>
                  <a:lnTo>
                    <a:pt x="2078" y="23423"/>
                  </a:lnTo>
                  <a:lnTo>
                    <a:pt x="1039" y="22342"/>
                  </a:lnTo>
                  <a:lnTo>
                    <a:pt x="0" y="2121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8"/>
            <p:cNvSpPr/>
            <p:nvPr/>
          </p:nvSpPr>
          <p:spPr>
            <a:xfrm>
              <a:off x="1438463" y="3160225"/>
              <a:ext cx="926750" cy="926750"/>
            </a:xfrm>
            <a:custGeom>
              <a:avLst/>
              <a:gdLst/>
              <a:ahLst/>
              <a:cxnLst/>
              <a:rect l="l" t="t" r="r" b="b"/>
              <a:pathLst>
                <a:path w="37070" h="37070" extrusionOk="0">
                  <a:moveTo>
                    <a:pt x="18542" y="1"/>
                  </a:moveTo>
                  <a:lnTo>
                    <a:pt x="18058" y="15"/>
                  </a:lnTo>
                  <a:lnTo>
                    <a:pt x="17589" y="29"/>
                  </a:lnTo>
                  <a:lnTo>
                    <a:pt x="17105" y="58"/>
                  </a:lnTo>
                  <a:lnTo>
                    <a:pt x="16635" y="100"/>
                  </a:lnTo>
                  <a:lnTo>
                    <a:pt x="16180" y="157"/>
                  </a:lnTo>
                  <a:lnTo>
                    <a:pt x="15710" y="214"/>
                  </a:lnTo>
                  <a:lnTo>
                    <a:pt x="15255" y="299"/>
                  </a:lnTo>
                  <a:lnTo>
                    <a:pt x="14799" y="385"/>
                  </a:lnTo>
                  <a:lnTo>
                    <a:pt x="14344" y="484"/>
                  </a:lnTo>
                  <a:lnTo>
                    <a:pt x="13903" y="584"/>
                  </a:lnTo>
                  <a:lnTo>
                    <a:pt x="13462" y="712"/>
                  </a:lnTo>
                  <a:lnTo>
                    <a:pt x="13021" y="840"/>
                  </a:lnTo>
                  <a:lnTo>
                    <a:pt x="12594" y="983"/>
                  </a:lnTo>
                  <a:lnTo>
                    <a:pt x="12167" y="1125"/>
                  </a:lnTo>
                  <a:lnTo>
                    <a:pt x="11740" y="1296"/>
                  </a:lnTo>
                  <a:lnTo>
                    <a:pt x="11327" y="1466"/>
                  </a:lnTo>
                  <a:lnTo>
                    <a:pt x="10915" y="1637"/>
                  </a:lnTo>
                  <a:lnTo>
                    <a:pt x="10502" y="1836"/>
                  </a:lnTo>
                  <a:lnTo>
                    <a:pt x="10104" y="2036"/>
                  </a:lnTo>
                  <a:lnTo>
                    <a:pt x="9705" y="2249"/>
                  </a:lnTo>
                  <a:lnTo>
                    <a:pt x="9307" y="2462"/>
                  </a:lnTo>
                  <a:lnTo>
                    <a:pt x="8923" y="2690"/>
                  </a:lnTo>
                  <a:lnTo>
                    <a:pt x="8553" y="2932"/>
                  </a:lnTo>
                  <a:lnTo>
                    <a:pt x="8168" y="3174"/>
                  </a:lnTo>
                  <a:lnTo>
                    <a:pt x="7813" y="3430"/>
                  </a:lnTo>
                  <a:lnTo>
                    <a:pt x="7443" y="3686"/>
                  </a:lnTo>
                  <a:lnTo>
                    <a:pt x="7101" y="3957"/>
                  </a:lnTo>
                  <a:lnTo>
                    <a:pt x="6745" y="4241"/>
                  </a:lnTo>
                  <a:lnTo>
                    <a:pt x="6404" y="4526"/>
                  </a:lnTo>
                  <a:lnTo>
                    <a:pt x="6077" y="4825"/>
                  </a:lnTo>
                  <a:lnTo>
                    <a:pt x="5749" y="5123"/>
                  </a:lnTo>
                  <a:lnTo>
                    <a:pt x="5436" y="5436"/>
                  </a:lnTo>
                  <a:lnTo>
                    <a:pt x="5123" y="5750"/>
                  </a:lnTo>
                  <a:lnTo>
                    <a:pt x="4824" y="6077"/>
                  </a:lnTo>
                  <a:lnTo>
                    <a:pt x="4525" y="6404"/>
                  </a:lnTo>
                  <a:lnTo>
                    <a:pt x="4241" y="6746"/>
                  </a:lnTo>
                  <a:lnTo>
                    <a:pt x="3956" y="7101"/>
                  </a:lnTo>
                  <a:lnTo>
                    <a:pt x="3686" y="7443"/>
                  </a:lnTo>
                  <a:lnTo>
                    <a:pt x="3430" y="7813"/>
                  </a:lnTo>
                  <a:lnTo>
                    <a:pt x="3174" y="8183"/>
                  </a:lnTo>
                  <a:lnTo>
                    <a:pt x="2918" y="8553"/>
                  </a:lnTo>
                  <a:lnTo>
                    <a:pt x="2690" y="8923"/>
                  </a:lnTo>
                  <a:lnTo>
                    <a:pt x="2462" y="9307"/>
                  </a:lnTo>
                  <a:lnTo>
                    <a:pt x="2234" y="9705"/>
                  </a:lnTo>
                  <a:lnTo>
                    <a:pt x="2035" y="10104"/>
                  </a:lnTo>
                  <a:lnTo>
                    <a:pt x="1836" y="10502"/>
                  </a:lnTo>
                  <a:lnTo>
                    <a:pt x="1637" y="10915"/>
                  </a:lnTo>
                  <a:lnTo>
                    <a:pt x="1466" y="11328"/>
                  </a:lnTo>
                  <a:lnTo>
                    <a:pt x="1295" y="11740"/>
                  </a:lnTo>
                  <a:lnTo>
                    <a:pt x="1125" y="12167"/>
                  </a:lnTo>
                  <a:lnTo>
                    <a:pt x="982" y="12594"/>
                  </a:lnTo>
                  <a:lnTo>
                    <a:pt x="840" y="13021"/>
                  </a:lnTo>
                  <a:lnTo>
                    <a:pt x="712" y="13462"/>
                  </a:lnTo>
                  <a:lnTo>
                    <a:pt x="584" y="13903"/>
                  </a:lnTo>
                  <a:lnTo>
                    <a:pt x="484" y="14359"/>
                  </a:lnTo>
                  <a:lnTo>
                    <a:pt x="385" y="14800"/>
                  </a:lnTo>
                  <a:lnTo>
                    <a:pt x="299" y="15255"/>
                  </a:lnTo>
                  <a:lnTo>
                    <a:pt x="214" y="15710"/>
                  </a:lnTo>
                  <a:lnTo>
                    <a:pt x="157" y="16180"/>
                  </a:lnTo>
                  <a:lnTo>
                    <a:pt x="100" y="16650"/>
                  </a:lnTo>
                  <a:lnTo>
                    <a:pt x="57" y="17105"/>
                  </a:lnTo>
                  <a:lnTo>
                    <a:pt x="29" y="17589"/>
                  </a:lnTo>
                  <a:lnTo>
                    <a:pt x="15" y="18058"/>
                  </a:lnTo>
                  <a:lnTo>
                    <a:pt x="0" y="18542"/>
                  </a:lnTo>
                  <a:lnTo>
                    <a:pt x="15" y="19012"/>
                  </a:lnTo>
                  <a:lnTo>
                    <a:pt x="29" y="19496"/>
                  </a:lnTo>
                  <a:lnTo>
                    <a:pt x="57" y="19965"/>
                  </a:lnTo>
                  <a:lnTo>
                    <a:pt x="100" y="20435"/>
                  </a:lnTo>
                  <a:lnTo>
                    <a:pt x="157" y="20904"/>
                  </a:lnTo>
                  <a:lnTo>
                    <a:pt x="214" y="21360"/>
                  </a:lnTo>
                  <a:lnTo>
                    <a:pt x="299" y="21815"/>
                  </a:lnTo>
                  <a:lnTo>
                    <a:pt x="385" y="22270"/>
                  </a:lnTo>
                  <a:lnTo>
                    <a:pt x="484" y="22726"/>
                  </a:lnTo>
                  <a:lnTo>
                    <a:pt x="584" y="23167"/>
                  </a:lnTo>
                  <a:lnTo>
                    <a:pt x="712" y="23608"/>
                  </a:lnTo>
                  <a:lnTo>
                    <a:pt x="840" y="24049"/>
                  </a:lnTo>
                  <a:lnTo>
                    <a:pt x="982" y="24476"/>
                  </a:lnTo>
                  <a:lnTo>
                    <a:pt x="1125" y="24903"/>
                  </a:lnTo>
                  <a:lnTo>
                    <a:pt x="1295" y="25330"/>
                  </a:lnTo>
                  <a:lnTo>
                    <a:pt x="1466" y="25757"/>
                  </a:lnTo>
                  <a:lnTo>
                    <a:pt x="1637" y="26169"/>
                  </a:lnTo>
                  <a:lnTo>
                    <a:pt x="1836" y="26568"/>
                  </a:lnTo>
                  <a:lnTo>
                    <a:pt x="2035" y="26981"/>
                  </a:lnTo>
                  <a:lnTo>
                    <a:pt x="2234" y="27365"/>
                  </a:lnTo>
                  <a:lnTo>
                    <a:pt x="2462" y="27763"/>
                  </a:lnTo>
                  <a:lnTo>
                    <a:pt x="2690" y="28147"/>
                  </a:lnTo>
                  <a:lnTo>
                    <a:pt x="2918" y="28532"/>
                  </a:lnTo>
                  <a:lnTo>
                    <a:pt x="3174" y="28902"/>
                  </a:lnTo>
                  <a:lnTo>
                    <a:pt x="3430" y="29272"/>
                  </a:lnTo>
                  <a:lnTo>
                    <a:pt x="3686" y="29627"/>
                  </a:lnTo>
                  <a:lnTo>
                    <a:pt x="3956" y="29983"/>
                  </a:lnTo>
                  <a:lnTo>
                    <a:pt x="4241" y="30325"/>
                  </a:lnTo>
                  <a:lnTo>
                    <a:pt x="4525" y="30666"/>
                  </a:lnTo>
                  <a:lnTo>
                    <a:pt x="4824" y="30993"/>
                  </a:lnTo>
                  <a:lnTo>
                    <a:pt x="5123" y="31321"/>
                  </a:lnTo>
                  <a:lnTo>
                    <a:pt x="5436" y="31648"/>
                  </a:lnTo>
                  <a:lnTo>
                    <a:pt x="5749" y="31947"/>
                  </a:lnTo>
                  <a:lnTo>
                    <a:pt x="6077" y="32260"/>
                  </a:lnTo>
                  <a:lnTo>
                    <a:pt x="6404" y="32545"/>
                  </a:lnTo>
                  <a:lnTo>
                    <a:pt x="6745" y="32843"/>
                  </a:lnTo>
                  <a:lnTo>
                    <a:pt x="7101" y="33114"/>
                  </a:lnTo>
                  <a:lnTo>
                    <a:pt x="7443" y="33384"/>
                  </a:lnTo>
                  <a:lnTo>
                    <a:pt x="7813" y="33654"/>
                  </a:lnTo>
                  <a:lnTo>
                    <a:pt x="8168" y="33911"/>
                  </a:lnTo>
                  <a:lnTo>
                    <a:pt x="8553" y="34152"/>
                  </a:lnTo>
                  <a:lnTo>
                    <a:pt x="8923" y="34380"/>
                  </a:lnTo>
                  <a:lnTo>
                    <a:pt x="9307" y="34608"/>
                  </a:lnTo>
                  <a:lnTo>
                    <a:pt x="9705" y="34836"/>
                  </a:lnTo>
                  <a:lnTo>
                    <a:pt x="10104" y="35035"/>
                  </a:lnTo>
                  <a:lnTo>
                    <a:pt x="10502" y="35248"/>
                  </a:lnTo>
                  <a:lnTo>
                    <a:pt x="10915" y="35433"/>
                  </a:lnTo>
                  <a:lnTo>
                    <a:pt x="11327" y="35618"/>
                  </a:lnTo>
                  <a:lnTo>
                    <a:pt x="11740" y="35789"/>
                  </a:lnTo>
                  <a:lnTo>
                    <a:pt x="12167" y="35945"/>
                  </a:lnTo>
                  <a:lnTo>
                    <a:pt x="12594" y="36102"/>
                  </a:lnTo>
                  <a:lnTo>
                    <a:pt x="13021" y="36230"/>
                  </a:lnTo>
                  <a:lnTo>
                    <a:pt x="13462" y="36372"/>
                  </a:lnTo>
                  <a:lnTo>
                    <a:pt x="13903" y="36486"/>
                  </a:lnTo>
                  <a:lnTo>
                    <a:pt x="14344" y="36600"/>
                  </a:lnTo>
                  <a:lnTo>
                    <a:pt x="14799" y="36700"/>
                  </a:lnTo>
                  <a:lnTo>
                    <a:pt x="15255" y="36785"/>
                  </a:lnTo>
                  <a:lnTo>
                    <a:pt x="15710" y="36856"/>
                  </a:lnTo>
                  <a:lnTo>
                    <a:pt x="16180" y="36927"/>
                  </a:lnTo>
                  <a:lnTo>
                    <a:pt x="16635" y="36970"/>
                  </a:lnTo>
                  <a:lnTo>
                    <a:pt x="17105" y="37013"/>
                  </a:lnTo>
                  <a:lnTo>
                    <a:pt x="17589" y="37041"/>
                  </a:lnTo>
                  <a:lnTo>
                    <a:pt x="18058" y="37070"/>
                  </a:lnTo>
                  <a:lnTo>
                    <a:pt x="19012" y="37070"/>
                  </a:lnTo>
                  <a:lnTo>
                    <a:pt x="19495" y="37041"/>
                  </a:lnTo>
                  <a:lnTo>
                    <a:pt x="19965" y="37013"/>
                  </a:lnTo>
                  <a:lnTo>
                    <a:pt x="20435" y="36970"/>
                  </a:lnTo>
                  <a:lnTo>
                    <a:pt x="20890" y="36927"/>
                  </a:lnTo>
                  <a:lnTo>
                    <a:pt x="21359" y="36856"/>
                  </a:lnTo>
                  <a:lnTo>
                    <a:pt x="21815" y="36785"/>
                  </a:lnTo>
                  <a:lnTo>
                    <a:pt x="22270" y="36700"/>
                  </a:lnTo>
                  <a:lnTo>
                    <a:pt x="22726" y="36600"/>
                  </a:lnTo>
                  <a:lnTo>
                    <a:pt x="23167" y="36486"/>
                  </a:lnTo>
                  <a:lnTo>
                    <a:pt x="23608" y="36372"/>
                  </a:lnTo>
                  <a:lnTo>
                    <a:pt x="24049" y="36230"/>
                  </a:lnTo>
                  <a:lnTo>
                    <a:pt x="24476" y="36102"/>
                  </a:lnTo>
                  <a:lnTo>
                    <a:pt x="24903" y="35945"/>
                  </a:lnTo>
                  <a:lnTo>
                    <a:pt x="25330" y="35789"/>
                  </a:lnTo>
                  <a:lnTo>
                    <a:pt x="25742" y="35618"/>
                  </a:lnTo>
                  <a:lnTo>
                    <a:pt x="26169" y="35433"/>
                  </a:lnTo>
                  <a:lnTo>
                    <a:pt x="26568" y="35248"/>
                  </a:lnTo>
                  <a:lnTo>
                    <a:pt x="26966" y="35035"/>
                  </a:lnTo>
                  <a:lnTo>
                    <a:pt x="27364" y="34836"/>
                  </a:lnTo>
                  <a:lnTo>
                    <a:pt x="27763" y="34608"/>
                  </a:lnTo>
                  <a:lnTo>
                    <a:pt x="28147" y="34380"/>
                  </a:lnTo>
                  <a:lnTo>
                    <a:pt x="28531" y="34152"/>
                  </a:lnTo>
                  <a:lnTo>
                    <a:pt x="28901" y="33911"/>
                  </a:lnTo>
                  <a:lnTo>
                    <a:pt x="29257" y="33654"/>
                  </a:lnTo>
                  <a:lnTo>
                    <a:pt x="29627" y="33384"/>
                  </a:lnTo>
                  <a:lnTo>
                    <a:pt x="29983" y="33114"/>
                  </a:lnTo>
                  <a:lnTo>
                    <a:pt x="30324" y="32843"/>
                  </a:lnTo>
                  <a:lnTo>
                    <a:pt x="30666" y="32545"/>
                  </a:lnTo>
                  <a:lnTo>
                    <a:pt x="30993" y="32260"/>
                  </a:lnTo>
                  <a:lnTo>
                    <a:pt x="31320" y="31947"/>
                  </a:lnTo>
                  <a:lnTo>
                    <a:pt x="31633" y="31648"/>
                  </a:lnTo>
                  <a:lnTo>
                    <a:pt x="31946" y="31321"/>
                  </a:lnTo>
                  <a:lnTo>
                    <a:pt x="32260" y="30993"/>
                  </a:lnTo>
                  <a:lnTo>
                    <a:pt x="32544" y="30666"/>
                  </a:lnTo>
                  <a:lnTo>
                    <a:pt x="32843" y="30325"/>
                  </a:lnTo>
                  <a:lnTo>
                    <a:pt x="33113" y="29983"/>
                  </a:lnTo>
                  <a:lnTo>
                    <a:pt x="33384" y="29627"/>
                  </a:lnTo>
                  <a:lnTo>
                    <a:pt x="33654" y="29272"/>
                  </a:lnTo>
                  <a:lnTo>
                    <a:pt x="33896" y="28902"/>
                  </a:lnTo>
                  <a:lnTo>
                    <a:pt x="34152" y="28532"/>
                  </a:lnTo>
                  <a:lnTo>
                    <a:pt x="34380" y="28147"/>
                  </a:lnTo>
                  <a:lnTo>
                    <a:pt x="34607" y="27763"/>
                  </a:lnTo>
                  <a:lnTo>
                    <a:pt x="34835" y="27365"/>
                  </a:lnTo>
                  <a:lnTo>
                    <a:pt x="35034" y="26981"/>
                  </a:lnTo>
                  <a:lnTo>
                    <a:pt x="35234" y="26568"/>
                  </a:lnTo>
                  <a:lnTo>
                    <a:pt x="35433" y="26169"/>
                  </a:lnTo>
                  <a:lnTo>
                    <a:pt x="35618" y="25757"/>
                  </a:lnTo>
                  <a:lnTo>
                    <a:pt x="35789" y="25330"/>
                  </a:lnTo>
                  <a:lnTo>
                    <a:pt x="35945" y="24903"/>
                  </a:lnTo>
                  <a:lnTo>
                    <a:pt x="36087" y="24476"/>
                  </a:lnTo>
                  <a:lnTo>
                    <a:pt x="36230" y="24049"/>
                  </a:lnTo>
                  <a:lnTo>
                    <a:pt x="36358" y="23608"/>
                  </a:lnTo>
                  <a:lnTo>
                    <a:pt x="36486" y="23167"/>
                  </a:lnTo>
                  <a:lnTo>
                    <a:pt x="36600" y="22726"/>
                  </a:lnTo>
                  <a:lnTo>
                    <a:pt x="36685" y="22270"/>
                  </a:lnTo>
                  <a:lnTo>
                    <a:pt x="36785" y="21815"/>
                  </a:lnTo>
                  <a:lnTo>
                    <a:pt x="36856" y="21360"/>
                  </a:lnTo>
                  <a:lnTo>
                    <a:pt x="36913" y="20904"/>
                  </a:lnTo>
                  <a:lnTo>
                    <a:pt x="36970" y="20435"/>
                  </a:lnTo>
                  <a:lnTo>
                    <a:pt x="37012" y="19965"/>
                  </a:lnTo>
                  <a:lnTo>
                    <a:pt x="37041" y="19496"/>
                  </a:lnTo>
                  <a:lnTo>
                    <a:pt x="37055" y="19012"/>
                  </a:lnTo>
                  <a:lnTo>
                    <a:pt x="37069" y="18542"/>
                  </a:lnTo>
                  <a:lnTo>
                    <a:pt x="37055" y="18058"/>
                  </a:lnTo>
                  <a:lnTo>
                    <a:pt x="37041" y="17589"/>
                  </a:lnTo>
                  <a:lnTo>
                    <a:pt x="37012" y="17105"/>
                  </a:lnTo>
                  <a:lnTo>
                    <a:pt x="36970" y="16650"/>
                  </a:lnTo>
                  <a:lnTo>
                    <a:pt x="36913" y="16180"/>
                  </a:lnTo>
                  <a:lnTo>
                    <a:pt x="36856" y="15710"/>
                  </a:lnTo>
                  <a:lnTo>
                    <a:pt x="36785" y="15255"/>
                  </a:lnTo>
                  <a:lnTo>
                    <a:pt x="36685" y="14800"/>
                  </a:lnTo>
                  <a:lnTo>
                    <a:pt x="36600" y="14359"/>
                  </a:lnTo>
                  <a:lnTo>
                    <a:pt x="36486" y="13903"/>
                  </a:lnTo>
                  <a:lnTo>
                    <a:pt x="36358" y="13462"/>
                  </a:lnTo>
                  <a:lnTo>
                    <a:pt x="36230" y="13021"/>
                  </a:lnTo>
                  <a:lnTo>
                    <a:pt x="36087" y="12594"/>
                  </a:lnTo>
                  <a:lnTo>
                    <a:pt x="35945" y="12167"/>
                  </a:lnTo>
                  <a:lnTo>
                    <a:pt x="35789" y="11740"/>
                  </a:lnTo>
                  <a:lnTo>
                    <a:pt x="35618" y="11328"/>
                  </a:lnTo>
                  <a:lnTo>
                    <a:pt x="35433" y="10915"/>
                  </a:lnTo>
                  <a:lnTo>
                    <a:pt x="35234" y="10502"/>
                  </a:lnTo>
                  <a:lnTo>
                    <a:pt x="35034" y="10104"/>
                  </a:lnTo>
                  <a:lnTo>
                    <a:pt x="34835" y="9705"/>
                  </a:lnTo>
                  <a:lnTo>
                    <a:pt x="34607" y="9307"/>
                  </a:lnTo>
                  <a:lnTo>
                    <a:pt x="34380" y="8923"/>
                  </a:lnTo>
                  <a:lnTo>
                    <a:pt x="34152" y="8553"/>
                  </a:lnTo>
                  <a:lnTo>
                    <a:pt x="33896" y="8183"/>
                  </a:lnTo>
                  <a:lnTo>
                    <a:pt x="33654" y="7813"/>
                  </a:lnTo>
                  <a:lnTo>
                    <a:pt x="33384" y="7443"/>
                  </a:lnTo>
                  <a:lnTo>
                    <a:pt x="33113" y="7101"/>
                  </a:lnTo>
                  <a:lnTo>
                    <a:pt x="32843" y="6746"/>
                  </a:lnTo>
                  <a:lnTo>
                    <a:pt x="32544" y="6404"/>
                  </a:lnTo>
                  <a:lnTo>
                    <a:pt x="32260" y="6077"/>
                  </a:lnTo>
                  <a:lnTo>
                    <a:pt x="31946" y="5750"/>
                  </a:lnTo>
                  <a:lnTo>
                    <a:pt x="31633" y="5436"/>
                  </a:lnTo>
                  <a:lnTo>
                    <a:pt x="31320" y="5123"/>
                  </a:lnTo>
                  <a:lnTo>
                    <a:pt x="30993" y="4825"/>
                  </a:lnTo>
                  <a:lnTo>
                    <a:pt x="30666" y="4526"/>
                  </a:lnTo>
                  <a:lnTo>
                    <a:pt x="30324" y="4241"/>
                  </a:lnTo>
                  <a:lnTo>
                    <a:pt x="29983" y="3957"/>
                  </a:lnTo>
                  <a:lnTo>
                    <a:pt x="29627" y="3686"/>
                  </a:lnTo>
                  <a:lnTo>
                    <a:pt x="29257" y="3430"/>
                  </a:lnTo>
                  <a:lnTo>
                    <a:pt x="28901" y="3174"/>
                  </a:lnTo>
                  <a:lnTo>
                    <a:pt x="28531" y="2932"/>
                  </a:lnTo>
                  <a:lnTo>
                    <a:pt x="28147" y="2690"/>
                  </a:lnTo>
                  <a:lnTo>
                    <a:pt x="27763" y="2462"/>
                  </a:lnTo>
                  <a:lnTo>
                    <a:pt x="27364" y="2249"/>
                  </a:lnTo>
                  <a:lnTo>
                    <a:pt x="26966" y="2036"/>
                  </a:lnTo>
                  <a:lnTo>
                    <a:pt x="26568" y="1836"/>
                  </a:lnTo>
                  <a:lnTo>
                    <a:pt x="26169" y="1637"/>
                  </a:lnTo>
                  <a:lnTo>
                    <a:pt x="25742" y="1466"/>
                  </a:lnTo>
                  <a:lnTo>
                    <a:pt x="25330" y="1296"/>
                  </a:lnTo>
                  <a:lnTo>
                    <a:pt x="24903" y="1125"/>
                  </a:lnTo>
                  <a:lnTo>
                    <a:pt x="24476" y="983"/>
                  </a:lnTo>
                  <a:lnTo>
                    <a:pt x="24049" y="840"/>
                  </a:lnTo>
                  <a:lnTo>
                    <a:pt x="23608" y="712"/>
                  </a:lnTo>
                  <a:lnTo>
                    <a:pt x="23167" y="584"/>
                  </a:lnTo>
                  <a:lnTo>
                    <a:pt x="22726" y="484"/>
                  </a:lnTo>
                  <a:lnTo>
                    <a:pt x="22270" y="385"/>
                  </a:lnTo>
                  <a:lnTo>
                    <a:pt x="21815" y="299"/>
                  </a:lnTo>
                  <a:lnTo>
                    <a:pt x="21359" y="214"/>
                  </a:lnTo>
                  <a:lnTo>
                    <a:pt x="20890" y="157"/>
                  </a:lnTo>
                  <a:lnTo>
                    <a:pt x="20435" y="100"/>
                  </a:lnTo>
                  <a:lnTo>
                    <a:pt x="19965" y="58"/>
                  </a:lnTo>
                  <a:lnTo>
                    <a:pt x="19495" y="29"/>
                  </a:lnTo>
                  <a:lnTo>
                    <a:pt x="19012" y="15"/>
                  </a:lnTo>
                  <a:lnTo>
                    <a:pt x="18542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8"/>
            <p:cNvSpPr/>
            <p:nvPr/>
          </p:nvSpPr>
          <p:spPr>
            <a:xfrm>
              <a:off x="1438463" y="3160225"/>
              <a:ext cx="926750" cy="926750"/>
            </a:xfrm>
            <a:custGeom>
              <a:avLst/>
              <a:gdLst/>
              <a:ahLst/>
              <a:cxnLst/>
              <a:rect l="l" t="t" r="r" b="b"/>
              <a:pathLst>
                <a:path w="37070" h="37070" fill="none" extrusionOk="0">
                  <a:moveTo>
                    <a:pt x="37069" y="18542"/>
                  </a:moveTo>
                  <a:lnTo>
                    <a:pt x="37069" y="18542"/>
                  </a:lnTo>
                  <a:lnTo>
                    <a:pt x="37055" y="19012"/>
                  </a:lnTo>
                  <a:lnTo>
                    <a:pt x="37041" y="19496"/>
                  </a:lnTo>
                  <a:lnTo>
                    <a:pt x="37012" y="19965"/>
                  </a:lnTo>
                  <a:lnTo>
                    <a:pt x="36970" y="20435"/>
                  </a:lnTo>
                  <a:lnTo>
                    <a:pt x="36913" y="20904"/>
                  </a:lnTo>
                  <a:lnTo>
                    <a:pt x="36856" y="21360"/>
                  </a:lnTo>
                  <a:lnTo>
                    <a:pt x="36785" y="21815"/>
                  </a:lnTo>
                  <a:lnTo>
                    <a:pt x="36685" y="22270"/>
                  </a:lnTo>
                  <a:lnTo>
                    <a:pt x="36600" y="22726"/>
                  </a:lnTo>
                  <a:lnTo>
                    <a:pt x="36486" y="23167"/>
                  </a:lnTo>
                  <a:lnTo>
                    <a:pt x="36358" y="23608"/>
                  </a:lnTo>
                  <a:lnTo>
                    <a:pt x="36230" y="24049"/>
                  </a:lnTo>
                  <a:lnTo>
                    <a:pt x="36087" y="24476"/>
                  </a:lnTo>
                  <a:lnTo>
                    <a:pt x="35945" y="24903"/>
                  </a:lnTo>
                  <a:lnTo>
                    <a:pt x="35789" y="25330"/>
                  </a:lnTo>
                  <a:lnTo>
                    <a:pt x="35618" y="25757"/>
                  </a:lnTo>
                  <a:lnTo>
                    <a:pt x="35433" y="26169"/>
                  </a:lnTo>
                  <a:lnTo>
                    <a:pt x="35234" y="26568"/>
                  </a:lnTo>
                  <a:lnTo>
                    <a:pt x="35034" y="26981"/>
                  </a:lnTo>
                  <a:lnTo>
                    <a:pt x="34835" y="27365"/>
                  </a:lnTo>
                  <a:lnTo>
                    <a:pt x="34607" y="27763"/>
                  </a:lnTo>
                  <a:lnTo>
                    <a:pt x="34380" y="28147"/>
                  </a:lnTo>
                  <a:lnTo>
                    <a:pt x="34152" y="28532"/>
                  </a:lnTo>
                  <a:lnTo>
                    <a:pt x="33896" y="28902"/>
                  </a:lnTo>
                  <a:lnTo>
                    <a:pt x="33654" y="29272"/>
                  </a:lnTo>
                  <a:lnTo>
                    <a:pt x="33384" y="29627"/>
                  </a:lnTo>
                  <a:lnTo>
                    <a:pt x="33113" y="29983"/>
                  </a:lnTo>
                  <a:lnTo>
                    <a:pt x="32843" y="30325"/>
                  </a:lnTo>
                  <a:lnTo>
                    <a:pt x="32544" y="30666"/>
                  </a:lnTo>
                  <a:lnTo>
                    <a:pt x="32260" y="30993"/>
                  </a:lnTo>
                  <a:lnTo>
                    <a:pt x="31946" y="31321"/>
                  </a:lnTo>
                  <a:lnTo>
                    <a:pt x="31633" y="31648"/>
                  </a:lnTo>
                  <a:lnTo>
                    <a:pt x="31320" y="31947"/>
                  </a:lnTo>
                  <a:lnTo>
                    <a:pt x="30993" y="32260"/>
                  </a:lnTo>
                  <a:lnTo>
                    <a:pt x="30666" y="32545"/>
                  </a:lnTo>
                  <a:lnTo>
                    <a:pt x="30324" y="32843"/>
                  </a:lnTo>
                  <a:lnTo>
                    <a:pt x="29983" y="33114"/>
                  </a:lnTo>
                  <a:lnTo>
                    <a:pt x="29627" y="33384"/>
                  </a:lnTo>
                  <a:lnTo>
                    <a:pt x="29257" y="33654"/>
                  </a:lnTo>
                  <a:lnTo>
                    <a:pt x="28901" y="33911"/>
                  </a:lnTo>
                  <a:lnTo>
                    <a:pt x="28531" y="34152"/>
                  </a:lnTo>
                  <a:lnTo>
                    <a:pt x="28147" y="34380"/>
                  </a:lnTo>
                  <a:lnTo>
                    <a:pt x="27763" y="34608"/>
                  </a:lnTo>
                  <a:lnTo>
                    <a:pt x="27364" y="34836"/>
                  </a:lnTo>
                  <a:lnTo>
                    <a:pt x="26966" y="35035"/>
                  </a:lnTo>
                  <a:lnTo>
                    <a:pt x="26568" y="35248"/>
                  </a:lnTo>
                  <a:lnTo>
                    <a:pt x="26169" y="35433"/>
                  </a:lnTo>
                  <a:lnTo>
                    <a:pt x="25742" y="35618"/>
                  </a:lnTo>
                  <a:lnTo>
                    <a:pt x="25330" y="35789"/>
                  </a:lnTo>
                  <a:lnTo>
                    <a:pt x="24903" y="35945"/>
                  </a:lnTo>
                  <a:lnTo>
                    <a:pt x="24476" y="36102"/>
                  </a:lnTo>
                  <a:lnTo>
                    <a:pt x="24049" y="36230"/>
                  </a:lnTo>
                  <a:lnTo>
                    <a:pt x="23608" y="36372"/>
                  </a:lnTo>
                  <a:lnTo>
                    <a:pt x="23167" y="36486"/>
                  </a:lnTo>
                  <a:lnTo>
                    <a:pt x="22726" y="36600"/>
                  </a:lnTo>
                  <a:lnTo>
                    <a:pt x="22270" y="36700"/>
                  </a:lnTo>
                  <a:lnTo>
                    <a:pt x="21815" y="36785"/>
                  </a:lnTo>
                  <a:lnTo>
                    <a:pt x="21359" y="36856"/>
                  </a:lnTo>
                  <a:lnTo>
                    <a:pt x="20890" y="36927"/>
                  </a:lnTo>
                  <a:lnTo>
                    <a:pt x="20435" y="36970"/>
                  </a:lnTo>
                  <a:lnTo>
                    <a:pt x="19965" y="37013"/>
                  </a:lnTo>
                  <a:lnTo>
                    <a:pt x="19495" y="37041"/>
                  </a:lnTo>
                  <a:lnTo>
                    <a:pt x="19012" y="37070"/>
                  </a:lnTo>
                  <a:lnTo>
                    <a:pt x="18542" y="37070"/>
                  </a:lnTo>
                  <a:lnTo>
                    <a:pt x="18542" y="37070"/>
                  </a:lnTo>
                  <a:lnTo>
                    <a:pt x="18058" y="37070"/>
                  </a:lnTo>
                  <a:lnTo>
                    <a:pt x="17589" y="37041"/>
                  </a:lnTo>
                  <a:lnTo>
                    <a:pt x="17105" y="37013"/>
                  </a:lnTo>
                  <a:lnTo>
                    <a:pt x="16635" y="36970"/>
                  </a:lnTo>
                  <a:lnTo>
                    <a:pt x="16180" y="36927"/>
                  </a:lnTo>
                  <a:lnTo>
                    <a:pt x="15710" y="36856"/>
                  </a:lnTo>
                  <a:lnTo>
                    <a:pt x="15255" y="36785"/>
                  </a:lnTo>
                  <a:lnTo>
                    <a:pt x="14799" y="36700"/>
                  </a:lnTo>
                  <a:lnTo>
                    <a:pt x="14344" y="36600"/>
                  </a:lnTo>
                  <a:lnTo>
                    <a:pt x="13903" y="36486"/>
                  </a:lnTo>
                  <a:lnTo>
                    <a:pt x="13462" y="36372"/>
                  </a:lnTo>
                  <a:lnTo>
                    <a:pt x="13021" y="36230"/>
                  </a:lnTo>
                  <a:lnTo>
                    <a:pt x="12594" y="36102"/>
                  </a:lnTo>
                  <a:lnTo>
                    <a:pt x="12167" y="35945"/>
                  </a:lnTo>
                  <a:lnTo>
                    <a:pt x="11740" y="35789"/>
                  </a:lnTo>
                  <a:lnTo>
                    <a:pt x="11327" y="35618"/>
                  </a:lnTo>
                  <a:lnTo>
                    <a:pt x="10915" y="35433"/>
                  </a:lnTo>
                  <a:lnTo>
                    <a:pt x="10502" y="35248"/>
                  </a:lnTo>
                  <a:lnTo>
                    <a:pt x="10104" y="35035"/>
                  </a:lnTo>
                  <a:lnTo>
                    <a:pt x="9705" y="34836"/>
                  </a:lnTo>
                  <a:lnTo>
                    <a:pt x="9307" y="34608"/>
                  </a:lnTo>
                  <a:lnTo>
                    <a:pt x="8923" y="34380"/>
                  </a:lnTo>
                  <a:lnTo>
                    <a:pt x="8553" y="34152"/>
                  </a:lnTo>
                  <a:lnTo>
                    <a:pt x="8168" y="33911"/>
                  </a:lnTo>
                  <a:lnTo>
                    <a:pt x="7813" y="33654"/>
                  </a:lnTo>
                  <a:lnTo>
                    <a:pt x="7443" y="33384"/>
                  </a:lnTo>
                  <a:lnTo>
                    <a:pt x="7101" y="33114"/>
                  </a:lnTo>
                  <a:lnTo>
                    <a:pt x="6745" y="32843"/>
                  </a:lnTo>
                  <a:lnTo>
                    <a:pt x="6404" y="32545"/>
                  </a:lnTo>
                  <a:lnTo>
                    <a:pt x="6077" y="32260"/>
                  </a:lnTo>
                  <a:lnTo>
                    <a:pt x="5749" y="31947"/>
                  </a:lnTo>
                  <a:lnTo>
                    <a:pt x="5436" y="31648"/>
                  </a:lnTo>
                  <a:lnTo>
                    <a:pt x="5123" y="31321"/>
                  </a:lnTo>
                  <a:lnTo>
                    <a:pt x="4824" y="30993"/>
                  </a:lnTo>
                  <a:lnTo>
                    <a:pt x="4525" y="30666"/>
                  </a:lnTo>
                  <a:lnTo>
                    <a:pt x="4241" y="30325"/>
                  </a:lnTo>
                  <a:lnTo>
                    <a:pt x="3956" y="29983"/>
                  </a:lnTo>
                  <a:lnTo>
                    <a:pt x="3686" y="29627"/>
                  </a:lnTo>
                  <a:lnTo>
                    <a:pt x="3430" y="29272"/>
                  </a:lnTo>
                  <a:lnTo>
                    <a:pt x="3174" y="28902"/>
                  </a:lnTo>
                  <a:lnTo>
                    <a:pt x="2918" y="28532"/>
                  </a:lnTo>
                  <a:lnTo>
                    <a:pt x="2690" y="28147"/>
                  </a:lnTo>
                  <a:lnTo>
                    <a:pt x="2462" y="27763"/>
                  </a:lnTo>
                  <a:lnTo>
                    <a:pt x="2234" y="27365"/>
                  </a:lnTo>
                  <a:lnTo>
                    <a:pt x="2035" y="26981"/>
                  </a:lnTo>
                  <a:lnTo>
                    <a:pt x="1836" y="26568"/>
                  </a:lnTo>
                  <a:lnTo>
                    <a:pt x="1637" y="26169"/>
                  </a:lnTo>
                  <a:lnTo>
                    <a:pt x="1466" y="25757"/>
                  </a:lnTo>
                  <a:lnTo>
                    <a:pt x="1295" y="25330"/>
                  </a:lnTo>
                  <a:lnTo>
                    <a:pt x="1125" y="24903"/>
                  </a:lnTo>
                  <a:lnTo>
                    <a:pt x="982" y="24476"/>
                  </a:lnTo>
                  <a:lnTo>
                    <a:pt x="840" y="24049"/>
                  </a:lnTo>
                  <a:lnTo>
                    <a:pt x="712" y="23608"/>
                  </a:lnTo>
                  <a:lnTo>
                    <a:pt x="584" y="23167"/>
                  </a:lnTo>
                  <a:lnTo>
                    <a:pt x="484" y="22726"/>
                  </a:lnTo>
                  <a:lnTo>
                    <a:pt x="385" y="22270"/>
                  </a:lnTo>
                  <a:lnTo>
                    <a:pt x="299" y="21815"/>
                  </a:lnTo>
                  <a:lnTo>
                    <a:pt x="214" y="21360"/>
                  </a:lnTo>
                  <a:lnTo>
                    <a:pt x="157" y="20904"/>
                  </a:lnTo>
                  <a:lnTo>
                    <a:pt x="100" y="20435"/>
                  </a:lnTo>
                  <a:lnTo>
                    <a:pt x="57" y="19965"/>
                  </a:lnTo>
                  <a:lnTo>
                    <a:pt x="29" y="19496"/>
                  </a:lnTo>
                  <a:lnTo>
                    <a:pt x="15" y="19012"/>
                  </a:lnTo>
                  <a:lnTo>
                    <a:pt x="0" y="18542"/>
                  </a:lnTo>
                  <a:lnTo>
                    <a:pt x="0" y="18542"/>
                  </a:lnTo>
                  <a:lnTo>
                    <a:pt x="15" y="18058"/>
                  </a:lnTo>
                  <a:lnTo>
                    <a:pt x="29" y="17589"/>
                  </a:lnTo>
                  <a:lnTo>
                    <a:pt x="57" y="17105"/>
                  </a:lnTo>
                  <a:lnTo>
                    <a:pt x="100" y="16650"/>
                  </a:lnTo>
                  <a:lnTo>
                    <a:pt x="157" y="16180"/>
                  </a:lnTo>
                  <a:lnTo>
                    <a:pt x="214" y="15710"/>
                  </a:lnTo>
                  <a:lnTo>
                    <a:pt x="299" y="15255"/>
                  </a:lnTo>
                  <a:lnTo>
                    <a:pt x="385" y="14800"/>
                  </a:lnTo>
                  <a:lnTo>
                    <a:pt x="484" y="14359"/>
                  </a:lnTo>
                  <a:lnTo>
                    <a:pt x="584" y="13903"/>
                  </a:lnTo>
                  <a:lnTo>
                    <a:pt x="712" y="13462"/>
                  </a:lnTo>
                  <a:lnTo>
                    <a:pt x="840" y="13021"/>
                  </a:lnTo>
                  <a:lnTo>
                    <a:pt x="982" y="12594"/>
                  </a:lnTo>
                  <a:lnTo>
                    <a:pt x="1125" y="12167"/>
                  </a:lnTo>
                  <a:lnTo>
                    <a:pt x="1295" y="11740"/>
                  </a:lnTo>
                  <a:lnTo>
                    <a:pt x="1466" y="11328"/>
                  </a:lnTo>
                  <a:lnTo>
                    <a:pt x="1637" y="10915"/>
                  </a:lnTo>
                  <a:lnTo>
                    <a:pt x="1836" y="10502"/>
                  </a:lnTo>
                  <a:lnTo>
                    <a:pt x="2035" y="10104"/>
                  </a:lnTo>
                  <a:lnTo>
                    <a:pt x="2234" y="9705"/>
                  </a:lnTo>
                  <a:lnTo>
                    <a:pt x="2462" y="9307"/>
                  </a:lnTo>
                  <a:lnTo>
                    <a:pt x="2690" y="8923"/>
                  </a:lnTo>
                  <a:lnTo>
                    <a:pt x="2918" y="8553"/>
                  </a:lnTo>
                  <a:lnTo>
                    <a:pt x="3174" y="8183"/>
                  </a:lnTo>
                  <a:lnTo>
                    <a:pt x="3430" y="7813"/>
                  </a:lnTo>
                  <a:lnTo>
                    <a:pt x="3686" y="7443"/>
                  </a:lnTo>
                  <a:lnTo>
                    <a:pt x="3956" y="7101"/>
                  </a:lnTo>
                  <a:lnTo>
                    <a:pt x="4241" y="6746"/>
                  </a:lnTo>
                  <a:lnTo>
                    <a:pt x="4525" y="6404"/>
                  </a:lnTo>
                  <a:lnTo>
                    <a:pt x="4824" y="6077"/>
                  </a:lnTo>
                  <a:lnTo>
                    <a:pt x="5123" y="5750"/>
                  </a:lnTo>
                  <a:lnTo>
                    <a:pt x="5436" y="5436"/>
                  </a:lnTo>
                  <a:lnTo>
                    <a:pt x="5749" y="5123"/>
                  </a:lnTo>
                  <a:lnTo>
                    <a:pt x="6077" y="4825"/>
                  </a:lnTo>
                  <a:lnTo>
                    <a:pt x="6404" y="4526"/>
                  </a:lnTo>
                  <a:lnTo>
                    <a:pt x="6745" y="4241"/>
                  </a:lnTo>
                  <a:lnTo>
                    <a:pt x="7101" y="3957"/>
                  </a:lnTo>
                  <a:lnTo>
                    <a:pt x="7443" y="3686"/>
                  </a:lnTo>
                  <a:lnTo>
                    <a:pt x="7813" y="3430"/>
                  </a:lnTo>
                  <a:lnTo>
                    <a:pt x="8168" y="3174"/>
                  </a:lnTo>
                  <a:lnTo>
                    <a:pt x="8553" y="2932"/>
                  </a:lnTo>
                  <a:lnTo>
                    <a:pt x="8923" y="2690"/>
                  </a:lnTo>
                  <a:lnTo>
                    <a:pt x="9307" y="2462"/>
                  </a:lnTo>
                  <a:lnTo>
                    <a:pt x="9705" y="2249"/>
                  </a:lnTo>
                  <a:lnTo>
                    <a:pt x="10104" y="2036"/>
                  </a:lnTo>
                  <a:lnTo>
                    <a:pt x="10502" y="1836"/>
                  </a:lnTo>
                  <a:lnTo>
                    <a:pt x="10915" y="1637"/>
                  </a:lnTo>
                  <a:lnTo>
                    <a:pt x="11327" y="1466"/>
                  </a:lnTo>
                  <a:lnTo>
                    <a:pt x="11740" y="1296"/>
                  </a:lnTo>
                  <a:lnTo>
                    <a:pt x="12167" y="1125"/>
                  </a:lnTo>
                  <a:lnTo>
                    <a:pt x="12594" y="983"/>
                  </a:lnTo>
                  <a:lnTo>
                    <a:pt x="13021" y="840"/>
                  </a:lnTo>
                  <a:lnTo>
                    <a:pt x="13462" y="712"/>
                  </a:lnTo>
                  <a:lnTo>
                    <a:pt x="13903" y="584"/>
                  </a:lnTo>
                  <a:lnTo>
                    <a:pt x="14344" y="484"/>
                  </a:lnTo>
                  <a:lnTo>
                    <a:pt x="14799" y="385"/>
                  </a:lnTo>
                  <a:lnTo>
                    <a:pt x="15255" y="299"/>
                  </a:lnTo>
                  <a:lnTo>
                    <a:pt x="15710" y="214"/>
                  </a:lnTo>
                  <a:lnTo>
                    <a:pt x="16180" y="157"/>
                  </a:lnTo>
                  <a:lnTo>
                    <a:pt x="16635" y="100"/>
                  </a:lnTo>
                  <a:lnTo>
                    <a:pt x="17105" y="58"/>
                  </a:lnTo>
                  <a:lnTo>
                    <a:pt x="17589" y="29"/>
                  </a:lnTo>
                  <a:lnTo>
                    <a:pt x="18058" y="15"/>
                  </a:lnTo>
                  <a:lnTo>
                    <a:pt x="18542" y="1"/>
                  </a:lnTo>
                  <a:lnTo>
                    <a:pt x="18542" y="1"/>
                  </a:lnTo>
                  <a:lnTo>
                    <a:pt x="19012" y="15"/>
                  </a:lnTo>
                  <a:lnTo>
                    <a:pt x="19495" y="29"/>
                  </a:lnTo>
                  <a:lnTo>
                    <a:pt x="19965" y="58"/>
                  </a:lnTo>
                  <a:lnTo>
                    <a:pt x="20435" y="100"/>
                  </a:lnTo>
                  <a:lnTo>
                    <a:pt x="20890" y="157"/>
                  </a:lnTo>
                  <a:lnTo>
                    <a:pt x="21359" y="214"/>
                  </a:lnTo>
                  <a:lnTo>
                    <a:pt x="21815" y="299"/>
                  </a:lnTo>
                  <a:lnTo>
                    <a:pt x="22270" y="385"/>
                  </a:lnTo>
                  <a:lnTo>
                    <a:pt x="22726" y="484"/>
                  </a:lnTo>
                  <a:lnTo>
                    <a:pt x="23167" y="584"/>
                  </a:lnTo>
                  <a:lnTo>
                    <a:pt x="23608" y="712"/>
                  </a:lnTo>
                  <a:lnTo>
                    <a:pt x="24049" y="840"/>
                  </a:lnTo>
                  <a:lnTo>
                    <a:pt x="24476" y="983"/>
                  </a:lnTo>
                  <a:lnTo>
                    <a:pt x="24903" y="1125"/>
                  </a:lnTo>
                  <a:lnTo>
                    <a:pt x="25330" y="1296"/>
                  </a:lnTo>
                  <a:lnTo>
                    <a:pt x="25742" y="1466"/>
                  </a:lnTo>
                  <a:lnTo>
                    <a:pt x="26169" y="1637"/>
                  </a:lnTo>
                  <a:lnTo>
                    <a:pt x="26568" y="1836"/>
                  </a:lnTo>
                  <a:lnTo>
                    <a:pt x="26966" y="2036"/>
                  </a:lnTo>
                  <a:lnTo>
                    <a:pt x="27364" y="2249"/>
                  </a:lnTo>
                  <a:lnTo>
                    <a:pt x="27763" y="2462"/>
                  </a:lnTo>
                  <a:lnTo>
                    <a:pt x="28147" y="2690"/>
                  </a:lnTo>
                  <a:lnTo>
                    <a:pt x="28531" y="2932"/>
                  </a:lnTo>
                  <a:lnTo>
                    <a:pt x="28901" y="3174"/>
                  </a:lnTo>
                  <a:lnTo>
                    <a:pt x="29257" y="3430"/>
                  </a:lnTo>
                  <a:lnTo>
                    <a:pt x="29627" y="3686"/>
                  </a:lnTo>
                  <a:lnTo>
                    <a:pt x="29983" y="3957"/>
                  </a:lnTo>
                  <a:lnTo>
                    <a:pt x="30324" y="4241"/>
                  </a:lnTo>
                  <a:lnTo>
                    <a:pt x="30666" y="4526"/>
                  </a:lnTo>
                  <a:lnTo>
                    <a:pt x="30993" y="4825"/>
                  </a:lnTo>
                  <a:lnTo>
                    <a:pt x="31320" y="5123"/>
                  </a:lnTo>
                  <a:lnTo>
                    <a:pt x="31633" y="5436"/>
                  </a:lnTo>
                  <a:lnTo>
                    <a:pt x="31946" y="5750"/>
                  </a:lnTo>
                  <a:lnTo>
                    <a:pt x="32260" y="6077"/>
                  </a:lnTo>
                  <a:lnTo>
                    <a:pt x="32544" y="6404"/>
                  </a:lnTo>
                  <a:lnTo>
                    <a:pt x="32843" y="6746"/>
                  </a:lnTo>
                  <a:lnTo>
                    <a:pt x="33113" y="7101"/>
                  </a:lnTo>
                  <a:lnTo>
                    <a:pt x="33384" y="7443"/>
                  </a:lnTo>
                  <a:lnTo>
                    <a:pt x="33654" y="7813"/>
                  </a:lnTo>
                  <a:lnTo>
                    <a:pt x="33896" y="8183"/>
                  </a:lnTo>
                  <a:lnTo>
                    <a:pt x="34152" y="8553"/>
                  </a:lnTo>
                  <a:lnTo>
                    <a:pt x="34380" y="8923"/>
                  </a:lnTo>
                  <a:lnTo>
                    <a:pt x="34607" y="9307"/>
                  </a:lnTo>
                  <a:lnTo>
                    <a:pt x="34835" y="9705"/>
                  </a:lnTo>
                  <a:lnTo>
                    <a:pt x="35034" y="10104"/>
                  </a:lnTo>
                  <a:lnTo>
                    <a:pt x="35234" y="10502"/>
                  </a:lnTo>
                  <a:lnTo>
                    <a:pt x="35433" y="10915"/>
                  </a:lnTo>
                  <a:lnTo>
                    <a:pt x="35618" y="11328"/>
                  </a:lnTo>
                  <a:lnTo>
                    <a:pt x="35789" y="11740"/>
                  </a:lnTo>
                  <a:lnTo>
                    <a:pt x="35945" y="12167"/>
                  </a:lnTo>
                  <a:lnTo>
                    <a:pt x="36087" y="12594"/>
                  </a:lnTo>
                  <a:lnTo>
                    <a:pt x="36230" y="13021"/>
                  </a:lnTo>
                  <a:lnTo>
                    <a:pt x="36358" y="13462"/>
                  </a:lnTo>
                  <a:lnTo>
                    <a:pt x="36486" y="13903"/>
                  </a:lnTo>
                  <a:lnTo>
                    <a:pt x="36600" y="14359"/>
                  </a:lnTo>
                  <a:lnTo>
                    <a:pt x="36685" y="14800"/>
                  </a:lnTo>
                  <a:lnTo>
                    <a:pt x="36785" y="15255"/>
                  </a:lnTo>
                  <a:lnTo>
                    <a:pt x="36856" y="15710"/>
                  </a:lnTo>
                  <a:lnTo>
                    <a:pt x="36913" y="16180"/>
                  </a:lnTo>
                  <a:lnTo>
                    <a:pt x="36970" y="16650"/>
                  </a:lnTo>
                  <a:lnTo>
                    <a:pt x="37012" y="17105"/>
                  </a:lnTo>
                  <a:lnTo>
                    <a:pt x="37041" y="17589"/>
                  </a:lnTo>
                  <a:lnTo>
                    <a:pt x="37055" y="18058"/>
                  </a:lnTo>
                  <a:lnTo>
                    <a:pt x="37069" y="1854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8"/>
            <p:cNvSpPr/>
            <p:nvPr/>
          </p:nvSpPr>
          <p:spPr>
            <a:xfrm>
              <a:off x="1577563" y="3298975"/>
              <a:ext cx="649625" cy="649975"/>
            </a:xfrm>
            <a:custGeom>
              <a:avLst/>
              <a:gdLst/>
              <a:ahLst/>
              <a:cxnLst/>
              <a:rect l="l" t="t" r="r" b="b"/>
              <a:pathLst>
                <a:path w="25985" h="25999" extrusionOk="0">
                  <a:moveTo>
                    <a:pt x="13746" y="0"/>
                  </a:moveTo>
                  <a:lnTo>
                    <a:pt x="13604" y="2377"/>
                  </a:lnTo>
                  <a:lnTo>
                    <a:pt x="14145" y="2419"/>
                  </a:lnTo>
                  <a:lnTo>
                    <a:pt x="14401" y="57"/>
                  </a:lnTo>
                  <a:lnTo>
                    <a:pt x="13746" y="0"/>
                  </a:lnTo>
                  <a:close/>
                  <a:moveTo>
                    <a:pt x="11142" y="100"/>
                  </a:moveTo>
                  <a:lnTo>
                    <a:pt x="10815" y="157"/>
                  </a:lnTo>
                  <a:lnTo>
                    <a:pt x="10502" y="214"/>
                  </a:lnTo>
                  <a:lnTo>
                    <a:pt x="10943" y="2547"/>
                  </a:lnTo>
                  <a:lnTo>
                    <a:pt x="11470" y="2462"/>
                  </a:lnTo>
                  <a:lnTo>
                    <a:pt x="11142" y="100"/>
                  </a:lnTo>
                  <a:close/>
                  <a:moveTo>
                    <a:pt x="16948" y="598"/>
                  </a:moveTo>
                  <a:lnTo>
                    <a:pt x="16222" y="2875"/>
                  </a:lnTo>
                  <a:lnTo>
                    <a:pt x="16735" y="3046"/>
                  </a:lnTo>
                  <a:lnTo>
                    <a:pt x="17574" y="811"/>
                  </a:lnTo>
                  <a:lnTo>
                    <a:pt x="16948" y="598"/>
                  </a:lnTo>
                  <a:close/>
                  <a:moveTo>
                    <a:pt x="7997" y="968"/>
                  </a:moveTo>
                  <a:lnTo>
                    <a:pt x="7400" y="1224"/>
                  </a:lnTo>
                  <a:lnTo>
                    <a:pt x="8424" y="3387"/>
                  </a:lnTo>
                  <a:lnTo>
                    <a:pt x="8908" y="3159"/>
                  </a:lnTo>
                  <a:lnTo>
                    <a:pt x="7997" y="968"/>
                  </a:lnTo>
                  <a:close/>
                  <a:moveTo>
                    <a:pt x="19908" y="1978"/>
                  </a:moveTo>
                  <a:lnTo>
                    <a:pt x="18641" y="3999"/>
                  </a:lnTo>
                  <a:lnTo>
                    <a:pt x="19083" y="4298"/>
                  </a:lnTo>
                  <a:lnTo>
                    <a:pt x="20449" y="2334"/>
                  </a:lnTo>
                  <a:lnTo>
                    <a:pt x="19908" y="1978"/>
                  </a:lnTo>
                  <a:close/>
                  <a:moveTo>
                    <a:pt x="5166" y="2576"/>
                  </a:moveTo>
                  <a:lnTo>
                    <a:pt x="4910" y="2775"/>
                  </a:lnTo>
                  <a:lnTo>
                    <a:pt x="4653" y="2989"/>
                  </a:lnTo>
                  <a:lnTo>
                    <a:pt x="6176" y="4810"/>
                  </a:lnTo>
                  <a:lnTo>
                    <a:pt x="6603" y="4483"/>
                  </a:lnTo>
                  <a:lnTo>
                    <a:pt x="5166" y="2576"/>
                  </a:lnTo>
                  <a:close/>
                  <a:moveTo>
                    <a:pt x="22427" y="4056"/>
                  </a:moveTo>
                  <a:lnTo>
                    <a:pt x="20691" y="5692"/>
                  </a:lnTo>
                  <a:lnTo>
                    <a:pt x="21046" y="6091"/>
                  </a:lnTo>
                  <a:lnTo>
                    <a:pt x="22868" y="4525"/>
                  </a:lnTo>
                  <a:lnTo>
                    <a:pt x="22427" y="4056"/>
                  </a:lnTo>
                  <a:close/>
                  <a:moveTo>
                    <a:pt x="2818" y="4838"/>
                  </a:moveTo>
                  <a:lnTo>
                    <a:pt x="2434" y="5365"/>
                  </a:lnTo>
                  <a:lnTo>
                    <a:pt x="4355" y="6760"/>
                  </a:lnTo>
                  <a:lnTo>
                    <a:pt x="4682" y="6333"/>
                  </a:lnTo>
                  <a:lnTo>
                    <a:pt x="2818" y="4838"/>
                  </a:lnTo>
                  <a:close/>
                  <a:moveTo>
                    <a:pt x="24348" y="6674"/>
                  </a:moveTo>
                  <a:lnTo>
                    <a:pt x="22270" y="7841"/>
                  </a:lnTo>
                  <a:lnTo>
                    <a:pt x="22512" y="8311"/>
                  </a:lnTo>
                  <a:lnTo>
                    <a:pt x="24661" y="7258"/>
                  </a:lnTo>
                  <a:lnTo>
                    <a:pt x="24504" y="6959"/>
                  </a:lnTo>
                  <a:lnTo>
                    <a:pt x="24348" y="6674"/>
                  </a:lnTo>
                  <a:close/>
                  <a:moveTo>
                    <a:pt x="1110" y="7628"/>
                  </a:moveTo>
                  <a:lnTo>
                    <a:pt x="854" y="8225"/>
                  </a:lnTo>
                  <a:lnTo>
                    <a:pt x="3074" y="9093"/>
                  </a:lnTo>
                  <a:lnTo>
                    <a:pt x="3287" y="8609"/>
                  </a:lnTo>
                  <a:lnTo>
                    <a:pt x="1110" y="7628"/>
                  </a:lnTo>
                  <a:close/>
                  <a:moveTo>
                    <a:pt x="25557" y="9705"/>
                  </a:moveTo>
                  <a:lnTo>
                    <a:pt x="23252" y="10303"/>
                  </a:lnTo>
                  <a:lnTo>
                    <a:pt x="23380" y="10829"/>
                  </a:lnTo>
                  <a:lnTo>
                    <a:pt x="25714" y="10331"/>
                  </a:lnTo>
                  <a:lnTo>
                    <a:pt x="25557" y="9705"/>
                  </a:lnTo>
                  <a:close/>
                  <a:moveTo>
                    <a:pt x="157" y="10744"/>
                  </a:moveTo>
                  <a:lnTo>
                    <a:pt x="57" y="11384"/>
                  </a:lnTo>
                  <a:lnTo>
                    <a:pt x="2419" y="11683"/>
                  </a:lnTo>
                  <a:lnTo>
                    <a:pt x="2505" y="11142"/>
                  </a:lnTo>
                  <a:lnTo>
                    <a:pt x="157" y="10744"/>
                  </a:lnTo>
                  <a:close/>
                  <a:moveTo>
                    <a:pt x="25557" y="12950"/>
                  </a:moveTo>
                  <a:lnTo>
                    <a:pt x="23593" y="12992"/>
                  </a:lnTo>
                  <a:lnTo>
                    <a:pt x="23579" y="13519"/>
                  </a:lnTo>
                  <a:lnTo>
                    <a:pt x="25970" y="13647"/>
                  </a:lnTo>
                  <a:lnTo>
                    <a:pt x="25984" y="13305"/>
                  </a:lnTo>
                  <a:lnTo>
                    <a:pt x="25984" y="12950"/>
                  </a:lnTo>
                  <a:close/>
                  <a:moveTo>
                    <a:pt x="2377" y="13818"/>
                  </a:moveTo>
                  <a:lnTo>
                    <a:pt x="0" y="13988"/>
                  </a:lnTo>
                  <a:lnTo>
                    <a:pt x="29" y="14316"/>
                  </a:lnTo>
                  <a:lnTo>
                    <a:pt x="71" y="14643"/>
                  </a:lnTo>
                  <a:lnTo>
                    <a:pt x="2434" y="14344"/>
                  </a:lnTo>
                  <a:lnTo>
                    <a:pt x="2377" y="13818"/>
                  </a:lnTo>
                  <a:close/>
                  <a:moveTo>
                    <a:pt x="23266" y="15625"/>
                  </a:moveTo>
                  <a:lnTo>
                    <a:pt x="23124" y="16151"/>
                  </a:lnTo>
                  <a:lnTo>
                    <a:pt x="25401" y="16849"/>
                  </a:lnTo>
                  <a:lnTo>
                    <a:pt x="25571" y="16222"/>
                  </a:lnTo>
                  <a:lnTo>
                    <a:pt x="23266" y="15625"/>
                  </a:lnTo>
                  <a:close/>
                  <a:moveTo>
                    <a:pt x="2917" y="16422"/>
                  </a:moveTo>
                  <a:lnTo>
                    <a:pt x="655" y="17190"/>
                  </a:lnTo>
                  <a:lnTo>
                    <a:pt x="769" y="17489"/>
                  </a:lnTo>
                  <a:lnTo>
                    <a:pt x="883" y="17802"/>
                  </a:lnTo>
                  <a:lnTo>
                    <a:pt x="3102" y="16920"/>
                  </a:lnTo>
                  <a:lnTo>
                    <a:pt x="2917" y="16422"/>
                  </a:lnTo>
                  <a:close/>
                  <a:moveTo>
                    <a:pt x="22284" y="18101"/>
                  </a:moveTo>
                  <a:lnTo>
                    <a:pt x="22014" y="18570"/>
                  </a:lnTo>
                  <a:lnTo>
                    <a:pt x="24049" y="19823"/>
                  </a:lnTo>
                  <a:lnTo>
                    <a:pt x="24220" y="19538"/>
                  </a:lnTo>
                  <a:lnTo>
                    <a:pt x="24376" y="19253"/>
                  </a:lnTo>
                  <a:lnTo>
                    <a:pt x="22284" y="18101"/>
                  </a:lnTo>
                  <a:close/>
                  <a:moveTo>
                    <a:pt x="4084" y="18812"/>
                  </a:moveTo>
                  <a:lnTo>
                    <a:pt x="2092" y="20121"/>
                  </a:lnTo>
                  <a:lnTo>
                    <a:pt x="2462" y="20648"/>
                  </a:lnTo>
                  <a:lnTo>
                    <a:pt x="4383" y="19239"/>
                  </a:lnTo>
                  <a:lnTo>
                    <a:pt x="4084" y="18812"/>
                  </a:lnTo>
                  <a:close/>
                  <a:moveTo>
                    <a:pt x="20719" y="20264"/>
                  </a:moveTo>
                  <a:lnTo>
                    <a:pt x="20349" y="20634"/>
                  </a:lnTo>
                  <a:lnTo>
                    <a:pt x="22000" y="22356"/>
                  </a:lnTo>
                  <a:lnTo>
                    <a:pt x="22455" y="21886"/>
                  </a:lnTo>
                  <a:lnTo>
                    <a:pt x="20719" y="20264"/>
                  </a:lnTo>
                  <a:close/>
                  <a:moveTo>
                    <a:pt x="5806" y="20833"/>
                  </a:moveTo>
                  <a:lnTo>
                    <a:pt x="4198" y="22597"/>
                  </a:lnTo>
                  <a:lnTo>
                    <a:pt x="4696" y="23024"/>
                  </a:lnTo>
                  <a:lnTo>
                    <a:pt x="6204" y="21189"/>
                  </a:lnTo>
                  <a:lnTo>
                    <a:pt x="5806" y="20833"/>
                  </a:lnTo>
                  <a:close/>
                  <a:moveTo>
                    <a:pt x="18670" y="21957"/>
                  </a:moveTo>
                  <a:lnTo>
                    <a:pt x="18215" y="22227"/>
                  </a:lnTo>
                  <a:lnTo>
                    <a:pt x="19396" y="24305"/>
                  </a:lnTo>
                  <a:lnTo>
                    <a:pt x="19951" y="23964"/>
                  </a:lnTo>
                  <a:lnTo>
                    <a:pt x="18670" y="21957"/>
                  </a:lnTo>
                  <a:close/>
                  <a:moveTo>
                    <a:pt x="7983" y="22370"/>
                  </a:moveTo>
                  <a:lnTo>
                    <a:pt x="6859" y="24476"/>
                  </a:lnTo>
                  <a:lnTo>
                    <a:pt x="7442" y="24775"/>
                  </a:lnTo>
                  <a:lnTo>
                    <a:pt x="8453" y="22612"/>
                  </a:lnTo>
                  <a:lnTo>
                    <a:pt x="7983" y="22370"/>
                  </a:lnTo>
                  <a:close/>
                  <a:moveTo>
                    <a:pt x="16265" y="23095"/>
                  </a:moveTo>
                  <a:lnTo>
                    <a:pt x="15753" y="23252"/>
                  </a:lnTo>
                  <a:lnTo>
                    <a:pt x="16379" y="25543"/>
                  </a:lnTo>
                  <a:lnTo>
                    <a:pt x="17005" y="25358"/>
                  </a:lnTo>
                  <a:lnTo>
                    <a:pt x="16265" y="23095"/>
                  </a:lnTo>
                  <a:close/>
                  <a:moveTo>
                    <a:pt x="10473" y="23323"/>
                  </a:moveTo>
                  <a:lnTo>
                    <a:pt x="9904" y="25643"/>
                  </a:lnTo>
                  <a:lnTo>
                    <a:pt x="10545" y="25771"/>
                  </a:lnTo>
                  <a:lnTo>
                    <a:pt x="10986" y="23423"/>
                  </a:lnTo>
                  <a:lnTo>
                    <a:pt x="10473" y="23323"/>
                  </a:lnTo>
                  <a:close/>
                  <a:moveTo>
                    <a:pt x="13647" y="23594"/>
                  </a:moveTo>
                  <a:lnTo>
                    <a:pt x="13120" y="23608"/>
                  </a:lnTo>
                  <a:lnTo>
                    <a:pt x="13149" y="25998"/>
                  </a:lnTo>
                  <a:lnTo>
                    <a:pt x="13803" y="25970"/>
                  </a:lnTo>
                  <a:lnTo>
                    <a:pt x="13647" y="235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1905563" y="3888800"/>
              <a:ext cx="17100" cy="60150"/>
            </a:xfrm>
            <a:custGeom>
              <a:avLst/>
              <a:gdLst/>
              <a:ahLst/>
              <a:cxnLst/>
              <a:rect l="l" t="t" r="r" b="b"/>
              <a:pathLst>
                <a:path w="684" h="2406" fill="none" extrusionOk="0">
                  <a:moveTo>
                    <a:pt x="29" y="2405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527" y="1"/>
                  </a:lnTo>
                  <a:lnTo>
                    <a:pt x="683" y="2377"/>
                  </a:lnTo>
                  <a:lnTo>
                    <a:pt x="683" y="2377"/>
                  </a:lnTo>
                  <a:lnTo>
                    <a:pt x="29" y="240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8"/>
            <p:cNvSpPr/>
            <p:nvPr/>
          </p:nvSpPr>
          <p:spPr>
            <a:xfrm>
              <a:off x="1825163" y="3882050"/>
              <a:ext cx="27050" cy="61200"/>
            </a:xfrm>
            <a:custGeom>
              <a:avLst/>
              <a:gdLst/>
              <a:ahLst/>
              <a:cxnLst/>
              <a:rect l="l" t="t" r="r" b="b"/>
              <a:pathLst>
                <a:path w="1082" h="2448" fill="none" extrusionOk="0">
                  <a:moveTo>
                    <a:pt x="641" y="2448"/>
                  </a:moveTo>
                  <a:lnTo>
                    <a:pt x="641" y="2448"/>
                  </a:lnTo>
                  <a:lnTo>
                    <a:pt x="0" y="2320"/>
                  </a:lnTo>
                  <a:lnTo>
                    <a:pt x="569" y="0"/>
                  </a:lnTo>
                  <a:lnTo>
                    <a:pt x="569" y="0"/>
                  </a:lnTo>
                  <a:lnTo>
                    <a:pt x="1082" y="100"/>
                  </a:lnTo>
                  <a:lnTo>
                    <a:pt x="641" y="24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8"/>
            <p:cNvSpPr/>
            <p:nvPr/>
          </p:nvSpPr>
          <p:spPr>
            <a:xfrm>
              <a:off x="1971363" y="3876350"/>
              <a:ext cx="31325" cy="61225"/>
            </a:xfrm>
            <a:custGeom>
              <a:avLst/>
              <a:gdLst/>
              <a:ahLst/>
              <a:cxnLst/>
              <a:rect l="l" t="t" r="r" b="b"/>
              <a:pathLst>
                <a:path w="1253" h="2449" fill="none" extrusionOk="0">
                  <a:moveTo>
                    <a:pt x="627" y="2448"/>
                  </a:moveTo>
                  <a:lnTo>
                    <a:pt x="1" y="157"/>
                  </a:lnTo>
                  <a:lnTo>
                    <a:pt x="1" y="157"/>
                  </a:lnTo>
                  <a:lnTo>
                    <a:pt x="513" y="0"/>
                  </a:lnTo>
                  <a:lnTo>
                    <a:pt x="1253" y="2263"/>
                  </a:lnTo>
                  <a:lnTo>
                    <a:pt x="1253" y="2263"/>
                  </a:lnTo>
                  <a:lnTo>
                    <a:pt x="627" y="24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8"/>
            <p:cNvSpPr/>
            <p:nvPr/>
          </p:nvSpPr>
          <p:spPr>
            <a:xfrm>
              <a:off x="1749038" y="3858200"/>
              <a:ext cx="39850" cy="60150"/>
            </a:xfrm>
            <a:custGeom>
              <a:avLst/>
              <a:gdLst/>
              <a:ahLst/>
              <a:cxnLst/>
              <a:rect l="l" t="t" r="r" b="b"/>
              <a:pathLst>
                <a:path w="1594" h="2406" fill="none" extrusionOk="0">
                  <a:moveTo>
                    <a:pt x="583" y="2406"/>
                  </a:moveTo>
                  <a:lnTo>
                    <a:pt x="583" y="2406"/>
                  </a:lnTo>
                  <a:lnTo>
                    <a:pt x="0" y="2107"/>
                  </a:lnTo>
                  <a:lnTo>
                    <a:pt x="1124" y="1"/>
                  </a:lnTo>
                  <a:lnTo>
                    <a:pt x="1124" y="1"/>
                  </a:lnTo>
                  <a:lnTo>
                    <a:pt x="1594" y="243"/>
                  </a:lnTo>
                  <a:lnTo>
                    <a:pt x="583" y="240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8"/>
            <p:cNvSpPr/>
            <p:nvPr/>
          </p:nvSpPr>
          <p:spPr>
            <a:xfrm>
              <a:off x="2032913" y="3847900"/>
              <a:ext cx="43425" cy="58725"/>
            </a:xfrm>
            <a:custGeom>
              <a:avLst/>
              <a:gdLst/>
              <a:ahLst/>
              <a:cxnLst/>
              <a:rect l="l" t="t" r="r" b="b"/>
              <a:pathLst>
                <a:path w="1737" h="2349" fill="none" extrusionOk="0">
                  <a:moveTo>
                    <a:pt x="1182" y="2348"/>
                  </a:moveTo>
                  <a:lnTo>
                    <a:pt x="1" y="270"/>
                  </a:lnTo>
                  <a:lnTo>
                    <a:pt x="1" y="270"/>
                  </a:lnTo>
                  <a:lnTo>
                    <a:pt x="456" y="0"/>
                  </a:lnTo>
                  <a:lnTo>
                    <a:pt x="1737" y="2007"/>
                  </a:lnTo>
                  <a:lnTo>
                    <a:pt x="1737" y="2007"/>
                  </a:lnTo>
                  <a:lnTo>
                    <a:pt x="1182" y="23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8"/>
            <p:cNvSpPr/>
            <p:nvPr/>
          </p:nvSpPr>
          <p:spPr>
            <a:xfrm>
              <a:off x="1682513" y="3819775"/>
              <a:ext cx="50175" cy="54825"/>
            </a:xfrm>
            <a:custGeom>
              <a:avLst/>
              <a:gdLst/>
              <a:ahLst/>
              <a:cxnLst/>
              <a:rect l="l" t="t" r="r" b="b"/>
              <a:pathLst>
                <a:path w="2007" h="2193" fill="none" extrusionOk="0">
                  <a:moveTo>
                    <a:pt x="498" y="2192"/>
                  </a:moveTo>
                  <a:lnTo>
                    <a:pt x="498" y="2192"/>
                  </a:lnTo>
                  <a:lnTo>
                    <a:pt x="0" y="176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2006" y="357"/>
                  </a:lnTo>
                  <a:lnTo>
                    <a:pt x="498" y="219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8"/>
            <p:cNvSpPr/>
            <p:nvPr/>
          </p:nvSpPr>
          <p:spPr>
            <a:xfrm>
              <a:off x="2086288" y="3805550"/>
              <a:ext cx="52675" cy="52325"/>
            </a:xfrm>
            <a:custGeom>
              <a:avLst/>
              <a:gdLst/>
              <a:ahLst/>
              <a:cxnLst/>
              <a:rect l="l" t="t" r="r" b="b"/>
              <a:pathLst>
                <a:path w="2107" h="2093" fill="none" extrusionOk="0">
                  <a:moveTo>
                    <a:pt x="1651" y="2093"/>
                  </a:moveTo>
                  <a:lnTo>
                    <a:pt x="0" y="371"/>
                  </a:lnTo>
                  <a:lnTo>
                    <a:pt x="0" y="371"/>
                  </a:lnTo>
                  <a:lnTo>
                    <a:pt x="370" y="1"/>
                  </a:lnTo>
                  <a:lnTo>
                    <a:pt x="2106" y="1623"/>
                  </a:lnTo>
                  <a:lnTo>
                    <a:pt x="2106" y="1623"/>
                  </a:lnTo>
                  <a:lnTo>
                    <a:pt x="1651" y="209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8"/>
            <p:cNvSpPr/>
            <p:nvPr/>
          </p:nvSpPr>
          <p:spPr>
            <a:xfrm>
              <a:off x="1629863" y="3769275"/>
              <a:ext cx="57300" cy="45900"/>
            </a:xfrm>
            <a:custGeom>
              <a:avLst/>
              <a:gdLst/>
              <a:ahLst/>
              <a:cxnLst/>
              <a:rect l="l" t="t" r="r" b="b"/>
              <a:pathLst>
                <a:path w="2292" h="1836" fill="none" extrusionOk="0">
                  <a:moveTo>
                    <a:pt x="370" y="1836"/>
                  </a:moveTo>
                  <a:lnTo>
                    <a:pt x="370" y="1836"/>
                  </a:lnTo>
                  <a:lnTo>
                    <a:pt x="0" y="1309"/>
                  </a:lnTo>
                  <a:lnTo>
                    <a:pt x="1992" y="0"/>
                  </a:lnTo>
                  <a:lnTo>
                    <a:pt x="1992" y="0"/>
                  </a:lnTo>
                  <a:lnTo>
                    <a:pt x="2291" y="427"/>
                  </a:lnTo>
                  <a:lnTo>
                    <a:pt x="370" y="183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8"/>
            <p:cNvSpPr/>
            <p:nvPr/>
          </p:nvSpPr>
          <p:spPr>
            <a:xfrm>
              <a:off x="2127888" y="3751475"/>
              <a:ext cx="59100" cy="43075"/>
            </a:xfrm>
            <a:custGeom>
              <a:avLst/>
              <a:gdLst/>
              <a:ahLst/>
              <a:cxnLst/>
              <a:rect l="l" t="t" r="r" b="b"/>
              <a:pathLst>
                <a:path w="2364" h="1723" fill="none" extrusionOk="0">
                  <a:moveTo>
                    <a:pt x="2036" y="1723"/>
                  </a:moveTo>
                  <a:lnTo>
                    <a:pt x="1" y="470"/>
                  </a:lnTo>
                  <a:lnTo>
                    <a:pt x="1" y="470"/>
                  </a:lnTo>
                  <a:lnTo>
                    <a:pt x="271" y="1"/>
                  </a:lnTo>
                  <a:lnTo>
                    <a:pt x="2363" y="1153"/>
                  </a:lnTo>
                  <a:lnTo>
                    <a:pt x="2363" y="1153"/>
                  </a:lnTo>
                  <a:lnTo>
                    <a:pt x="2207" y="1438"/>
                  </a:lnTo>
                  <a:lnTo>
                    <a:pt x="2036" y="172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8"/>
            <p:cNvSpPr/>
            <p:nvPr/>
          </p:nvSpPr>
          <p:spPr>
            <a:xfrm>
              <a:off x="1593913" y="3709500"/>
              <a:ext cx="61225" cy="34525"/>
            </a:xfrm>
            <a:custGeom>
              <a:avLst/>
              <a:gdLst/>
              <a:ahLst/>
              <a:cxnLst/>
              <a:rect l="l" t="t" r="r" b="b"/>
              <a:pathLst>
                <a:path w="2449" h="1381" fill="none" extrusionOk="0">
                  <a:moveTo>
                    <a:pt x="229" y="1381"/>
                  </a:moveTo>
                  <a:lnTo>
                    <a:pt x="229" y="1381"/>
                  </a:lnTo>
                  <a:lnTo>
                    <a:pt x="115" y="1068"/>
                  </a:lnTo>
                  <a:lnTo>
                    <a:pt x="1" y="769"/>
                  </a:lnTo>
                  <a:lnTo>
                    <a:pt x="2263" y="1"/>
                  </a:lnTo>
                  <a:lnTo>
                    <a:pt x="2263" y="1"/>
                  </a:lnTo>
                  <a:lnTo>
                    <a:pt x="2448" y="499"/>
                  </a:lnTo>
                  <a:lnTo>
                    <a:pt x="229" y="138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8"/>
            <p:cNvSpPr/>
            <p:nvPr/>
          </p:nvSpPr>
          <p:spPr>
            <a:xfrm>
              <a:off x="2155638" y="3689575"/>
              <a:ext cx="61225" cy="30625"/>
            </a:xfrm>
            <a:custGeom>
              <a:avLst/>
              <a:gdLst/>
              <a:ahLst/>
              <a:cxnLst/>
              <a:rect l="l" t="t" r="r" b="b"/>
              <a:pathLst>
                <a:path w="2449" h="1225" fill="none" extrusionOk="0">
                  <a:moveTo>
                    <a:pt x="2278" y="1225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143" y="1"/>
                  </a:lnTo>
                  <a:lnTo>
                    <a:pt x="2448" y="598"/>
                  </a:lnTo>
                  <a:lnTo>
                    <a:pt x="2448" y="598"/>
                  </a:lnTo>
                  <a:lnTo>
                    <a:pt x="2278" y="122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8"/>
            <p:cNvSpPr/>
            <p:nvPr/>
          </p:nvSpPr>
          <p:spPr>
            <a:xfrm>
              <a:off x="1577563" y="3644400"/>
              <a:ext cx="60850" cy="20650"/>
            </a:xfrm>
            <a:custGeom>
              <a:avLst/>
              <a:gdLst/>
              <a:ahLst/>
              <a:cxnLst/>
              <a:rect l="l" t="t" r="r" b="b"/>
              <a:pathLst>
                <a:path w="2434" h="826" fill="none" extrusionOk="0">
                  <a:moveTo>
                    <a:pt x="71" y="826"/>
                  </a:moveTo>
                  <a:lnTo>
                    <a:pt x="71" y="826"/>
                  </a:lnTo>
                  <a:lnTo>
                    <a:pt x="29" y="499"/>
                  </a:lnTo>
                  <a:lnTo>
                    <a:pt x="0" y="171"/>
                  </a:lnTo>
                  <a:lnTo>
                    <a:pt x="2377" y="1"/>
                  </a:lnTo>
                  <a:lnTo>
                    <a:pt x="2377" y="1"/>
                  </a:lnTo>
                  <a:lnTo>
                    <a:pt x="2434" y="527"/>
                  </a:lnTo>
                  <a:lnTo>
                    <a:pt x="71" y="82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8"/>
            <p:cNvSpPr/>
            <p:nvPr/>
          </p:nvSpPr>
          <p:spPr>
            <a:xfrm>
              <a:off x="2167038" y="3622700"/>
              <a:ext cx="60150" cy="17450"/>
            </a:xfrm>
            <a:custGeom>
              <a:avLst/>
              <a:gdLst/>
              <a:ahLst/>
              <a:cxnLst/>
              <a:rect l="l" t="t" r="r" b="b"/>
              <a:pathLst>
                <a:path w="2406" h="698" fill="none" extrusionOk="0">
                  <a:moveTo>
                    <a:pt x="2391" y="698"/>
                  </a:moveTo>
                  <a:lnTo>
                    <a:pt x="0" y="570"/>
                  </a:lnTo>
                  <a:lnTo>
                    <a:pt x="0" y="570"/>
                  </a:lnTo>
                  <a:lnTo>
                    <a:pt x="14" y="43"/>
                  </a:lnTo>
                  <a:lnTo>
                    <a:pt x="1978" y="1"/>
                  </a:lnTo>
                  <a:lnTo>
                    <a:pt x="2405" y="1"/>
                  </a:lnTo>
                  <a:lnTo>
                    <a:pt x="2405" y="1"/>
                  </a:lnTo>
                  <a:lnTo>
                    <a:pt x="2405" y="356"/>
                  </a:lnTo>
                  <a:lnTo>
                    <a:pt x="2391" y="69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8"/>
            <p:cNvSpPr/>
            <p:nvPr/>
          </p:nvSpPr>
          <p:spPr>
            <a:xfrm>
              <a:off x="1578988" y="3567550"/>
              <a:ext cx="61200" cy="23525"/>
            </a:xfrm>
            <a:custGeom>
              <a:avLst/>
              <a:gdLst/>
              <a:ahLst/>
              <a:cxnLst/>
              <a:rect l="l" t="t" r="r" b="b"/>
              <a:pathLst>
                <a:path w="2448" h="941" fill="none" extrusionOk="0">
                  <a:moveTo>
                    <a:pt x="2362" y="940"/>
                  </a:moveTo>
                  <a:lnTo>
                    <a:pt x="0" y="641"/>
                  </a:lnTo>
                  <a:lnTo>
                    <a:pt x="0" y="641"/>
                  </a:lnTo>
                  <a:lnTo>
                    <a:pt x="100" y="1"/>
                  </a:lnTo>
                  <a:lnTo>
                    <a:pt x="2448" y="399"/>
                  </a:lnTo>
                  <a:lnTo>
                    <a:pt x="2448" y="399"/>
                  </a:lnTo>
                  <a:lnTo>
                    <a:pt x="2362" y="9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8"/>
            <p:cNvSpPr/>
            <p:nvPr/>
          </p:nvSpPr>
          <p:spPr>
            <a:xfrm>
              <a:off x="2158838" y="3541600"/>
              <a:ext cx="61575" cy="28125"/>
            </a:xfrm>
            <a:custGeom>
              <a:avLst/>
              <a:gdLst/>
              <a:ahLst/>
              <a:cxnLst/>
              <a:rect l="l" t="t" r="r" b="b"/>
              <a:pathLst>
                <a:path w="2463" h="1125" fill="none" extrusionOk="0">
                  <a:moveTo>
                    <a:pt x="129" y="1124"/>
                  </a:moveTo>
                  <a:lnTo>
                    <a:pt x="129" y="1124"/>
                  </a:lnTo>
                  <a:lnTo>
                    <a:pt x="1" y="598"/>
                  </a:lnTo>
                  <a:lnTo>
                    <a:pt x="2306" y="0"/>
                  </a:lnTo>
                  <a:lnTo>
                    <a:pt x="2306" y="0"/>
                  </a:lnTo>
                  <a:lnTo>
                    <a:pt x="2463" y="626"/>
                  </a:lnTo>
                  <a:lnTo>
                    <a:pt x="129" y="11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8"/>
            <p:cNvSpPr/>
            <p:nvPr/>
          </p:nvSpPr>
          <p:spPr>
            <a:xfrm>
              <a:off x="1598913" y="3489650"/>
              <a:ext cx="60850" cy="36675"/>
            </a:xfrm>
            <a:custGeom>
              <a:avLst/>
              <a:gdLst/>
              <a:ahLst/>
              <a:cxnLst/>
              <a:rect l="l" t="t" r="r" b="b"/>
              <a:pathLst>
                <a:path w="2434" h="1467" fill="none" extrusionOk="0">
                  <a:moveTo>
                    <a:pt x="2220" y="1466"/>
                  </a:moveTo>
                  <a:lnTo>
                    <a:pt x="0" y="598"/>
                  </a:lnTo>
                  <a:lnTo>
                    <a:pt x="0" y="598"/>
                  </a:lnTo>
                  <a:lnTo>
                    <a:pt x="256" y="1"/>
                  </a:lnTo>
                  <a:lnTo>
                    <a:pt x="2433" y="982"/>
                  </a:lnTo>
                  <a:lnTo>
                    <a:pt x="2433" y="982"/>
                  </a:lnTo>
                  <a:lnTo>
                    <a:pt x="2220" y="14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8"/>
            <p:cNvSpPr/>
            <p:nvPr/>
          </p:nvSpPr>
          <p:spPr>
            <a:xfrm>
              <a:off x="2134313" y="3465825"/>
              <a:ext cx="59775" cy="40925"/>
            </a:xfrm>
            <a:custGeom>
              <a:avLst/>
              <a:gdLst/>
              <a:ahLst/>
              <a:cxnLst/>
              <a:rect l="l" t="t" r="r" b="b"/>
              <a:pathLst>
                <a:path w="2391" h="1637" fill="none" extrusionOk="0">
                  <a:moveTo>
                    <a:pt x="242" y="1637"/>
                  </a:moveTo>
                  <a:lnTo>
                    <a:pt x="242" y="1637"/>
                  </a:lnTo>
                  <a:lnTo>
                    <a:pt x="0" y="1167"/>
                  </a:lnTo>
                  <a:lnTo>
                    <a:pt x="2078" y="0"/>
                  </a:lnTo>
                  <a:lnTo>
                    <a:pt x="2078" y="0"/>
                  </a:lnTo>
                  <a:lnTo>
                    <a:pt x="2234" y="285"/>
                  </a:lnTo>
                  <a:lnTo>
                    <a:pt x="2391" y="584"/>
                  </a:lnTo>
                  <a:lnTo>
                    <a:pt x="242" y="163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8"/>
            <p:cNvSpPr/>
            <p:nvPr/>
          </p:nvSpPr>
          <p:spPr>
            <a:xfrm>
              <a:off x="1638388" y="3419925"/>
              <a:ext cx="56225" cy="48050"/>
            </a:xfrm>
            <a:custGeom>
              <a:avLst/>
              <a:gdLst/>
              <a:ahLst/>
              <a:cxnLst/>
              <a:rect l="l" t="t" r="r" b="b"/>
              <a:pathLst>
                <a:path w="2249" h="1922" fill="none" extrusionOk="0">
                  <a:moveTo>
                    <a:pt x="1922" y="1922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385" y="0"/>
                  </a:lnTo>
                  <a:lnTo>
                    <a:pt x="2249" y="1495"/>
                  </a:lnTo>
                  <a:lnTo>
                    <a:pt x="2249" y="1495"/>
                  </a:lnTo>
                  <a:lnTo>
                    <a:pt x="1922" y="19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8"/>
            <p:cNvSpPr/>
            <p:nvPr/>
          </p:nvSpPr>
          <p:spPr>
            <a:xfrm>
              <a:off x="2094813" y="3400350"/>
              <a:ext cx="54450" cy="50900"/>
            </a:xfrm>
            <a:custGeom>
              <a:avLst/>
              <a:gdLst/>
              <a:ahLst/>
              <a:cxnLst/>
              <a:rect l="l" t="t" r="r" b="b"/>
              <a:pathLst>
                <a:path w="2178" h="2036" fill="none" extrusionOk="0">
                  <a:moveTo>
                    <a:pt x="356" y="2036"/>
                  </a:moveTo>
                  <a:lnTo>
                    <a:pt x="356" y="2036"/>
                  </a:lnTo>
                  <a:lnTo>
                    <a:pt x="1" y="1637"/>
                  </a:lnTo>
                  <a:lnTo>
                    <a:pt x="1737" y="1"/>
                  </a:lnTo>
                  <a:lnTo>
                    <a:pt x="1737" y="1"/>
                  </a:lnTo>
                  <a:lnTo>
                    <a:pt x="2178" y="470"/>
                  </a:lnTo>
                  <a:lnTo>
                    <a:pt x="356" y="203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8"/>
            <p:cNvSpPr/>
            <p:nvPr/>
          </p:nvSpPr>
          <p:spPr>
            <a:xfrm>
              <a:off x="1693888" y="3363350"/>
              <a:ext cx="48750" cy="55900"/>
            </a:xfrm>
            <a:custGeom>
              <a:avLst/>
              <a:gdLst/>
              <a:ahLst/>
              <a:cxnLst/>
              <a:rect l="l" t="t" r="r" b="b"/>
              <a:pathLst>
                <a:path w="1950" h="2236" fill="none" extrusionOk="0">
                  <a:moveTo>
                    <a:pt x="1523" y="2235"/>
                  </a:moveTo>
                  <a:lnTo>
                    <a:pt x="0" y="414"/>
                  </a:lnTo>
                  <a:lnTo>
                    <a:pt x="0" y="414"/>
                  </a:lnTo>
                  <a:lnTo>
                    <a:pt x="257" y="200"/>
                  </a:lnTo>
                  <a:lnTo>
                    <a:pt x="513" y="1"/>
                  </a:lnTo>
                  <a:lnTo>
                    <a:pt x="1950" y="1908"/>
                  </a:lnTo>
                  <a:lnTo>
                    <a:pt x="1950" y="1908"/>
                  </a:lnTo>
                  <a:lnTo>
                    <a:pt x="1523" y="223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8"/>
            <p:cNvSpPr/>
            <p:nvPr/>
          </p:nvSpPr>
          <p:spPr>
            <a:xfrm>
              <a:off x="2043588" y="3348425"/>
              <a:ext cx="45200" cy="58000"/>
            </a:xfrm>
            <a:custGeom>
              <a:avLst/>
              <a:gdLst/>
              <a:ahLst/>
              <a:cxnLst/>
              <a:rect l="l" t="t" r="r" b="b"/>
              <a:pathLst>
                <a:path w="1808" h="2320" fill="none" extrusionOk="0">
                  <a:moveTo>
                    <a:pt x="442" y="2320"/>
                  </a:moveTo>
                  <a:lnTo>
                    <a:pt x="442" y="2320"/>
                  </a:lnTo>
                  <a:lnTo>
                    <a:pt x="0" y="2021"/>
                  </a:lnTo>
                  <a:lnTo>
                    <a:pt x="1267" y="0"/>
                  </a:lnTo>
                  <a:lnTo>
                    <a:pt x="1267" y="0"/>
                  </a:lnTo>
                  <a:lnTo>
                    <a:pt x="1808" y="356"/>
                  </a:lnTo>
                  <a:lnTo>
                    <a:pt x="442" y="23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8"/>
            <p:cNvSpPr/>
            <p:nvPr/>
          </p:nvSpPr>
          <p:spPr>
            <a:xfrm>
              <a:off x="1762538" y="3323150"/>
              <a:ext cx="37750" cy="60525"/>
            </a:xfrm>
            <a:custGeom>
              <a:avLst/>
              <a:gdLst/>
              <a:ahLst/>
              <a:cxnLst/>
              <a:rect l="l" t="t" r="r" b="b"/>
              <a:pathLst>
                <a:path w="1510" h="2421" fill="none" extrusionOk="0">
                  <a:moveTo>
                    <a:pt x="1025" y="2420"/>
                  </a:moveTo>
                  <a:lnTo>
                    <a:pt x="1" y="257"/>
                  </a:lnTo>
                  <a:lnTo>
                    <a:pt x="1" y="257"/>
                  </a:lnTo>
                  <a:lnTo>
                    <a:pt x="598" y="1"/>
                  </a:lnTo>
                  <a:lnTo>
                    <a:pt x="1509" y="2192"/>
                  </a:lnTo>
                  <a:lnTo>
                    <a:pt x="1509" y="2192"/>
                  </a:lnTo>
                  <a:lnTo>
                    <a:pt x="1025" y="24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8"/>
            <p:cNvSpPr/>
            <p:nvPr/>
          </p:nvSpPr>
          <p:spPr>
            <a:xfrm>
              <a:off x="1983113" y="3313900"/>
              <a:ext cx="33825" cy="61225"/>
            </a:xfrm>
            <a:custGeom>
              <a:avLst/>
              <a:gdLst/>
              <a:ahLst/>
              <a:cxnLst/>
              <a:rect l="l" t="t" r="r" b="b"/>
              <a:pathLst>
                <a:path w="1353" h="2449" fill="none" extrusionOk="0">
                  <a:moveTo>
                    <a:pt x="513" y="2449"/>
                  </a:moveTo>
                  <a:lnTo>
                    <a:pt x="513" y="2449"/>
                  </a:lnTo>
                  <a:lnTo>
                    <a:pt x="0" y="2278"/>
                  </a:lnTo>
                  <a:lnTo>
                    <a:pt x="726" y="1"/>
                  </a:lnTo>
                  <a:lnTo>
                    <a:pt x="726" y="1"/>
                  </a:lnTo>
                  <a:lnTo>
                    <a:pt x="1352" y="214"/>
                  </a:lnTo>
                  <a:lnTo>
                    <a:pt x="513" y="244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8"/>
            <p:cNvSpPr/>
            <p:nvPr/>
          </p:nvSpPr>
          <p:spPr>
            <a:xfrm>
              <a:off x="1840088" y="3301450"/>
              <a:ext cx="24225" cy="61225"/>
            </a:xfrm>
            <a:custGeom>
              <a:avLst/>
              <a:gdLst/>
              <a:ahLst/>
              <a:cxnLst/>
              <a:rect l="l" t="t" r="r" b="b"/>
              <a:pathLst>
                <a:path w="969" h="2449" fill="none" extrusionOk="0">
                  <a:moveTo>
                    <a:pt x="442" y="2448"/>
                  </a:moveTo>
                  <a:lnTo>
                    <a:pt x="1" y="115"/>
                  </a:lnTo>
                  <a:lnTo>
                    <a:pt x="1" y="115"/>
                  </a:lnTo>
                  <a:lnTo>
                    <a:pt x="314" y="58"/>
                  </a:lnTo>
                  <a:lnTo>
                    <a:pt x="641" y="1"/>
                  </a:lnTo>
                  <a:lnTo>
                    <a:pt x="969" y="2363"/>
                  </a:lnTo>
                  <a:lnTo>
                    <a:pt x="969" y="2363"/>
                  </a:lnTo>
                  <a:lnTo>
                    <a:pt x="442" y="24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8"/>
            <p:cNvSpPr/>
            <p:nvPr/>
          </p:nvSpPr>
          <p:spPr>
            <a:xfrm>
              <a:off x="1917663" y="3298975"/>
              <a:ext cx="19925" cy="60500"/>
            </a:xfrm>
            <a:custGeom>
              <a:avLst/>
              <a:gdLst/>
              <a:ahLst/>
              <a:cxnLst/>
              <a:rect l="l" t="t" r="r" b="b"/>
              <a:pathLst>
                <a:path w="797" h="2420" fill="none" extrusionOk="0">
                  <a:moveTo>
                    <a:pt x="541" y="2419"/>
                  </a:moveTo>
                  <a:lnTo>
                    <a:pt x="541" y="2419"/>
                  </a:lnTo>
                  <a:lnTo>
                    <a:pt x="0" y="2377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797" y="57"/>
                  </a:lnTo>
                  <a:lnTo>
                    <a:pt x="541" y="241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8"/>
            <p:cNvSpPr/>
            <p:nvPr/>
          </p:nvSpPr>
          <p:spPr>
            <a:xfrm>
              <a:off x="851113" y="2915825"/>
              <a:ext cx="557500" cy="412350"/>
            </a:xfrm>
            <a:custGeom>
              <a:avLst/>
              <a:gdLst/>
              <a:ahLst/>
              <a:cxnLst/>
              <a:rect l="l" t="t" r="r" b="b"/>
              <a:pathLst>
                <a:path w="22300" h="16494" extrusionOk="0">
                  <a:moveTo>
                    <a:pt x="1" y="1"/>
                  </a:moveTo>
                  <a:lnTo>
                    <a:pt x="1" y="16493"/>
                  </a:lnTo>
                  <a:lnTo>
                    <a:pt x="3573" y="16493"/>
                  </a:lnTo>
                  <a:lnTo>
                    <a:pt x="3573" y="3587"/>
                  </a:lnTo>
                  <a:lnTo>
                    <a:pt x="22299" y="3587"/>
                  </a:lnTo>
                  <a:lnTo>
                    <a:pt x="222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8"/>
            <p:cNvSpPr/>
            <p:nvPr/>
          </p:nvSpPr>
          <p:spPr>
            <a:xfrm>
              <a:off x="851113" y="3935050"/>
              <a:ext cx="557500" cy="412325"/>
            </a:xfrm>
            <a:custGeom>
              <a:avLst/>
              <a:gdLst/>
              <a:ahLst/>
              <a:cxnLst/>
              <a:rect l="l" t="t" r="r" b="b"/>
              <a:pathLst>
                <a:path w="22300" h="16493" extrusionOk="0">
                  <a:moveTo>
                    <a:pt x="1" y="0"/>
                  </a:moveTo>
                  <a:lnTo>
                    <a:pt x="1" y="16493"/>
                  </a:lnTo>
                  <a:lnTo>
                    <a:pt x="22299" y="16493"/>
                  </a:lnTo>
                  <a:lnTo>
                    <a:pt x="22299" y="12907"/>
                  </a:lnTo>
                  <a:lnTo>
                    <a:pt x="3573" y="12907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8"/>
            <p:cNvSpPr/>
            <p:nvPr/>
          </p:nvSpPr>
          <p:spPr>
            <a:xfrm>
              <a:off x="2427438" y="2915825"/>
              <a:ext cx="557125" cy="412350"/>
            </a:xfrm>
            <a:custGeom>
              <a:avLst/>
              <a:gdLst/>
              <a:ahLst/>
              <a:cxnLst/>
              <a:rect l="l" t="t" r="r" b="b"/>
              <a:pathLst>
                <a:path w="22285" h="16494" extrusionOk="0">
                  <a:moveTo>
                    <a:pt x="0" y="1"/>
                  </a:moveTo>
                  <a:lnTo>
                    <a:pt x="0" y="3587"/>
                  </a:lnTo>
                  <a:lnTo>
                    <a:pt x="18713" y="3587"/>
                  </a:lnTo>
                  <a:lnTo>
                    <a:pt x="18713" y="16493"/>
                  </a:lnTo>
                  <a:lnTo>
                    <a:pt x="22284" y="16493"/>
                  </a:lnTo>
                  <a:lnTo>
                    <a:pt x="222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8"/>
            <p:cNvSpPr/>
            <p:nvPr/>
          </p:nvSpPr>
          <p:spPr>
            <a:xfrm>
              <a:off x="2427438" y="3935050"/>
              <a:ext cx="557125" cy="412325"/>
            </a:xfrm>
            <a:custGeom>
              <a:avLst/>
              <a:gdLst/>
              <a:ahLst/>
              <a:cxnLst/>
              <a:rect l="l" t="t" r="r" b="b"/>
              <a:pathLst>
                <a:path w="22285" h="16493" extrusionOk="0">
                  <a:moveTo>
                    <a:pt x="18713" y="0"/>
                  </a:moveTo>
                  <a:lnTo>
                    <a:pt x="18713" y="12907"/>
                  </a:lnTo>
                  <a:lnTo>
                    <a:pt x="0" y="12907"/>
                  </a:lnTo>
                  <a:lnTo>
                    <a:pt x="0" y="16493"/>
                  </a:lnTo>
                  <a:lnTo>
                    <a:pt x="22284" y="16493"/>
                  </a:lnTo>
                  <a:lnTo>
                    <a:pt x="222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8"/>
            <p:cNvSpPr/>
            <p:nvPr/>
          </p:nvSpPr>
          <p:spPr>
            <a:xfrm>
              <a:off x="1581463" y="3255575"/>
              <a:ext cx="389575" cy="389575"/>
            </a:xfrm>
            <a:custGeom>
              <a:avLst/>
              <a:gdLst/>
              <a:ahLst/>
              <a:cxnLst/>
              <a:rect l="l" t="t" r="r" b="b"/>
              <a:pathLst>
                <a:path w="15583" h="15583" extrusionOk="0">
                  <a:moveTo>
                    <a:pt x="10986" y="1836"/>
                  </a:moveTo>
                  <a:lnTo>
                    <a:pt x="11314" y="4198"/>
                  </a:lnTo>
                  <a:lnTo>
                    <a:pt x="10787" y="4283"/>
                  </a:lnTo>
                  <a:lnTo>
                    <a:pt x="10346" y="1950"/>
                  </a:lnTo>
                  <a:lnTo>
                    <a:pt x="10659" y="1893"/>
                  </a:lnTo>
                  <a:lnTo>
                    <a:pt x="10986" y="1836"/>
                  </a:lnTo>
                  <a:close/>
                  <a:moveTo>
                    <a:pt x="7841" y="2704"/>
                  </a:moveTo>
                  <a:lnTo>
                    <a:pt x="8752" y="4895"/>
                  </a:lnTo>
                  <a:lnTo>
                    <a:pt x="8268" y="5123"/>
                  </a:lnTo>
                  <a:lnTo>
                    <a:pt x="7244" y="2960"/>
                  </a:lnTo>
                  <a:lnTo>
                    <a:pt x="7841" y="2704"/>
                  </a:lnTo>
                  <a:close/>
                  <a:moveTo>
                    <a:pt x="5010" y="4312"/>
                  </a:moveTo>
                  <a:lnTo>
                    <a:pt x="6447" y="6219"/>
                  </a:lnTo>
                  <a:lnTo>
                    <a:pt x="6020" y="6546"/>
                  </a:lnTo>
                  <a:lnTo>
                    <a:pt x="4497" y="4725"/>
                  </a:lnTo>
                  <a:lnTo>
                    <a:pt x="4754" y="4511"/>
                  </a:lnTo>
                  <a:lnTo>
                    <a:pt x="5010" y="4312"/>
                  </a:lnTo>
                  <a:close/>
                  <a:moveTo>
                    <a:pt x="2662" y="6574"/>
                  </a:moveTo>
                  <a:lnTo>
                    <a:pt x="4526" y="8069"/>
                  </a:lnTo>
                  <a:lnTo>
                    <a:pt x="4199" y="8496"/>
                  </a:lnTo>
                  <a:lnTo>
                    <a:pt x="2278" y="7101"/>
                  </a:lnTo>
                  <a:lnTo>
                    <a:pt x="2662" y="6574"/>
                  </a:lnTo>
                  <a:close/>
                  <a:moveTo>
                    <a:pt x="954" y="9364"/>
                  </a:moveTo>
                  <a:lnTo>
                    <a:pt x="3131" y="10345"/>
                  </a:lnTo>
                  <a:lnTo>
                    <a:pt x="2918" y="10829"/>
                  </a:lnTo>
                  <a:lnTo>
                    <a:pt x="698" y="9961"/>
                  </a:lnTo>
                  <a:lnTo>
                    <a:pt x="954" y="9364"/>
                  </a:lnTo>
                  <a:close/>
                  <a:moveTo>
                    <a:pt x="7386" y="0"/>
                  </a:moveTo>
                  <a:lnTo>
                    <a:pt x="7002" y="29"/>
                  </a:lnTo>
                  <a:lnTo>
                    <a:pt x="6603" y="86"/>
                  </a:lnTo>
                  <a:lnTo>
                    <a:pt x="6219" y="157"/>
                  </a:lnTo>
                  <a:lnTo>
                    <a:pt x="5849" y="242"/>
                  </a:lnTo>
                  <a:lnTo>
                    <a:pt x="5479" y="342"/>
                  </a:lnTo>
                  <a:lnTo>
                    <a:pt x="5109" y="470"/>
                  </a:lnTo>
                  <a:lnTo>
                    <a:pt x="4754" y="612"/>
                  </a:lnTo>
                  <a:lnTo>
                    <a:pt x="4412" y="769"/>
                  </a:lnTo>
                  <a:lnTo>
                    <a:pt x="4085" y="939"/>
                  </a:lnTo>
                  <a:lnTo>
                    <a:pt x="3757" y="1124"/>
                  </a:lnTo>
                  <a:lnTo>
                    <a:pt x="3430" y="1324"/>
                  </a:lnTo>
                  <a:lnTo>
                    <a:pt x="3131" y="1537"/>
                  </a:lnTo>
                  <a:lnTo>
                    <a:pt x="2833" y="1779"/>
                  </a:lnTo>
                  <a:lnTo>
                    <a:pt x="2548" y="2021"/>
                  </a:lnTo>
                  <a:lnTo>
                    <a:pt x="2278" y="2277"/>
                  </a:lnTo>
                  <a:lnTo>
                    <a:pt x="2021" y="2547"/>
                  </a:lnTo>
                  <a:lnTo>
                    <a:pt x="1780" y="2832"/>
                  </a:lnTo>
                  <a:lnTo>
                    <a:pt x="1552" y="3131"/>
                  </a:lnTo>
                  <a:lnTo>
                    <a:pt x="1324" y="3430"/>
                  </a:lnTo>
                  <a:lnTo>
                    <a:pt x="1125" y="3743"/>
                  </a:lnTo>
                  <a:lnTo>
                    <a:pt x="940" y="4070"/>
                  </a:lnTo>
                  <a:lnTo>
                    <a:pt x="769" y="4412"/>
                  </a:lnTo>
                  <a:lnTo>
                    <a:pt x="613" y="4753"/>
                  </a:lnTo>
                  <a:lnTo>
                    <a:pt x="470" y="5109"/>
                  </a:lnTo>
                  <a:lnTo>
                    <a:pt x="357" y="5465"/>
                  </a:lnTo>
                  <a:lnTo>
                    <a:pt x="243" y="5835"/>
                  </a:lnTo>
                  <a:lnTo>
                    <a:pt x="157" y="6219"/>
                  </a:lnTo>
                  <a:lnTo>
                    <a:pt x="86" y="6603"/>
                  </a:lnTo>
                  <a:lnTo>
                    <a:pt x="43" y="6987"/>
                  </a:lnTo>
                  <a:lnTo>
                    <a:pt x="15" y="7386"/>
                  </a:lnTo>
                  <a:lnTo>
                    <a:pt x="1" y="7784"/>
                  </a:lnTo>
                  <a:lnTo>
                    <a:pt x="15" y="8140"/>
                  </a:lnTo>
                  <a:lnTo>
                    <a:pt x="29" y="8496"/>
                  </a:lnTo>
                  <a:lnTo>
                    <a:pt x="72" y="8837"/>
                  </a:lnTo>
                  <a:lnTo>
                    <a:pt x="129" y="9179"/>
                  </a:lnTo>
                  <a:lnTo>
                    <a:pt x="200" y="9520"/>
                  </a:lnTo>
                  <a:lnTo>
                    <a:pt x="271" y="9847"/>
                  </a:lnTo>
                  <a:lnTo>
                    <a:pt x="371" y="10175"/>
                  </a:lnTo>
                  <a:lnTo>
                    <a:pt x="485" y="10502"/>
                  </a:lnTo>
                  <a:lnTo>
                    <a:pt x="613" y="10815"/>
                  </a:lnTo>
                  <a:lnTo>
                    <a:pt x="741" y="11114"/>
                  </a:lnTo>
                  <a:lnTo>
                    <a:pt x="897" y="11413"/>
                  </a:lnTo>
                  <a:lnTo>
                    <a:pt x="1054" y="11712"/>
                  </a:lnTo>
                  <a:lnTo>
                    <a:pt x="1225" y="11996"/>
                  </a:lnTo>
                  <a:lnTo>
                    <a:pt x="1410" y="12266"/>
                  </a:lnTo>
                  <a:lnTo>
                    <a:pt x="1609" y="12537"/>
                  </a:lnTo>
                  <a:lnTo>
                    <a:pt x="1822" y="12793"/>
                  </a:lnTo>
                  <a:lnTo>
                    <a:pt x="2349" y="12878"/>
                  </a:lnTo>
                  <a:lnTo>
                    <a:pt x="2292" y="13305"/>
                  </a:lnTo>
                  <a:lnTo>
                    <a:pt x="2562" y="13561"/>
                  </a:lnTo>
                  <a:lnTo>
                    <a:pt x="2833" y="13803"/>
                  </a:lnTo>
                  <a:lnTo>
                    <a:pt x="3131" y="14031"/>
                  </a:lnTo>
                  <a:lnTo>
                    <a:pt x="3444" y="14244"/>
                  </a:lnTo>
                  <a:lnTo>
                    <a:pt x="3757" y="14458"/>
                  </a:lnTo>
                  <a:lnTo>
                    <a:pt x="4085" y="14643"/>
                  </a:lnTo>
                  <a:lnTo>
                    <a:pt x="4412" y="14814"/>
                  </a:lnTo>
                  <a:lnTo>
                    <a:pt x="4768" y="14970"/>
                  </a:lnTo>
                  <a:lnTo>
                    <a:pt x="5109" y="15112"/>
                  </a:lnTo>
                  <a:lnTo>
                    <a:pt x="5479" y="15226"/>
                  </a:lnTo>
                  <a:lnTo>
                    <a:pt x="5849" y="15326"/>
                  </a:lnTo>
                  <a:lnTo>
                    <a:pt x="6219" y="15426"/>
                  </a:lnTo>
                  <a:lnTo>
                    <a:pt x="6603" y="15482"/>
                  </a:lnTo>
                  <a:lnTo>
                    <a:pt x="7002" y="15539"/>
                  </a:lnTo>
                  <a:lnTo>
                    <a:pt x="7386" y="15568"/>
                  </a:lnTo>
                  <a:lnTo>
                    <a:pt x="7785" y="15582"/>
                  </a:lnTo>
                  <a:lnTo>
                    <a:pt x="8268" y="15568"/>
                  </a:lnTo>
                  <a:lnTo>
                    <a:pt x="8724" y="15525"/>
                  </a:lnTo>
                  <a:lnTo>
                    <a:pt x="8667" y="15255"/>
                  </a:lnTo>
                  <a:lnTo>
                    <a:pt x="8624" y="14984"/>
                  </a:lnTo>
                  <a:lnTo>
                    <a:pt x="8610" y="14714"/>
                  </a:lnTo>
                  <a:lnTo>
                    <a:pt x="8596" y="14444"/>
                  </a:lnTo>
                  <a:lnTo>
                    <a:pt x="8610" y="14202"/>
                  </a:lnTo>
                  <a:lnTo>
                    <a:pt x="8624" y="13974"/>
                  </a:lnTo>
                  <a:lnTo>
                    <a:pt x="8653" y="13732"/>
                  </a:lnTo>
                  <a:lnTo>
                    <a:pt x="8695" y="13504"/>
                  </a:lnTo>
                  <a:lnTo>
                    <a:pt x="8738" y="13291"/>
                  </a:lnTo>
                  <a:lnTo>
                    <a:pt x="8809" y="13063"/>
                  </a:lnTo>
                  <a:lnTo>
                    <a:pt x="8880" y="12850"/>
                  </a:lnTo>
                  <a:lnTo>
                    <a:pt x="8966" y="12651"/>
                  </a:lnTo>
                  <a:lnTo>
                    <a:pt x="9051" y="12437"/>
                  </a:lnTo>
                  <a:lnTo>
                    <a:pt x="9151" y="12238"/>
                  </a:lnTo>
                  <a:lnTo>
                    <a:pt x="9264" y="12053"/>
                  </a:lnTo>
                  <a:lnTo>
                    <a:pt x="9378" y="11868"/>
                  </a:lnTo>
                  <a:lnTo>
                    <a:pt x="9521" y="11683"/>
                  </a:lnTo>
                  <a:lnTo>
                    <a:pt x="9649" y="11512"/>
                  </a:lnTo>
                  <a:lnTo>
                    <a:pt x="9791" y="11342"/>
                  </a:lnTo>
                  <a:lnTo>
                    <a:pt x="9947" y="11185"/>
                  </a:lnTo>
                  <a:lnTo>
                    <a:pt x="10104" y="11028"/>
                  </a:lnTo>
                  <a:lnTo>
                    <a:pt x="10275" y="10886"/>
                  </a:lnTo>
                  <a:lnTo>
                    <a:pt x="10446" y="10744"/>
                  </a:lnTo>
                  <a:lnTo>
                    <a:pt x="10631" y="10616"/>
                  </a:lnTo>
                  <a:lnTo>
                    <a:pt x="10816" y="10502"/>
                  </a:lnTo>
                  <a:lnTo>
                    <a:pt x="11015" y="10388"/>
                  </a:lnTo>
                  <a:lnTo>
                    <a:pt x="11214" y="10289"/>
                  </a:lnTo>
                  <a:lnTo>
                    <a:pt x="11413" y="10189"/>
                  </a:lnTo>
                  <a:lnTo>
                    <a:pt x="11627" y="10104"/>
                  </a:lnTo>
                  <a:lnTo>
                    <a:pt x="11840" y="10032"/>
                  </a:lnTo>
                  <a:lnTo>
                    <a:pt x="12054" y="9975"/>
                  </a:lnTo>
                  <a:lnTo>
                    <a:pt x="12281" y="9919"/>
                  </a:lnTo>
                  <a:lnTo>
                    <a:pt x="12509" y="9876"/>
                  </a:lnTo>
                  <a:lnTo>
                    <a:pt x="12737" y="9847"/>
                  </a:lnTo>
                  <a:lnTo>
                    <a:pt x="12978" y="9833"/>
                  </a:lnTo>
                  <a:lnTo>
                    <a:pt x="13477" y="9833"/>
                  </a:lnTo>
                  <a:lnTo>
                    <a:pt x="13733" y="9862"/>
                  </a:lnTo>
                  <a:lnTo>
                    <a:pt x="13989" y="9890"/>
                  </a:lnTo>
                  <a:lnTo>
                    <a:pt x="14231" y="9947"/>
                  </a:lnTo>
                  <a:lnTo>
                    <a:pt x="14487" y="10004"/>
                  </a:lnTo>
                  <a:lnTo>
                    <a:pt x="14715" y="10075"/>
                  </a:lnTo>
                  <a:lnTo>
                    <a:pt x="14956" y="10160"/>
                  </a:lnTo>
                  <a:lnTo>
                    <a:pt x="15184" y="10260"/>
                  </a:lnTo>
                  <a:lnTo>
                    <a:pt x="15269" y="9975"/>
                  </a:lnTo>
                  <a:lnTo>
                    <a:pt x="15355" y="9677"/>
                  </a:lnTo>
                  <a:lnTo>
                    <a:pt x="15426" y="9364"/>
                  </a:lnTo>
                  <a:lnTo>
                    <a:pt x="15483" y="9065"/>
                  </a:lnTo>
                  <a:lnTo>
                    <a:pt x="15526" y="8752"/>
                  </a:lnTo>
                  <a:lnTo>
                    <a:pt x="15554" y="8424"/>
                  </a:lnTo>
                  <a:lnTo>
                    <a:pt x="15583" y="8111"/>
                  </a:lnTo>
                  <a:lnTo>
                    <a:pt x="15583" y="7784"/>
                  </a:lnTo>
                  <a:lnTo>
                    <a:pt x="15583" y="7471"/>
                  </a:lnTo>
                  <a:lnTo>
                    <a:pt x="15554" y="7144"/>
                  </a:lnTo>
                  <a:lnTo>
                    <a:pt x="15526" y="6831"/>
                  </a:lnTo>
                  <a:lnTo>
                    <a:pt x="15483" y="6532"/>
                  </a:lnTo>
                  <a:lnTo>
                    <a:pt x="15426" y="6219"/>
                  </a:lnTo>
                  <a:lnTo>
                    <a:pt x="15355" y="5920"/>
                  </a:lnTo>
                  <a:lnTo>
                    <a:pt x="15284" y="5621"/>
                  </a:lnTo>
                  <a:lnTo>
                    <a:pt x="15184" y="5336"/>
                  </a:lnTo>
                  <a:lnTo>
                    <a:pt x="15084" y="5038"/>
                  </a:lnTo>
                  <a:lnTo>
                    <a:pt x="14971" y="4767"/>
                  </a:lnTo>
                  <a:lnTo>
                    <a:pt x="14857" y="4483"/>
                  </a:lnTo>
                  <a:lnTo>
                    <a:pt x="14715" y="4212"/>
                  </a:lnTo>
                  <a:lnTo>
                    <a:pt x="14572" y="3956"/>
                  </a:lnTo>
                  <a:lnTo>
                    <a:pt x="14430" y="3700"/>
                  </a:lnTo>
                  <a:lnTo>
                    <a:pt x="14259" y="3444"/>
                  </a:lnTo>
                  <a:lnTo>
                    <a:pt x="14088" y="3202"/>
                  </a:lnTo>
                  <a:lnTo>
                    <a:pt x="13989" y="4155"/>
                  </a:lnTo>
                  <a:lnTo>
                    <a:pt x="13448" y="4113"/>
                  </a:lnTo>
                  <a:lnTo>
                    <a:pt x="13548" y="2533"/>
                  </a:lnTo>
                  <a:lnTo>
                    <a:pt x="13277" y="2249"/>
                  </a:lnTo>
                  <a:lnTo>
                    <a:pt x="12978" y="1978"/>
                  </a:lnTo>
                  <a:lnTo>
                    <a:pt x="12680" y="1722"/>
                  </a:lnTo>
                  <a:lnTo>
                    <a:pt x="12367" y="1480"/>
                  </a:lnTo>
                  <a:lnTo>
                    <a:pt x="12039" y="1252"/>
                  </a:lnTo>
                  <a:lnTo>
                    <a:pt x="11698" y="1039"/>
                  </a:lnTo>
                  <a:lnTo>
                    <a:pt x="11342" y="854"/>
                  </a:lnTo>
                  <a:lnTo>
                    <a:pt x="10986" y="683"/>
                  </a:lnTo>
                  <a:lnTo>
                    <a:pt x="10616" y="527"/>
                  </a:lnTo>
                  <a:lnTo>
                    <a:pt x="10232" y="384"/>
                  </a:lnTo>
                  <a:lnTo>
                    <a:pt x="9848" y="271"/>
                  </a:lnTo>
                  <a:lnTo>
                    <a:pt x="9449" y="171"/>
                  </a:lnTo>
                  <a:lnTo>
                    <a:pt x="9051" y="100"/>
                  </a:lnTo>
                  <a:lnTo>
                    <a:pt x="8638" y="43"/>
                  </a:lnTo>
                  <a:lnTo>
                    <a:pt x="8211" y="0"/>
                  </a:lnTo>
                  <a:close/>
                </a:path>
              </a:pathLst>
            </a:custGeom>
            <a:solidFill>
              <a:srgbClr val="45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8"/>
            <p:cNvSpPr/>
            <p:nvPr/>
          </p:nvSpPr>
          <p:spPr>
            <a:xfrm>
              <a:off x="1598913" y="3489650"/>
              <a:ext cx="60850" cy="36675"/>
            </a:xfrm>
            <a:custGeom>
              <a:avLst/>
              <a:gdLst/>
              <a:ahLst/>
              <a:cxnLst/>
              <a:rect l="l" t="t" r="r" b="b"/>
              <a:pathLst>
                <a:path w="2434" h="1467" fill="none" extrusionOk="0">
                  <a:moveTo>
                    <a:pt x="2220" y="1466"/>
                  </a:moveTo>
                  <a:lnTo>
                    <a:pt x="0" y="598"/>
                  </a:lnTo>
                  <a:lnTo>
                    <a:pt x="0" y="598"/>
                  </a:lnTo>
                  <a:lnTo>
                    <a:pt x="256" y="1"/>
                  </a:lnTo>
                  <a:lnTo>
                    <a:pt x="2433" y="982"/>
                  </a:lnTo>
                  <a:lnTo>
                    <a:pt x="2433" y="982"/>
                  </a:lnTo>
                  <a:lnTo>
                    <a:pt x="2220" y="14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8"/>
            <p:cNvSpPr/>
            <p:nvPr/>
          </p:nvSpPr>
          <p:spPr>
            <a:xfrm>
              <a:off x="1638388" y="3419925"/>
              <a:ext cx="56225" cy="48050"/>
            </a:xfrm>
            <a:custGeom>
              <a:avLst/>
              <a:gdLst/>
              <a:ahLst/>
              <a:cxnLst/>
              <a:rect l="l" t="t" r="r" b="b"/>
              <a:pathLst>
                <a:path w="2249" h="1922" fill="none" extrusionOk="0">
                  <a:moveTo>
                    <a:pt x="1922" y="1922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385" y="0"/>
                  </a:lnTo>
                  <a:lnTo>
                    <a:pt x="2249" y="1495"/>
                  </a:lnTo>
                  <a:lnTo>
                    <a:pt x="2249" y="1495"/>
                  </a:lnTo>
                  <a:lnTo>
                    <a:pt x="1922" y="19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8"/>
            <p:cNvSpPr/>
            <p:nvPr/>
          </p:nvSpPr>
          <p:spPr>
            <a:xfrm>
              <a:off x="1693888" y="3363350"/>
              <a:ext cx="48750" cy="55900"/>
            </a:xfrm>
            <a:custGeom>
              <a:avLst/>
              <a:gdLst/>
              <a:ahLst/>
              <a:cxnLst/>
              <a:rect l="l" t="t" r="r" b="b"/>
              <a:pathLst>
                <a:path w="1950" h="2236" fill="none" extrusionOk="0">
                  <a:moveTo>
                    <a:pt x="1523" y="2235"/>
                  </a:moveTo>
                  <a:lnTo>
                    <a:pt x="0" y="414"/>
                  </a:lnTo>
                  <a:lnTo>
                    <a:pt x="0" y="414"/>
                  </a:lnTo>
                  <a:lnTo>
                    <a:pt x="257" y="200"/>
                  </a:lnTo>
                  <a:lnTo>
                    <a:pt x="513" y="1"/>
                  </a:lnTo>
                  <a:lnTo>
                    <a:pt x="1950" y="1908"/>
                  </a:lnTo>
                  <a:lnTo>
                    <a:pt x="1950" y="1908"/>
                  </a:lnTo>
                  <a:lnTo>
                    <a:pt x="1523" y="223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8"/>
            <p:cNvSpPr/>
            <p:nvPr/>
          </p:nvSpPr>
          <p:spPr>
            <a:xfrm>
              <a:off x="1762538" y="3323150"/>
              <a:ext cx="37750" cy="60525"/>
            </a:xfrm>
            <a:custGeom>
              <a:avLst/>
              <a:gdLst/>
              <a:ahLst/>
              <a:cxnLst/>
              <a:rect l="l" t="t" r="r" b="b"/>
              <a:pathLst>
                <a:path w="1510" h="2421" fill="none" extrusionOk="0">
                  <a:moveTo>
                    <a:pt x="1025" y="2420"/>
                  </a:moveTo>
                  <a:lnTo>
                    <a:pt x="1" y="257"/>
                  </a:lnTo>
                  <a:lnTo>
                    <a:pt x="1" y="257"/>
                  </a:lnTo>
                  <a:lnTo>
                    <a:pt x="598" y="1"/>
                  </a:lnTo>
                  <a:lnTo>
                    <a:pt x="1509" y="2192"/>
                  </a:lnTo>
                  <a:lnTo>
                    <a:pt x="1509" y="2192"/>
                  </a:lnTo>
                  <a:lnTo>
                    <a:pt x="1025" y="24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8"/>
            <p:cNvSpPr/>
            <p:nvPr/>
          </p:nvSpPr>
          <p:spPr>
            <a:xfrm>
              <a:off x="1840088" y="3301450"/>
              <a:ext cx="24225" cy="61225"/>
            </a:xfrm>
            <a:custGeom>
              <a:avLst/>
              <a:gdLst/>
              <a:ahLst/>
              <a:cxnLst/>
              <a:rect l="l" t="t" r="r" b="b"/>
              <a:pathLst>
                <a:path w="969" h="2449" fill="none" extrusionOk="0">
                  <a:moveTo>
                    <a:pt x="442" y="2448"/>
                  </a:moveTo>
                  <a:lnTo>
                    <a:pt x="1" y="115"/>
                  </a:lnTo>
                  <a:lnTo>
                    <a:pt x="1" y="115"/>
                  </a:lnTo>
                  <a:lnTo>
                    <a:pt x="314" y="58"/>
                  </a:lnTo>
                  <a:lnTo>
                    <a:pt x="641" y="1"/>
                  </a:lnTo>
                  <a:lnTo>
                    <a:pt x="969" y="2363"/>
                  </a:lnTo>
                  <a:lnTo>
                    <a:pt x="969" y="2363"/>
                  </a:lnTo>
                  <a:lnTo>
                    <a:pt x="442" y="24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8"/>
            <p:cNvSpPr/>
            <p:nvPr/>
          </p:nvSpPr>
          <p:spPr>
            <a:xfrm>
              <a:off x="1581463" y="3255575"/>
              <a:ext cx="389575" cy="389575"/>
            </a:xfrm>
            <a:custGeom>
              <a:avLst/>
              <a:gdLst/>
              <a:ahLst/>
              <a:cxnLst/>
              <a:rect l="l" t="t" r="r" b="b"/>
              <a:pathLst>
                <a:path w="15583" h="15583" fill="none" extrusionOk="0">
                  <a:moveTo>
                    <a:pt x="7785" y="0"/>
                  </a:moveTo>
                  <a:lnTo>
                    <a:pt x="7785" y="0"/>
                  </a:lnTo>
                  <a:lnTo>
                    <a:pt x="7386" y="0"/>
                  </a:lnTo>
                  <a:lnTo>
                    <a:pt x="7002" y="29"/>
                  </a:lnTo>
                  <a:lnTo>
                    <a:pt x="6603" y="86"/>
                  </a:lnTo>
                  <a:lnTo>
                    <a:pt x="6219" y="157"/>
                  </a:lnTo>
                  <a:lnTo>
                    <a:pt x="5849" y="242"/>
                  </a:lnTo>
                  <a:lnTo>
                    <a:pt x="5479" y="342"/>
                  </a:lnTo>
                  <a:lnTo>
                    <a:pt x="5109" y="470"/>
                  </a:lnTo>
                  <a:lnTo>
                    <a:pt x="4754" y="612"/>
                  </a:lnTo>
                  <a:lnTo>
                    <a:pt x="4412" y="769"/>
                  </a:lnTo>
                  <a:lnTo>
                    <a:pt x="4085" y="939"/>
                  </a:lnTo>
                  <a:lnTo>
                    <a:pt x="3757" y="1124"/>
                  </a:lnTo>
                  <a:lnTo>
                    <a:pt x="3430" y="1324"/>
                  </a:lnTo>
                  <a:lnTo>
                    <a:pt x="3131" y="1537"/>
                  </a:lnTo>
                  <a:lnTo>
                    <a:pt x="2833" y="1779"/>
                  </a:lnTo>
                  <a:lnTo>
                    <a:pt x="2548" y="2021"/>
                  </a:lnTo>
                  <a:lnTo>
                    <a:pt x="2278" y="2277"/>
                  </a:lnTo>
                  <a:lnTo>
                    <a:pt x="2021" y="2547"/>
                  </a:lnTo>
                  <a:lnTo>
                    <a:pt x="1780" y="2832"/>
                  </a:lnTo>
                  <a:lnTo>
                    <a:pt x="1552" y="3131"/>
                  </a:lnTo>
                  <a:lnTo>
                    <a:pt x="1324" y="3430"/>
                  </a:lnTo>
                  <a:lnTo>
                    <a:pt x="1125" y="3743"/>
                  </a:lnTo>
                  <a:lnTo>
                    <a:pt x="940" y="4070"/>
                  </a:lnTo>
                  <a:lnTo>
                    <a:pt x="769" y="4412"/>
                  </a:lnTo>
                  <a:lnTo>
                    <a:pt x="613" y="4753"/>
                  </a:lnTo>
                  <a:lnTo>
                    <a:pt x="470" y="5109"/>
                  </a:lnTo>
                  <a:lnTo>
                    <a:pt x="357" y="5465"/>
                  </a:lnTo>
                  <a:lnTo>
                    <a:pt x="243" y="5835"/>
                  </a:lnTo>
                  <a:lnTo>
                    <a:pt x="157" y="6219"/>
                  </a:lnTo>
                  <a:lnTo>
                    <a:pt x="86" y="6603"/>
                  </a:lnTo>
                  <a:lnTo>
                    <a:pt x="43" y="6987"/>
                  </a:lnTo>
                  <a:lnTo>
                    <a:pt x="15" y="7386"/>
                  </a:lnTo>
                  <a:lnTo>
                    <a:pt x="1" y="7784"/>
                  </a:lnTo>
                  <a:lnTo>
                    <a:pt x="1" y="7784"/>
                  </a:lnTo>
                  <a:lnTo>
                    <a:pt x="15" y="8140"/>
                  </a:lnTo>
                  <a:lnTo>
                    <a:pt x="29" y="8496"/>
                  </a:lnTo>
                  <a:lnTo>
                    <a:pt x="72" y="8837"/>
                  </a:lnTo>
                  <a:lnTo>
                    <a:pt x="129" y="9179"/>
                  </a:lnTo>
                  <a:lnTo>
                    <a:pt x="200" y="9520"/>
                  </a:lnTo>
                  <a:lnTo>
                    <a:pt x="271" y="9847"/>
                  </a:lnTo>
                  <a:lnTo>
                    <a:pt x="371" y="10175"/>
                  </a:lnTo>
                  <a:lnTo>
                    <a:pt x="485" y="10502"/>
                  </a:lnTo>
                  <a:lnTo>
                    <a:pt x="613" y="10815"/>
                  </a:lnTo>
                  <a:lnTo>
                    <a:pt x="741" y="11114"/>
                  </a:lnTo>
                  <a:lnTo>
                    <a:pt x="897" y="11413"/>
                  </a:lnTo>
                  <a:lnTo>
                    <a:pt x="1054" y="11712"/>
                  </a:lnTo>
                  <a:lnTo>
                    <a:pt x="1225" y="11996"/>
                  </a:lnTo>
                  <a:lnTo>
                    <a:pt x="1410" y="12266"/>
                  </a:lnTo>
                  <a:lnTo>
                    <a:pt x="1609" y="12537"/>
                  </a:lnTo>
                  <a:lnTo>
                    <a:pt x="1822" y="12793"/>
                  </a:lnTo>
                  <a:lnTo>
                    <a:pt x="2349" y="12878"/>
                  </a:lnTo>
                  <a:lnTo>
                    <a:pt x="2349" y="12878"/>
                  </a:lnTo>
                  <a:lnTo>
                    <a:pt x="2292" y="13305"/>
                  </a:lnTo>
                  <a:lnTo>
                    <a:pt x="2292" y="13305"/>
                  </a:lnTo>
                  <a:lnTo>
                    <a:pt x="2562" y="13561"/>
                  </a:lnTo>
                  <a:lnTo>
                    <a:pt x="2833" y="13803"/>
                  </a:lnTo>
                  <a:lnTo>
                    <a:pt x="3131" y="14031"/>
                  </a:lnTo>
                  <a:lnTo>
                    <a:pt x="3444" y="14244"/>
                  </a:lnTo>
                  <a:lnTo>
                    <a:pt x="3757" y="14458"/>
                  </a:lnTo>
                  <a:lnTo>
                    <a:pt x="4085" y="14643"/>
                  </a:lnTo>
                  <a:lnTo>
                    <a:pt x="4412" y="14814"/>
                  </a:lnTo>
                  <a:lnTo>
                    <a:pt x="4768" y="14970"/>
                  </a:lnTo>
                  <a:lnTo>
                    <a:pt x="5109" y="15112"/>
                  </a:lnTo>
                  <a:lnTo>
                    <a:pt x="5479" y="15226"/>
                  </a:lnTo>
                  <a:lnTo>
                    <a:pt x="5849" y="15326"/>
                  </a:lnTo>
                  <a:lnTo>
                    <a:pt x="6219" y="15426"/>
                  </a:lnTo>
                  <a:lnTo>
                    <a:pt x="6603" y="15482"/>
                  </a:lnTo>
                  <a:lnTo>
                    <a:pt x="7002" y="15539"/>
                  </a:lnTo>
                  <a:lnTo>
                    <a:pt x="7386" y="15568"/>
                  </a:lnTo>
                  <a:lnTo>
                    <a:pt x="7785" y="15582"/>
                  </a:lnTo>
                  <a:lnTo>
                    <a:pt x="7785" y="15582"/>
                  </a:lnTo>
                  <a:lnTo>
                    <a:pt x="8268" y="15568"/>
                  </a:lnTo>
                  <a:lnTo>
                    <a:pt x="8724" y="15525"/>
                  </a:lnTo>
                  <a:lnTo>
                    <a:pt x="8724" y="15525"/>
                  </a:lnTo>
                  <a:lnTo>
                    <a:pt x="8667" y="15255"/>
                  </a:lnTo>
                  <a:lnTo>
                    <a:pt x="8624" y="14984"/>
                  </a:lnTo>
                  <a:lnTo>
                    <a:pt x="8610" y="14714"/>
                  </a:lnTo>
                  <a:lnTo>
                    <a:pt x="8596" y="14444"/>
                  </a:lnTo>
                  <a:lnTo>
                    <a:pt x="8596" y="14444"/>
                  </a:lnTo>
                  <a:lnTo>
                    <a:pt x="8610" y="14202"/>
                  </a:lnTo>
                  <a:lnTo>
                    <a:pt x="8624" y="13974"/>
                  </a:lnTo>
                  <a:lnTo>
                    <a:pt x="8653" y="13732"/>
                  </a:lnTo>
                  <a:lnTo>
                    <a:pt x="8695" y="13504"/>
                  </a:lnTo>
                  <a:lnTo>
                    <a:pt x="8738" y="13291"/>
                  </a:lnTo>
                  <a:lnTo>
                    <a:pt x="8809" y="13063"/>
                  </a:lnTo>
                  <a:lnTo>
                    <a:pt x="8880" y="12850"/>
                  </a:lnTo>
                  <a:lnTo>
                    <a:pt x="8966" y="12651"/>
                  </a:lnTo>
                  <a:lnTo>
                    <a:pt x="9051" y="12437"/>
                  </a:lnTo>
                  <a:lnTo>
                    <a:pt x="9151" y="12238"/>
                  </a:lnTo>
                  <a:lnTo>
                    <a:pt x="9264" y="12053"/>
                  </a:lnTo>
                  <a:lnTo>
                    <a:pt x="9378" y="11868"/>
                  </a:lnTo>
                  <a:lnTo>
                    <a:pt x="9521" y="11683"/>
                  </a:lnTo>
                  <a:lnTo>
                    <a:pt x="9649" y="11512"/>
                  </a:lnTo>
                  <a:lnTo>
                    <a:pt x="9791" y="11342"/>
                  </a:lnTo>
                  <a:lnTo>
                    <a:pt x="9947" y="11185"/>
                  </a:lnTo>
                  <a:lnTo>
                    <a:pt x="10104" y="11028"/>
                  </a:lnTo>
                  <a:lnTo>
                    <a:pt x="10275" y="10886"/>
                  </a:lnTo>
                  <a:lnTo>
                    <a:pt x="10446" y="10744"/>
                  </a:lnTo>
                  <a:lnTo>
                    <a:pt x="10631" y="10616"/>
                  </a:lnTo>
                  <a:lnTo>
                    <a:pt x="10816" y="10502"/>
                  </a:lnTo>
                  <a:lnTo>
                    <a:pt x="11015" y="10388"/>
                  </a:lnTo>
                  <a:lnTo>
                    <a:pt x="11214" y="10289"/>
                  </a:lnTo>
                  <a:lnTo>
                    <a:pt x="11413" y="10189"/>
                  </a:lnTo>
                  <a:lnTo>
                    <a:pt x="11627" y="10104"/>
                  </a:lnTo>
                  <a:lnTo>
                    <a:pt x="11840" y="10032"/>
                  </a:lnTo>
                  <a:lnTo>
                    <a:pt x="12054" y="9975"/>
                  </a:lnTo>
                  <a:lnTo>
                    <a:pt x="12281" y="9919"/>
                  </a:lnTo>
                  <a:lnTo>
                    <a:pt x="12509" y="9876"/>
                  </a:lnTo>
                  <a:lnTo>
                    <a:pt x="12737" y="9847"/>
                  </a:lnTo>
                  <a:lnTo>
                    <a:pt x="12978" y="9833"/>
                  </a:lnTo>
                  <a:lnTo>
                    <a:pt x="13206" y="9833"/>
                  </a:lnTo>
                  <a:lnTo>
                    <a:pt x="13206" y="9833"/>
                  </a:lnTo>
                  <a:lnTo>
                    <a:pt x="13477" y="9833"/>
                  </a:lnTo>
                  <a:lnTo>
                    <a:pt x="13733" y="9862"/>
                  </a:lnTo>
                  <a:lnTo>
                    <a:pt x="13989" y="9890"/>
                  </a:lnTo>
                  <a:lnTo>
                    <a:pt x="14231" y="9947"/>
                  </a:lnTo>
                  <a:lnTo>
                    <a:pt x="14487" y="10004"/>
                  </a:lnTo>
                  <a:lnTo>
                    <a:pt x="14715" y="10075"/>
                  </a:lnTo>
                  <a:lnTo>
                    <a:pt x="14956" y="10160"/>
                  </a:lnTo>
                  <a:lnTo>
                    <a:pt x="15184" y="10260"/>
                  </a:lnTo>
                  <a:lnTo>
                    <a:pt x="15184" y="10260"/>
                  </a:lnTo>
                  <a:lnTo>
                    <a:pt x="15269" y="9975"/>
                  </a:lnTo>
                  <a:lnTo>
                    <a:pt x="15355" y="9677"/>
                  </a:lnTo>
                  <a:lnTo>
                    <a:pt x="15426" y="9364"/>
                  </a:lnTo>
                  <a:lnTo>
                    <a:pt x="15483" y="9065"/>
                  </a:lnTo>
                  <a:lnTo>
                    <a:pt x="15526" y="8752"/>
                  </a:lnTo>
                  <a:lnTo>
                    <a:pt x="15554" y="8424"/>
                  </a:lnTo>
                  <a:lnTo>
                    <a:pt x="15583" y="8111"/>
                  </a:lnTo>
                  <a:lnTo>
                    <a:pt x="15583" y="7784"/>
                  </a:lnTo>
                  <a:lnTo>
                    <a:pt x="15583" y="7784"/>
                  </a:lnTo>
                  <a:lnTo>
                    <a:pt x="15583" y="7471"/>
                  </a:lnTo>
                  <a:lnTo>
                    <a:pt x="15554" y="7144"/>
                  </a:lnTo>
                  <a:lnTo>
                    <a:pt x="15526" y="6831"/>
                  </a:lnTo>
                  <a:lnTo>
                    <a:pt x="15483" y="6532"/>
                  </a:lnTo>
                  <a:lnTo>
                    <a:pt x="15426" y="6219"/>
                  </a:lnTo>
                  <a:lnTo>
                    <a:pt x="15355" y="5920"/>
                  </a:lnTo>
                  <a:lnTo>
                    <a:pt x="15284" y="5621"/>
                  </a:lnTo>
                  <a:lnTo>
                    <a:pt x="15184" y="5336"/>
                  </a:lnTo>
                  <a:lnTo>
                    <a:pt x="15084" y="5038"/>
                  </a:lnTo>
                  <a:lnTo>
                    <a:pt x="14971" y="4767"/>
                  </a:lnTo>
                  <a:lnTo>
                    <a:pt x="14857" y="4483"/>
                  </a:lnTo>
                  <a:lnTo>
                    <a:pt x="14715" y="4212"/>
                  </a:lnTo>
                  <a:lnTo>
                    <a:pt x="14572" y="3956"/>
                  </a:lnTo>
                  <a:lnTo>
                    <a:pt x="14430" y="3700"/>
                  </a:lnTo>
                  <a:lnTo>
                    <a:pt x="14259" y="3444"/>
                  </a:lnTo>
                  <a:lnTo>
                    <a:pt x="14088" y="3202"/>
                  </a:lnTo>
                  <a:lnTo>
                    <a:pt x="13989" y="4155"/>
                  </a:lnTo>
                  <a:lnTo>
                    <a:pt x="13989" y="4155"/>
                  </a:lnTo>
                  <a:lnTo>
                    <a:pt x="13448" y="4113"/>
                  </a:lnTo>
                  <a:lnTo>
                    <a:pt x="13548" y="2533"/>
                  </a:lnTo>
                  <a:lnTo>
                    <a:pt x="13548" y="2533"/>
                  </a:lnTo>
                  <a:lnTo>
                    <a:pt x="13277" y="2249"/>
                  </a:lnTo>
                  <a:lnTo>
                    <a:pt x="12978" y="1978"/>
                  </a:lnTo>
                  <a:lnTo>
                    <a:pt x="12680" y="1722"/>
                  </a:lnTo>
                  <a:lnTo>
                    <a:pt x="12367" y="1480"/>
                  </a:lnTo>
                  <a:lnTo>
                    <a:pt x="12039" y="1252"/>
                  </a:lnTo>
                  <a:lnTo>
                    <a:pt x="11698" y="1039"/>
                  </a:lnTo>
                  <a:lnTo>
                    <a:pt x="11342" y="854"/>
                  </a:lnTo>
                  <a:lnTo>
                    <a:pt x="10986" y="683"/>
                  </a:lnTo>
                  <a:lnTo>
                    <a:pt x="10616" y="527"/>
                  </a:lnTo>
                  <a:lnTo>
                    <a:pt x="10232" y="384"/>
                  </a:lnTo>
                  <a:lnTo>
                    <a:pt x="9848" y="271"/>
                  </a:lnTo>
                  <a:lnTo>
                    <a:pt x="9449" y="171"/>
                  </a:lnTo>
                  <a:lnTo>
                    <a:pt x="9051" y="100"/>
                  </a:lnTo>
                  <a:lnTo>
                    <a:pt x="8638" y="43"/>
                  </a:lnTo>
                  <a:lnTo>
                    <a:pt x="8211" y="0"/>
                  </a:lnTo>
                  <a:lnTo>
                    <a:pt x="778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8"/>
            <p:cNvSpPr/>
            <p:nvPr/>
          </p:nvSpPr>
          <p:spPr>
            <a:xfrm>
              <a:off x="1598913" y="3301450"/>
              <a:ext cx="334775" cy="286775"/>
            </a:xfrm>
            <a:custGeom>
              <a:avLst/>
              <a:gdLst/>
              <a:ahLst/>
              <a:cxnLst/>
              <a:rect l="l" t="t" r="r" b="b"/>
              <a:pathLst>
                <a:path w="13391" h="11471" extrusionOk="0">
                  <a:moveTo>
                    <a:pt x="12850" y="698"/>
                  </a:moveTo>
                  <a:lnTo>
                    <a:pt x="12750" y="2278"/>
                  </a:lnTo>
                  <a:lnTo>
                    <a:pt x="13291" y="2320"/>
                  </a:lnTo>
                  <a:lnTo>
                    <a:pt x="13390" y="1367"/>
                  </a:lnTo>
                  <a:lnTo>
                    <a:pt x="13134" y="1025"/>
                  </a:lnTo>
                  <a:lnTo>
                    <a:pt x="12850" y="698"/>
                  </a:lnTo>
                  <a:close/>
                  <a:moveTo>
                    <a:pt x="10288" y="1"/>
                  </a:moveTo>
                  <a:lnTo>
                    <a:pt x="9961" y="58"/>
                  </a:lnTo>
                  <a:lnTo>
                    <a:pt x="9648" y="115"/>
                  </a:lnTo>
                  <a:lnTo>
                    <a:pt x="10089" y="2448"/>
                  </a:lnTo>
                  <a:lnTo>
                    <a:pt x="10616" y="2363"/>
                  </a:lnTo>
                  <a:lnTo>
                    <a:pt x="10288" y="1"/>
                  </a:lnTo>
                  <a:close/>
                  <a:moveTo>
                    <a:pt x="7143" y="869"/>
                  </a:moveTo>
                  <a:lnTo>
                    <a:pt x="6546" y="1125"/>
                  </a:lnTo>
                  <a:lnTo>
                    <a:pt x="7570" y="3288"/>
                  </a:lnTo>
                  <a:lnTo>
                    <a:pt x="8054" y="3060"/>
                  </a:lnTo>
                  <a:lnTo>
                    <a:pt x="7143" y="869"/>
                  </a:lnTo>
                  <a:close/>
                  <a:moveTo>
                    <a:pt x="4312" y="2477"/>
                  </a:moveTo>
                  <a:lnTo>
                    <a:pt x="4056" y="2676"/>
                  </a:lnTo>
                  <a:lnTo>
                    <a:pt x="3799" y="2890"/>
                  </a:lnTo>
                  <a:lnTo>
                    <a:pt x="5322" y="4711"/>
                  </a:lnTo>
                  <a:lnTo>
                    <a:pt x="5749" y="4384"/>
                  </a:lnTo>
                  <a:lnTo>
                    <a:pt x="4312" y="2477"/>
                  </a:lnTo>
                  <a:close/>
                  <a:moveTo>
                    <a:pt x="1964" y="4739"/>
                  </a:moveTo>
                  <a:lnTo>
                    <a:pt x="1580" y="5266"/>
                  </a:lnTo>
                  <a:lnTo>
                    <a:pt x="3501" y="6661"/>
                  </a:lnTo>
                  <a:lnTo>
                    <a:pt x="3828" y="6234"/>
                  </a:lnTo>
                  <a:lnTo>
                    <a:pt x="1964" y="4739"/>
                  </a:lnTo>
                  <a:close/>
                  <a:moveTo>
                    <a:pt x="256" y="7529"/>
                  </a:moveTo>
                  <a:lnTo>
                    <a:pt x="0" y="8126"/>
                  </a:lnTo>
                  <a:lnTo>
                    <a:pt x="2220" y="8994"/>
                  </a:lnTo>
                  <a:lnTo>
                    <a:pt x="2433" y="8510"/>
                  </a:lnTo>
                  <a:lnTo>
                    <a:pt x="256" y="7529"/>
                  </a:lnTo>
                  <a:close/>
                  <a:moveTo>
                    <a:pt x="1124" y="10958"/>
                  </a:moveTo>
                  <a:lnTo>
                    <a:pt x="1352" y="11214"/>
                  </a:lnTo>
                  <a:lnTo>
                    <a:pt x="1594" y="11470"/>
                  </a:lnTo>
                  <a:lnTo>
                    <a:pt x="1651" y="11043"/>
                  </a:lnTo>
                  <a:lnTo>
                    <a:pt x="1124" y="109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8"/>
            <p:cNvSpPr/>
            <p:nvPr/>
          </p:nvSpPr>
          <p:spPr>
            <a:xfrm>
              <a:off x="1627013" y="3575375"/>
              <a:ext cx="13175" cy="12850"/>
            </a:xfrm>
            <a:custGeom>
              <a:avLst/>
              <a:gdLst/>
              <a:ahLst/>
              <a:cxnLst/>
              <a:rect l="l" t="t" r="r" b="b"/>
              <a:pathLst>
                <a:path w="527" h="514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228" y="257"/>
                  </a:lnTo>
                  <a:lnTo>
                    <a:pt x="470" y="513"/>
                  </a:lnTo>
                  <a:lnTo>
                    <a:pt x="470" y="513"/>
                  </a:lnTo>
                  <a:lnTo>
                    <a:pt x="527" y="8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8"/>
            <p:cNvSpPr/>
            <p:nvPr/>
          </p:nvSpPr>
          <p:spPr>
            <a:xfrm>
              <a:off x="1598913" y="3489650"/>
              <a:ext cx="60850" cy="36675"/>
            </a:xfrm>
            <a:custGeom>
              <a:avLst/>
              <a:gdLst/>
              <a:ahLst/>
              <a:cxnLst/>
              <a:rect l="l" t="t" r="r" b="b"/>
              <a:pathLst>
                <a:path w="2434" h="1467" fill="none" extrusionOk="0">
                  <a:moveTo>
                    <a:pt x="256" y="1"/>
                  </a:moveTo>
                  <a:lnTo>
                    <a:pt x="256" y="1"/>
                  </a:lnTo>
                  <a:lnTo>
                    <a:pt x="0" y="598"/>
                  </a:lnTo>
                  <a:lnTo>
                    <a:pt x="2220" y="1466"/>
                  </a:lnTo>
                  <a:lnTo>
                    <a:pt x="2220" y="1466"/>
                  </a:lnTo>
                  <a:lnTo>
                    <a:pt x="2433" y="982"/>
                  </a:lnTo>
                  <a:lnTo>
                    <a:pt x="25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8"/>
            <p:cNvSpPr/>
            <p:nvPr/>
          </p:nvSpPr>
          <p:spPr>
            <a:xfrm>
              <a:off x="1638388" y="3419925"/>
              <a:ext cx="56225" cy="48050"/>
            </a:xfrm>
            <a:custGeom>
              <a:avLst/>
              <a:gdLst/>
              <a:ahLst/>
              <a:cxnLst/>
              <a:rect l="l" t="t" r="r" b="b"/>
              <a:pathLst>
                <a:path w="2249" h="1922" fill="none" extrusionOk="0">
                  <a:moveTo>
                    <a:pt x="385" y="0"/>
                  </a:moveTo>
                  <a:lnTo>
                    <a:pt x="385" y="0"/>
                  </a:lnTo>
                  <a:lnTo>
                    <a:pt x="1" y="527"/>
                  </a:lnTo>
                  <a:lnTo>
                    <a:pt x="1922" y="1922"/>
                  </a:lnTo>
                  <a:lnTo>
                    <a:pt x="1922" y="1922"/>
                  </a:lnTo>
                  <a:lnTo>
                    <a:pt x="2249" y="1495"/>
                  </a:lnTo>
                  <a:lnTo>
                    <a:pt x="38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8"/>
            <p:cNvSpPr/>
            <p:nvPr/>
          </p:nvSpPr>
          <p:spPr>
            <a:xfrm>
              <a:off x="1693888" y="3363350"/>
              <a:ext cx="48750" cy="55900"/>
            </a:xfrm>
            <a:custGeom>
              <a:avLst/>
              <a:gdLst/>
              <a:ahLst/>
              <a:cxnLst/>
              <a:rect l="l" t="t" r="r" b="b"/>
              <a:pathLst>
                <a:path w="1950" h="2236" fill="none" extrusionOk="0">
                  <a:moveTo>
                    <a:pt x="513" y="1"/>
                  </a:moveTo>
                  <a:lnTo>
                    <a:pt x="513" y="1"/>
                  </a:lnTo>
                  <a:lnTo>
                    <a:pt x="257" y="200"/>
                  </a:lnTo>
                  <a:lnTo>
                    <a:pt x="0" y="414"/>
                  </a:lnTo>
                  <a:lnTo>
                    <a:pt x="1523" y="2235"/>
                  </a:lnTo>
                  <a:lnTo>
                    <a:pt x="1523" y="2235"/>
                  </a:lnTo>
                  <a:lnTo>
                    <a:pt x="1950" y="1908"/>
                  </a:lnTo>
                  <a:lnTo>
                    <a:pt x="51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8"/>
            <p:cNvSpPr/>
            <p:nvPr/>
          </p:nvSpPr>
          <p:spPr>
            <a:xfrm>
              <a:off x="1762538" y="3323150"/>
              <a:ext cx="37750" cy="60525"/>
            </a:xfrm>
            <a:custGeom>
              <a:avLst/>
              <a:gdLst/>
              <a:ahLst/>
              <a:cxnLst/>
              <a:rect l="l" t="t" r="r" b="b"/>
              <a:pathLst>
                <a:path w="1510" h="2421" fill="none" extrusionOk="0">
                  <a:moveTo>
                    <a:pt x="598" y="1"/>
                  </a:moveTo>
                  <a:lnTo>
                    <a:pt x="598" y="1"/>
                  </a:lnTo>
                  <a:lnTo>
                    <a:pt x="1" y="257"/>
                  </a:lnTo>
                  <a:lnTo>
                    <a:pt x="1025" y="2420"/>
                  </a:lnTo>
                  <a:lnTo>
                    <a:pt x="1025" y="2420"/>
                  </a:lnTo>
                  <a:lnTo>
                    <a:pt x="1509" y="2192"/>
                  </a:lnTo>
                  <a:lnTo>
                    <a:pt x="59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8"/>
            <p:cNvSpPr/>
            <p:nvPr/>
          </p:nvSpPr>
          <p:spPr>
            <a:xfrm>
              <a:off x="1917663" y="3318900"/>
              <a:ext cx="16025" cy="40575"/>
            </a:xfrm>
            <a:custGeom>
              <a:avLst/>
              <a:gdLst/>
              <a:ahLst/>
              <a:cxnLst/>
              <a:rect l="l" t="t" r="r" b="b"/>
              <a:pathLst>
                <a:path w="641" h="1623" fill="none" extrusionOk="0">
                  <a:moveTo>
                    <a:pt x="100" y="0"/>
                  </a:moveTo>
                  <a:lnTo>
                    <a:pt x="0" y="1580"/>
                  </a:lnTo>
                  <a:lnTo>
                    <a:pt x="0" y="1580"/>
                  </a:lnTo>
                  <a:lnTo>
                    <a:pt x="541" y="1622"/>
                  </a:lnTo>
                  <a:lnTo>
                    <a:pt x="640" y="669"/>
                  </a:lnTo>
                  <a:lnTo>
                    <a:pt x="640" y="669"/>
                  </a:lnTo>
                  <a:lnTo>
                    <a:pt x="384" y="327"/>
                  </a:lnTo>
                  <a:lnTo>
                    <a:pt x="1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8"/>
            <p:cNvSpPr/>
            <p:nvPr/>
          </p:nvSpPr>
          <p:spPr>
            <a:xfrm>
              <a:off x="1840088" y="3301450"/>
              <a:ext cx="24225" cy="61225"/>
            </a:xfrm>
            <a:custGeom>
              <a:avLst/>
              <a:gdLst/>
              <a:ahLst/>
              <a:cxnLst/>
              <a:rect l="l" t="t" r="r" b="b"/>
              <a:pathLst>
                <a:path w="969" h="2449" fill="none" extrusionOk="0">
                  <a:moveTo>
                    <a:pt x="641" y="1"/>
                  </a:moveTo>
                  <a:lnTo>
                    <a:pt x="641" y="1"/>
                  </a:lnTo>
                  <a:lnTo>
                    <a:pt x="314" y="58"/>
                  </a:lnTo>
                  <a:lnTo>
                    <a:pt x="1" y="115"/>
                  </a:lnTo>
                  <a:lnTo>
                    <a:pt x="442" y="2448"/>
                  </a:lnTo>
                  <a:lnTo>
                    <a:pt x="442" y="2448"/>
                  </a:lnTo>
                  <a:lnTo>
                    <a:pt x="969" y="2363"/>
                  </a:lnTo>
                  <a:lnTo>
                    <a:pt x="64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1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Описание выходной информации</a:t>
            </a:r>
            <a:endParaRPr dirty="0"/>
          </a:p>
        </p:txBody>
      </p:sp>
      <p:sp>
        <p:nvSpPr>
          <p:cNvPr id="413" name="Google Shape;413;p18"/>
          <p:cNvSpPr/>
          <p:nvPr/>
        </p:nvSpPr>
        <p:spPr>
          <a:xfrm>
            <a:off x="1715982" y="2914388"/>
            <a:ext cx="230900" cy="230550"/>
          </a:xfrm>
          <a:custGeom>
            <a:avLst/>
            <a:gdLst/>
            <a:ahLst/>
            <a:cxnLst/>
            <a:rect l="l" t="t" r="r" b="b"/>
            <a:pathLst>
              <a:path w="9236" h="9222" extrusionOk="0">
                <a:moveTo>
                  <a:pt x="4383" y="0"/>
                </a:move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5" y="4838"/>
                </a:lnTo>
                <a:lnTo>
                  <a:pt x="29" y="5080"/>
                </a:lnTo>
                <a:lnTo>
                  <a:pt x="58" y="5308"/>
                </a:lnTo>
                <a:lnTo>
                  <a:pt x="100" y="5536"/>
                </a:lnTo>
                <a:lnTo>
                  <a:pt x="143" y="5763"/>
                </a:lnTo>
                <a:lnTo>
                  <a:pt x="214" y="5977"/>
                </a:lnTo>
                <a:lnTo>
                  <a:pt x="285" y="6190"/>
                </a:lnTo>
                <a:lnTo>
                  <a:pt x="371" y="6404"/>
                </a:lnTo>
                <a:lnTo>
                  <a:pt x="456" y="6603"/>
                </a:lnTo>
                <a:lnTo>
                  <a:pt x="556" y="6802"/>
                </a:lnTo>
                <a:lnTo>
                  <a:pt x="669" y="7001"/>
                </a:lnTo>
                <a:lnTo>
                  <a:pt x="783" y="7186"/>
                </a:lnTo>
                <a:lnTo>
                  <a:pt x="926" y="7371"/>
                </a:lnTo>
                <a:lnTo>
                  <a:pt x="1054" y="7542"/>
                </a:lnTo>
                <a:lnTo>
                  <a:pt x="1196" y="7713"/>
                </a:lnTo>
                <a:lnTo>
                  <a:pt x="1352" y="7869"/>
                </a:lnTo>
                <a:lnTo>
                  <a:pt x="1509" y="8026"/>
                </a:lnTo>
                <a:lnTo>
                  <a:pt x="1680" y="8168"/>
                </a:lnTo>
                <a:lnTo>
                  <a:pt x="1851" y="8310"/>
                </a:lnTo>
                <a:lnTo>
                  <a:pt x="2036" y="8439"/>
                </a:lnTo>
                <a:lnTo>
                  <a:pt x="2221" y="8552"/>
                </a:lnTo>
                <a:lnTo>
                  <a:pt x="2420" y="8666"/>
                </a:lnTo>
                <a:lnTo>
                  <a:pt x="2619" y="8766"/>
                </a:lnTo>
                <a:lnTo>
                  <a:pt x="2818" y="8865"/>
                </a:lnTo>
                <a:lnTo>
                  <a:pt x="3032" y="8937"/>
                </a:lnTo>
                <a:lnTo>
                  <a:pt x="3245" y="9008"/>
                </a:lnTo>
                <a:lnTo>
                  <a:pt x="3459" y="9079"/>
                </a:lnTo>
                <a:lnTo>
                  <a:pt x="3686" y="9122"/>
                </a:lnTo>
                <a:lnTo>
                  <a:pt x="3914" y="9164"/>
                </a:lnTo>
                <a:lnTo>
                  <a:pt x="4142" y="9193"/>
                </a:lnTo>
                <a:lnTo>
                  <a:pt x="4383" y="9221"/>
                </a:lnTo>
                <a:lnTo>
                  <a:pt x="4853" y="9221"/>
                </a:lnTo>
                <a:lnTo>
                  <a:pt x="5095" y="9193"/>
                </a:lnTo>
                <a:lnTo>
                  <a:pt x="5323" y="9164"/>
                </a:lnTo>
                <a:lnTo>
                  <a:pt x="5550" y="9122"/>
                </a:lnTo>
                <a:lnTo>
                  <a:pt x="5764" y="9079"/>
                </a:lnTo>
                <a:lnTo>
                  <a:pt x="5991" y="9008"/>
                </a:lnTo>
                <a:lnTo>
                  <a:pt x="6205" y="8937"/>
                </a:lnTo>
                <a:lnTo>
                  <a:pt x="6418" y="8865"/>
                </a:lnTo>
                <a:lnTo>
                  <a:pt x="6618" y="8766"/>
                </a:lnTo>
                <a:lnTo>
                  <a:pt x="6817" y="8666"/>
                </a:lnTo>
                <a:lnTo>
                  <a:pt x="7002" y="8552"/>
                </a:lnTo>
                <a:lnTo>
                  <a:pt x="7201" y="8439"/>
                </a:lnTo>
                <a:lnTo>
                  <a:pt x="7372" y="8310"/>
                </a:lnTo>
                <a:lnTo>
                  <a:pt x="7557" y="8168"/>
                </a:lnTo>
                <a:lnTo>
                  <a:pt x="7713" y="8026"/>
                </a:lnTo>
                <a:lnTo>
                  <a:pt x="7884" y="7869"/>
                </a:lnTo>
                <a:lnTo>
                  <a:pt x="8026" y="7713"/>
                </a:lnTo>
                <a:lnTo>
                  <a:pt x="8183" y="7542"/>
                </a:lnTo>
                <a:lnTo>
                  <a:pt x="8311" y="7371"/>
                </a:lnTo>
                <a:lnTo>
                  <a:pt x="8439" y="7186"/>
                </a:lnTo>
                <a:lnTo>
                  <a:pt x="8567" y="7001"/>
                </a:lnTo>
                <a:lnTo>
                  <a:pt x="8667" y="6802"/>
                </a:lnTo>
                <a:lnTo>
                  <a:pt x="8780" y="6603"/>
                </a:lnTo>
                <a:lnTo>
                  <a:pt x="8866" y="6404"/>
                </a:lnTo>
                <a:lnTo>
                  <a:pt x="8951" y="6190"/>
                </a:lnTo>
                <a:lnTo>
                  <a:pt x="9022" y="5977"/>
                </a:lnTo>
                <a:lnTo>
                  <a:pt x="9079" y="5763"/>
                </a:lnTo>
                <a:lnTo>
                  <a:pt x="9136" y="5536"/>
                </a:lnTo>
                <a:lnTo>
                  <a:pt x="9179" y="5308"/>
                </a:lnTo>
                <a:lnTo>
                  <a:pt x="9207" y="5080"/>
                </a:lnTo>
                <a:lnTo>
                  <a:pt x="9222" y="4838"/>
                </a:lnTo>
                <a:lnTo>
                  <a:pt x="9236" y="4611"/>
                </a:lnTo>
                <a:lnTo>
                  <a:pt x="9222" y="4369"/>
                </a:lnTo>
                <a:lnTo>
                  <a:pt x="9207" y="4141"/>
                </a:lnTo>
                <a:lnTo>
                  <a:pt x="9179" y="3899"/>
                </a:lnTo>
                <a:lnTo>
                  <a:pt x="9136" y="3671"/>
                </a:lnTo>
                <a:lnTo>
                  <a:pt x="9079" y="3458"/>
                </a:lnTo>
                <a:lnTo>
                  <a:pt x="9022" y="3230"/>
                </a:lnTo>
                <a:lnTo>
                  <a:pt x="8951" y="3017"/>
                </a:lnTo>
                <a:lnTo>
                  <a:pt x="8866" y="2818"/>
                </a:lnTo>
                <a:lnTo>
                  <a:pt x="8780" y="2604"/>
                </a:lnTo>
                <a:lnTo>
                  <a:pt x="8667" y="2405"/>
                </a:lnTo>
                <a:lnTo>
                  <a:pt x="8567" y="2220"/>
                </a:lnTo>
                <a:lnTo>
                  <a:pt x="8439" y="2035"/>
                </a:lnTo>
                <a:lnTo>
                  <a:pt x="8311" y="1850"/>
                </a:lnTo>
                <a:lnTo>
                  <a:pt x="8183" y="1679"/>
                </a:lnTo>
                <a:lnTo>
                  <a:pt x="8026" y="1509"/>
                </a:lnTo>
                <a:lnTo>
                  <a:pt x="7884" y="1352"/>
                </a:lnTo>
                <a:lnTo>
                  <a:pt x="7713" y="1195"/>
                </a:lnTo>
                <a:lnTo>
                  <a:pt x="7557" y="1053"/>
                </a:lnTo>
                <a:lnTo>
                  <a:pt x="7372" y="911"/>
                </a:lnTo>
                <a:lnTo>
                  <a:pt x="7201" y="783"/>
                </a:lnTo>
                <a:lnTo>
                  <a:pt x="7002" y="669"/>
                </a:lnTo>
                <a:lnTo>
                  <a:pt x="6817" y="555"/>
                </a:lnTo>
                <a:lnTo>
                  <a:pt x="6618" y="456"/>
                </a:lnTo>
                <a:lnTo>
                  <a:pt x="6418" y="356"/>
                </a:lnTo>
                <a:lnTo>
                  <a:pt x="6205" y="271"/>
                </a:lnTo>
                <a:lnTo>
                  <a:pt x="5991" y="199"/>
                </a:lnTo>
                <a:lnTo>
                  <a:pt x="5764" y="142"/>
                </a:lnTo>
                <a:lnTo>
                  <a:pt x="5550" y="86"/>
                </a:lnTo>
                <a:lnTo>
                  <a:pt x="5323" y="43"/>
                </a:lnTo>
                <a:lnTo>
                  <a:pt x="5095" y="14"/>
                </a:lnTo>
                <a:lnTo>
                  <a:pt x="485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8"/>
          <p:cNvSpPr/>
          <p:nvPr/>
        </p:nvSpPr>
        <p:spPr>
          <a:xfrm>
            <a:off x="1715982" y="2914388"/>
            <a:ext cx="230900" cy="230550"/>
          </a:xfrm>
          <a:custGeom>
            <a:avLst/>
            <a:gdLst/>
            <a:ahLst/>
            <a:cxnLst/>
            <a:rect l="l" t="t" r="r" b="b"/>
            <a:pathLst>
              <a:path w="9236" h="9222" fill="none" extrusionOk="0">
                <a:moveTo>
                  <a:pt x="9236" y="4611"/>
                </a:moveTo>
                <a:lnTo>
                  <a:pt x="9236" y="4611"/>
                </a:lnTo>
                <a:lnTo>
                  <a:pt x="9222" y="4838"/>
                </a:lnTo>
                <a:lnTo>
                  <a:pt x="9207" y="5080"/>
                </a:lnTo>
                <a:lnTo>
                  <a:pt x="9179" y="5308"/>
                </a:lnTo>
                <a:lnTo>
                  <a:pt x="9136" y="5536"/>
                </a:lnTo>
                <a:lnTo>
                  <a:pt x="9079" y="5763"/>
                </a:lnTo>
                <a:lnTo>
                  <a:pt x="9022" y="5977"/>
                </a:lnTo>
                <a:lnTo>
                  <a:pt x="8951" y="6190"/>
                </a:lnTo>
                <a:lnTo>
                  <a:pt x="8866" y="6404"/>
                </a:lnTo>
                <a:lnTo>
                  <a:pt x="8780" y="6603"/>
                </a:lnTo>
                <a:lnTo>
                  <a:pt x="8667" y="6802"/>
                </a:lnTo>
                <a:lnTo>
                  <a:pt x="8567" y="7001"/>
                </a:lnTo>
                <a:lnTo>
                  <a:pt x="8439" y="7186"/>
                </a:lnTo>
                <a:lnTo>
                  <a:pt x="8311" y="7371"/>
                </a:lnTo>
                <a:lnTo>
                  <a:pt x="8183" y="7542"/>
                </a:lnTo>
                <a:lnTo>
                  <a:pt x="8026" y="7713"/>
                </a:lnTo>
                <a:lnTo>
                  <a:pt x="7884" y="7869"/>
                </a:lnTo>
                <a:lnTo>
                  <a:pt x="7713" y="8026"/>
                </a:lnTo>
                <a:lnTo>
                  <a:pt x="7557" y="8168"/>
                </a:lnTo>
                <a:lnTo>
                  <a:pt x="7372" y="8310"/>
                </a:lnTo>
                <a:lnTo>
                  <a:pt x="7201" y="8439"/>
                </a:lnTo>
                <a:lnTo>
                  <a:pt x="7002" y="8552"/>
                </a:lnTo>
                <a:lnTo>
                  <a:pt x="6817" y="8666"/>
                </a:lnTo>
                <a:lnTo>
                  <a:pt x="6618" y="8766"/>
                </a:lnTo>
                <a:lnTo>
                  <a:pt x="6418" y="8865"/>
                </a:lnTo>
                <a:lnTo>
                  <a:pt x="6205" y="8937"/>
                </a:lnTo>
                <a:lnTo>
                  <a:pt x="5991" y="9008"/>
                </a:lnTo>
                <a:lnTo>
                  <a:pt x="5764" y="9079"/>
                </a:lnTo>
                <a:lnTo>
                  <a:pt x="5550" y="9122"/>
                </a:lnTo>
                <a:lnTo>
                  <a:pt x="5323" y="9164"/>
                </a:lnTo>
                <a:lnTo>
                  <a:pt x="5095" y="9193"/>
                </a:lnTo>
                <a:lnTo>
                  <a:pt x="4853" y="9221"/>
                </a:lnTo>
                <a:lnTo>
                  <a:pt x="4611" y="9221"/>
                </a:lnTo>
                <a:lnTo>
                  <a:pt x="4611" y="9221"/>
                </a:lnTo>
                <a:lnTo>
                  <a:pt x="4383" y="9221"/>
                </a:lnTo>
                <a:lnTo>
                  <a:pt x="4142" y="9193"/>
                </a:lnTo>
                <a:lnTo>
                  <a:pt x="3914" y="9164"/>
                </a:lnTo>
                <a:lnTo>
                  <a:pt x="3686" y="9122"/>
                </a:lnTo>
                <a:lnTo>
                  <a:pt x="3459" y="9079"/>
                </a:lnTo>
                <a:lnTo>
                  <a:pt x="3245" y="9008"/>
                </a:lnTo>
                <a:lnTo>
                  <a:pt x="3032" y="8937"/>
                </a:lnTo>
                <a:lnTo>
                  <a:pt x="2818" y="8865"/>
                </a:lnTo>
                <a:lnTo>
                  <a:pt x="2619" y="8766"/>
                </a:lnTo>
                <a:lnTo>
                  <a:pt x="2420" y="8666"/>
                </a:lnTo>
                <a:lnTo>
                  <a:pt x="2221" y="8552"/>
                </a:lnTo>
                <a:lnTo>
                  <a:pt x="2036" y="8439"/>
                </a:lnTo>
                <a:lnTo>
                  <a:pt x="1851" y="8310"/>
                </a:lnTo>
                <a:lnTo>
                  <a:pt x="1680" y="8168"/>
                </a:lnTo>
                <a:lnTo>
                  <a:pt x="1509" y="8026"/>
                </a:lnTo>
                <a:lnTo>
                  <a:pt x="1352" y="7869"/>
                </a:lnTo>
                <a:lnTo>
                  <a:pt x="1196" y="7713"/>
                </a:lnTo>
                <a:lnTo>
                  <a:pt x="1054" y="7542"/>
                </a:lnTo>
                <a:lnTo>
                  <a:pt x="926" y="7371"/>
                </a:lnTo>
                <a:lnTo>
                  <a:pt x="783" y="7186"/>
                </a:lnTo>
                <a:lnTo>
                  <a:pt x="669" y="7001"/>
                </a:lnTo>
                <a:lnTo>
                  <a:pt x="556" y="6802"/>
                </a:lnTo>
                <a:lnTo>
                  <a:pt x="456" y="6603"/>
                </a:lnTo>
                <a:lnTo>
                  <a:pt x="371" y="6404"/>
                </a:lnTo>
                <a:lnTo>
                  <a:pt x="285" y="6190"/>
                </a:lnTo>
                <a:lnTo>
                  <a:pt x="214" y="5977"/>
                </a:lnTo>
                <a:lnTo>
                  <a:pt x="143" y="5763"/>
                </a:lnTo>
                <a:lnTo>
                  <a:pt x="100" y="5536"/>
                </a:lnTo>
                <a:lnTo>
                  <a:pt x="58" y="5308"/>
                </a:lnTo>
                <a:lnTo>
                  <a:pt x="29" y="5080"/>
                </a:lnTo>
                <a:lnTo>
                  <a:pt x="15" y="4838"/>
                </a:lnTo>
                <a:lnTo>
                  <a:pt x="1" y="4611"/>
                </a:lnTo>
                <a:lnTo>
                  <a:pt x="1" y="4611"/>
                </a:lnTo>
                <a:lnTo>
                  <a:pt x="15" y="4369"/>
                </a:lnTo>
                <a:lnTo>
                  <a:pt x="29" y="4141"/>
                </a:lnTo>
                <a:lnTo>
                  <a:pt x="58" y="3899"/>
                </a:lnTo>
                <a:lnTo>
                  <a:pt x="100" y="3671"/>
                </a:lnTo>
                <a:lnTo>
                  <a:pt x="143" y="3458"/>
                </a:lnTo>
                <a:lnTo>
                  <a:pt x="214" y="3230"/>
                </a:lnTo>
                <a:lnTo>
                  <a:pt x="285" y="3017"/>
                </a:lnTo>
                <a:lnTo>
                  <a:pt x="371" y="2818"/>
                </a:lnTo>
                <a:lnTo>
                  <a:pt x="456" y="2604"/>
                </a:lnTo>
                <a:lnTo>
                  <a:pt x="556" y="2405"/>
                </a:lnTo>
                <a:lnTo>
                  <a:pt x="669" y="2220"/>
                </a:lnTo>
                <a:lnTo>
                  <a:pt x="783" y="2035"/>
                </a:lnTo>
                <a:lnTo>
                  <a:pt x="926" y="1850"/>
                </a:lnTo>
                <a:lnTo>
                  <a:pt x="1054" y="1679"/>
                </a:lnTo>
                <a:lnTo>
                  <a:pt x="1196" y="1509"/>
                </a:lnTo>
                <a:lnTo>
                  <a:pt x="1352" y="1352"/>
                </a:lnTo>
                <a:lnTo>
                  <a:pt x="1509" y="1195"/>
                </a:lnTo>
                <a:lnTo>
                  <a:pt x="1680" y="1053"/>
                </a:lnTo>
                <a:lnTo>
                  <a:pt x="1851" y="911"/>
                </a:lnTo>
                <a:lnTo>
                  <a:pt x="2036" y="783"/>
                </a:lnTo>
                <a:lnTo>
                  <a:pt x="2221" y="669"/>
                </a:lnTo>
                <a:lnTo>
                  <a:pt x="2420" y="555"/>
                </a:lnTo>
                <a:lnTo>
                  <a:pt x="2619" y="456"/>
                </a:lnTo>
                <a:lnTo>
                  <a:pt x="2818" y="356"/>
                </a:lnTo>
                <a:lnTo>
                  <a:pt x="3032" y="271"/>
                </a:lnTo>
                <a:lnTo>
                  <a:pt x="3245" y="199"/>
                </a:lnTo>
                <a:lnTo>
                  <a:pt x="3459" y="142"/>
                </a:lnTo>
                <a:lnTo>
                  <a:pt x="3686" y="86"/>
                </a:lnTo>
                <a:lnTo>
                  <a:pt x="3914" y="43"/>
                </a:lnTo>
                <a:lnTo>
                  <a:pt x="4142" y="14"/>
                </a:lnTo>
                <a:lnTo>
                  <a:pt x="4383" y="0"/>
                </a:lnTo>
                <a:lnTo>
                  <a:pt x="4611" y="0"/>
                </a:lnTo>
                <a:lnTo>
                  <a:pt x="4611" y="0"/>
                </a:lnTo>
                <a:lnTo>
                  <a:pt x="4853" y="0"/>
                </a:lnTo>
                <a:lnTo>
                  <a:pt x="5095" y="14"/>
                </a:lnTo>
                <a:lnTo>
                  <a:pt x="5323" y="43"/>
                </a:lnTo>
                <a:lnTo>
                  <a:pt x="5550" y="86"/>
                </a:lnTo>
                <a:lnTo>
                  <a:pt x="5764" y="142"/>
                </a:lnTo>
                <a:lnTo>
                  <a:pt x="5991" y="199"/>
                </a:lnTo>
                <a:lnTo>
                  <a:pt x="6205" y="271"/>
                </a:lnTo>
                <a:lnTo>
                  <a:pt x="6418" y="356"/>
                </a:lnTo>
                <a:lnTo>
                  <a:pt x="6618" y="456"/>
                </a:lnTo>
                <a:lnTo>
                  <a:pt x="6817" y="555"/>
                </a:lnTo>
                <a:lnTo>
                  <a:pt x="7002" y="669"/>
                </a:lnTo>
                <a:lnTo>
                  <a:pt x="7201" y="783"/>
                </a:lnTo>
                <a:lnTo>
                  <a:pt x="7372" y="911"/>
                </a:lnTo>
                <a:lnTo>
                  <a:pt x="7557" y="1053"/>
                </a:lnTo>
                <a:lnTo>
                  <a:pt x="7713" y="1195"/>
                </a:lnTo>
                <a:lnTo>
                  <a:pt x="7884" y="1352"/>
                </a:lnTo>
                <a:lnTo>
                  <a:pt x="8026" y="1509"/>
                </a:lnTo>
                <a:lnTo>
                  <a:pt x="8183" y="1679"/>
                </a:lnTo>
                <a:lnTo>
                  <a:pt x="8311" y="1850"/>
                </a:lnTo>
                <a:lnTo>
                  <a:pt x="8439" y="2035"/>
                </a:lnTo>
                <a:lnTo>
                  <a:pt x="8567" y="2220"/>
                </a:lnTo>
                <a:lnTo>
                  <a:pt x="8667" y="2405"/>
                </a:lnTo>
                <a:lnTo>
                  <a:pt x="8780" y="2604"/>
                </a:lnTo>
                <a:lnTo>
                  <a:pt x="8866" y="2818"/>
                </a:lnTo>
                <a:lnTo>
                  <a:pt x="8951" y="3017"/>
                </a:lnTo>
                <a:lnTo>
                  <a:pt x="9022" y="3230"/>
                </a:lnTo>
                <a:lnTo>
                  <a:pt x="9079" y="3458"/>
                </a:lnTo>
                <a:lnTo>
                  <a:pt x="9136" y="3671"/>
                </a:lnTo>
                <a:lnTo>
                  <a:pt x="9179" y="3899"/>
                </a:lnTo>
                <a:lnTo>
                  <a:pt x="9207" y="4141"/>
                </a:lnTo>
                <a:lnTo>
                  <a:pt x="9222" y="4369"/>
                </a:lnTo>
                <a:lnTo>
                  <a:pt x="9236" y="461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8"/>
          <p:cNvSpPr/>
          <p:nvPr/>
        </p:nvSpPr>
        <p:spPr>
          <a:xfrm>
            <a:off x="1715982" y="2914388"/>
            <a:ext cx="164750" cy="142325"/>
          </a:xfrm>
          <a:custGeom>
            <a:avLst/>
            <a:gdLst/>
            <a:ahLst/>
            <a:cxnLst/>
            <a:rect l="l" t="t" r="r" b="b"/>
            <a:pathLst>
              <a:path w="6590" h="5693" extrusionOk="0">
                <a:moveTo>
                  <a:pt x="4383" y="0"/>
                </a:move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5" y="4881"/>
                </a:lnTo>
                <a:lnTo>
                  <a:pt x="29" y="5151"/>
                </a:lnTo>
                <a:lnTo>
                  <a:pt x="72" y="5422"/>
                </a:lnTo>
                <a:lnTo>
                  <a:pt x="129" y="5692"/>
                </a:lnTo>
                <a:lnTo>
                  <a:pt x="413" y="5649"/>
                </a:lnTo>
                <a:lnTo>
                  <a:pt x="684" y="5607"/>
                </a:lnTo>
                <a:lnTo>
                  <a:pt x="968" y="5550"/>
                </a:lnTo>
                <a:lnTo>
                  <a:pt x="1239" y="5479"/>
                </a:lnTo>
                <a:lnTo>
                  <a:pt x="1509" y="5393"/>
                </a:lnTo>
                <a:lnTo>
                  <a:pt x="1765" y="5308"/>
                </a:lnTo>
                <a:lnTo>
                  <a:pt x="2021" y="5208"/>
                </a:lnTo>
                <a:lnTo>
                  <a:pt x="2277" y="5109"/>
                </a:lnTo>
                <a:lnTo>
                  <a:pt x="2534" y="4995"/>
                </a:lnTo>
                <a:lnTo>
                  <a:pt x="2775" y="4881"/>
                </a:lnTo>
                <a:lnTo>
                  <a:pt x="3017" y="4739"/>
                </a:lnTo>
                <a:lnTo>
                  <a:pt x="3259" y="4611"/>
                </a:lnTo>
                <a:lnTo>
                  <a:pt x="3487" y="4468"/>
                </a:lnTo>
                <a:lnTo>
                  <a:pt x="3700" y="4312"/>
                </a:lnTo>
                <a:lnTo>
                  <a:pt x="3928" y="4141"/>
                </a:lnTo>
                <a:lnTo>
                  <a:pt x="4142" y="3985"/>
                </a:lnTo>
                <a:lnTo>
                  <a:pt x="4341" y="3800"/>
                </a:lnTo>
                <a:lnTo>
                  <a:pt x="4540" y="3615"/>
                </a:lnTo>
                <a:lnTo>
                  <a:pt x="4739" y="3430"/>
                </a:lnTo>
                <a:lnTo>
                  <a:pt x="4924" y="3230"/>
                </a:lnTo>
                <a:lnTo>
                  <a:pt x="5109" y="3031"/>
                </a:lnTo>
                <a:lnTo>
                  <a:pt x="5280" y="2818"/>
                </a:lnTo>
                <a:lnTo>
                  <a:pt x="5451" y="2604"/>
                </a:lnTo>
                <a:lnTo>
                  <a:pt x="5607" y="2391"/>
                </a:lnTo>
                <a:lnTo>
                  <a:pt x="5750" y="2163"/>
                </a:lnTo>
                <a:lnTo>
                  <a:pt x="5906" y="1935"/>
                </a:lnTo>
                <a:lnTo>
                  <a:pt x="6034" y="1694"/>
                </a:lnTo>
                <a:lnTo>
                  <a:pt x="6162" y="1452"/>
                </a:lnTo>
                <a:lnTo>
                  <a:pt x="6276" y="1210"/>
                </a:lnTo>
                <a:lnTo>
                  <a:pt x="6390" y="954"/>
                </a:lnTo>
                <a:lnTo>
                  <a:pt x="6489" y="697"/>
                </a:lnTo>
                <a:lnTo>
                  <a:pt x="6589" y="427"/>
                </a:lnTo>
                <a:lnTo>
                  <a:pt x="6361" y="327"/>
                </a:lnTo>
                <a:lnTo>
                  <a:pt x="6120" y="242"/>
                </a:lnTo>
                <a:lnTo>
                  <a:pt x="5892" y="171"/>
                </a:lnTo>
                <a:lnTo>
                  <a:pt x="5636" y="114"/>
                </a:lnTo>
                <a:lnTo>
                  <a:pt x="5394" y="57"/>
                </a:lnTo>
                <a:lnTo>
                  <a:pt x="5138" y="29"/>
                </a:lnTo>
                <a:lnTo>
                  <a:pt x="4882" y="0"/>
                </a:lnTo>
                <a:close/>
              </a:path>
            </a:pathLst>
          </a:custGeom>
          <a:solidFill>
            <a:srgbClr val="D53F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8"/>
          <p:cNvSpPr/>
          <p:nvPr/>
        </p:nvSpPr>
        <p:spPr>
          <a:xfrm>
            <a:off x="1715982" y="2914388"/>
            <a:ext cx="164750" cy="142325"/>
          </a:xfrm>
          <a:custGeom>
            <a:avLst/>
            <a:gdLst/>
            <a:ahLst/>
            <a:cxnLst/>
            <a:rect l="l" t="t" r="r" b="b"/>
            <a:pathLst>
              <a:path w="6590" h="5693" fill="none" extrusionOk="0">
                <a:moveTo>
                  <a:pt x="4611" y="0"/>
                </a:moveTo>
                <a:lnTo>
                  <a:pt x="4611" y="0"/>
                </a:lnTo>
                <a:lnTo>
                  <a:pt x="4383" y="0"/>
                </a:ln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" y="4611"/>
                </a:lnTo>
                <a:lnTo>
                  <a:pt x="15" y="4881"/>
                </a:lnTo>
                <a:lnTo>
                  <a:pt x="29" y="5151"/>
                </a:lnTo>
                <a:lnTo>
                  <a:pt x="72" y="5422"/>
                </a:lnTo>
                <a:lnTo>
                  <a:pt x="129" y="5692"/>
                </a:lnTo>
                <a:lnTo>
                  <a:pt x="129" y="5692"/>
                </a:lnTo>
                <a:lnTo>
                  <a:pt x="413" y="5649"/>
                </a:lnTo>
                <a:lnTo>
                  <a:pt x="684" y="5607"/>
                </a:lnTo>
                <a:lnTo>
                  <a:pt x="968" y="5550"/>
                </a:lnTo>
                <a:lnTo>
                  <a:pt x="1239" y="5479"/>
                </a:lnTo>
                <a:lnTo>
                  <a:pt x="1509" y="5393"/>
                </a:lnTo>
                <a:lnTo>
                  <a:pt x="1765" y="5308"/>
                </a:lnTo>
                <a:lnTo>
                  <a:pt x="2021" y="5208"/>
                </a:lnTo>
                <a:lnTo>
                  <a:pt x="2277" y="5109"/>
                </a:lnTo>
                <a:lnTo>
                  <a:pt x="2534" y="4995"/>
                </a:lnTo>
                <a:lnTo>
                  <a:pt x="2775" y="4881"/>
                </a:lnTo>
                <a:lnTo>
                  <a:pt x="3017" y="4739"/>
                </a:lnTo>
                <a:lnTo>
                  <a:pt x="3259" y="4611"/>
                </a:lnTo>
                <a:lnTo>
                  <a:pt x="3487" y="4468"/>
                </a:lnTo>
                <a:lnTo>
                  <a:pt x="3700" y="4312"/>
                </a:lnTo>
                <a:lnTo>
                  <a:pt x="3928" y="4141"/>
                </a:lnTo>
                <a:lnTo>
                  <a:pt x="4142" y="3985"/>
                </a:lnTo>
                <a:lnTo>
                  <a:pt x="4341" y="3800"/>
                </a:lnTo>
                <a:lnTo>
                  <a:pt x="4540" y="3615"/>
                </a:lnTo>
                <a:lnTo>
                  <a:pt x="4739" y="3430"/>
                </a:lnTo>
                <a:lnTo>
                  <a:pt x="4924" y="3230"/>
                </a:lnTo>
                <a:lnTo>
                  <a:pt x="5109" y="3031"/>
                </a:lnTo>
                <a:lnTo>
                  <a:pt x="5280" y="2818"/>
                </a:lnTo>
                <a:lnTo>
                  <a:pt x="5451" y="2604"/>
                </a:lnTo>
                <a:lnTo>
                  <a:pt x="5607" y="2391"/>
                </a:lnTo>
                <a:lnTo>
                  <a:pt x="5750" y="2163"/>
                </a:lnTo>
                <a:lnTo>
                  <a:pt x="5906" y="1935"/>
                </a:lnTo>
                <a:lnTo>
                  <a:pt x="6034" y="1694"/>
                </a:lnTo>
                <a:lnTo>
                  <a:pt x="6162" y="1452"/>
                </a:lnTo>
                <a:lnTo>
                  <a:pt x="6276" y="1210"/>
                </a:lnTo>
                <a:lnTo>
                  <a:pt x="6390" y="954"/>
                </a:lnTo>
                <a:lnTo>
                  <a:pt x="6489" y="697"/>
                </a:lnTo>
                <a:lnTo>
                  <a:pt x="6589" y="427"/>
                </a:lnTo>
                <a:lnTo>
                  <a:pt x="6589" y="427"/>
                </a:lnTo>
                <a:lnTo>
                  <a:pt x="6361" y="327"/>
                </a:lnTo>
                <a:lnTo>
                  <a:pt x="6120" y="242"/>
                </a:lnTo>
                <a:lnTo>
                  <a:pt x="5892" y="171"/>
                </a:lnTo>
                <a:lnTo>
                  <a:pt x="5636" y="114"/>
                </a:lnTo>
                <a:lnTo>
                  <a:pt x="5394" y="57"/>
                </a:lnTo>
                <a:lnTo>
                  <a:pt x="5138" y="29"/>
                </a:lnTo>
                <a:lnTo>
                  <a:pt x="4882" y="0"/>
                </a:lnTo>
                <a:lnTo>
                  <a:pt x="4611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18"/>
          <p:cNvSpPr/>
          <p:nvPr/>
        </p:nvSpPr>
        <p:spPr>
          <a:xfrm>
            <a:off x="1868457" y="1919864"/>
            <a:ext cx="2474687" cy="1486327"/>
          </a:xfrm>
          <a:custGeom>
            <a:avLst/>
            <a:gdLst/>
            <a:ahLst/>
            <a:cxnLst/>
            <a:rect l="l" t="t" r="r" b="b"/>
            <a:pathLst>
              <a:path w="91631" h="90106" extrusionOk="0">
                <a:moveTo>
                  <a:pt x="0" y="90106"/>
                </a:moveTo>
                <a:lnTo>
                  <a:pt x="84773" y="0"/>
                </a:lnTo>
                <a:lnTo>
                  <a:pt x="91631" y="16192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grpSp>
        <p:nvGrpSpPr>
          <p:cNvPr id="418" name="Google Shape;418;p18"/>
          <p:cNvGrpSpPr/>
          <p:nvPr/>
        </p:nvGrpSpPr>
        <p:grpSpPr>
          <a:xfrm>
            <a:off x="4118732" y="1678713"/>
            <a:ext cx="4725888" cy="650100"/>
            <a:chOff x="3961063" y="1231575"/>
            <a:chExt cx="4725888" cy="650100"/>
          </a:xfrm>
        </p:grpSpPr>
        <p:sp>
          <p:nvSpPr>
            <p:cNvPr id="419" name="Google Shape;419;p18"/>
            <p:cNvSpPr/>
            <p:nvPr/>
          </p:nvSpPr>
          <p:spPr>
            <a:xfrm>
              <a:off x="5010150" y="1231575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rgbClr val="E99B27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8"/>
            <p:cNvSpPr/>
            <p:nvPr/>
          </p:nvSpPr>
          <p:spPr>
            <a:xfrm>
              <a:off x="3961063" y="132442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" name="Google Shape;421;p18"/>
          <p:cNvGrpSpPr/>
          <p:nvPr/>
        </p:nvGrpSpPr>
        <p:grpSpPr>
          <a:xfrm>
            <a:off x="4279949" y="1837863"/>
            <a:ext cx="4412143" cy="331813"/>
            <a:chOff x="4122280" y="1390725"/>
            <a:chExt cx="4412143" cy="331813"/>
          </a:xfrm>
        </p:grpSpPr>
        <p:sp>
          <p:nvSpPr>
            <p:cNvPr id="422" name="Google Shape;422;p18"/>
            <p:cNvSpPr txBox="1"/>
            <p:nvPr/>
          </p:nvSpPr>
          <p:spPr>
            <a:xfrm>
              <a:off x="6553223" y="1390738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100" dirty="0">
                  <a:latin typeface="Roboto"/>
                  <a:ea typeface="Roboto"/>
                  <a:cs typeface="Roboto"/>
                  <a:sym typeface="Roboto"/>
                </a:rPr>
                <a:t>Во время обучения можно отслеживать насколько новое поколение превосходит предыдущее</a:t>
              </a:r>
              <a:endParaRPr sz="11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3" name="Google Shape;423;p18"/>
            <p:cNvSpPr txBox="1"/>
            <p:nvPr/>
          </p:nvSpPr>
          <p:spPr>
            <a:xfrm>
              <a:off x="4122280" y="139072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6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Прогресс обучения</a:t>
              </a:r>
              <a:endParaRPr sz="16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424" name="Google Shape;424;p18"/>
          <p:cNvSpPr/>
          <p:nvPr/>
        </p:nvSpPr>
        <p:spPr>
          <a:xfrm rot="978269">
            <a:off x="2038386" y="2538798"/>
            <a:ext cx="2106232" cy="916668"/>
          </a:xfrm>
          <a:custGeom>
            <a:avLst/>
            <a:gdLst/>
            <a:ahLst/>
            <a:cxnLst/>
            <a:rect l="l" t="t" r="r" b="b"/>
            <a:pathLst>
              <a:path w="89630" h="50673" extrusionOk="0">
                <a:moveTo>
                  <a:pt x="0" y="50673"/>
                </a:moveTo>
                <a:lnTo>
                  <a:pt x="85820" y="0"/>
                </a:lnTo>
                <a:lnTo>
                  <a:pt x="89630" y="17145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sp>
        <p:nvSpPr>
          <p:cNvPr id="425" name="Google Shape;425;p18"/>
          <p:cNvSpPr/>
          <p:nvPr/>
        </p:nvSpPr>
        <p:spPr>
          <a:xfrm rot="1579361">
            <a:off x="1963839" y="3359898"/>
            <a:ext cx="2354408" cy="310140"/>
          </a:xfrm>
          <a:custGeom>
            <a:avLst/>
            <a:gdLst/>
            <a:ahLst/>
            <a:cxnLst/>
            <a:rect l="l" t="t" r="r" b="b"/>
            <a:pathLst>
              <a:path w="88964" h="18479" extrusionOk="0">
                <a:moveTo>
                  <a:pt x="0" y="11430"/>
                </a:moveTo>
                <a:lnTo>
                  <a:pt x="88964" y="0"/>
                </a:lnTo>
                <a:lnTo>
                  <a:pt x="88964" y="18479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grpSp>
        <p:nvGrpSpPr>
          <p:cNvPr id="426" name="Google Shape;426;p18"/>
          <p:cNvGrpSpPr/>
          <p:nvPr/>
        </p:nvGrpSpPr>
        <p:grpSpPr>
          <a:xfrm>
            <a:off x="4118732" y="3685013"/>
            <a:ext cx="4725888" cy="650100"/>
            <a:chOff x="3961063" y="3237875"/>
            <a:chExt cx="4725888" cy="650100"/>
          </a:xfrm>
        </p:grpSpPr>
        <p:sp>
          <p:nvSpPr>
            <p:cNvPr id="427" name="Google Shape;427;p18"/>
            <p:cNvSpPr/>
            <p:nvPr/>
          </p:nvSpPr>
          <p:spPr>
            <a:xfrm>
              <a:off x="5010150" y="3237875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rgbClr val="8027E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8"/>
            <p:cNvSpPr/>
            <p:nvPr/>
          </p:nvSpPr>
          <p:spPr>
            <a:xfrm>
              <a:off x="3961063" y="333072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18"/>
          <p:cNvGrpSpPr/>
          <p:nvPr/>
        </p:nvGrpSpPr>
        <p:grpSpPr>
          <a:xfrm>
            <a:off x="4279949" y="3844162"/>
            <a:ext cx="4412143" cy="331802"/>
            <a:chOff x="4122280" y="3397024"/>
            <a:chExt cx="4412143" cy="331802"/>
          </a:xfrm>
        </p:grpSpPr>
        <p:sp>
          <p:nvSpPr>
            <p:cNvPr id="430" name="Google Shape;430;p18"/>
            <p:cNvSpPr txBox="1"/>
            <p:nvPr/>
          </p:nvSpPr>
          <p:spPr>
            <a:xfrm>
              <a:off x="6553223" y="3397024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100" dirty="0">
                  <a:latin typeface="Roboto"/>
                  <a:ea typeface="Roboto"/>
                  <a:cs typeface="Roboto"/>
                  <a:sym typeface="Roboto"/>
                </a:rPr>
                <a:t>После загрузки набора данных можно вывести токены, которые встречаются чаще всего</a:t>
              </a:r>
              <a:endParaRPr sz="11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1" name="Google Shape;431;p18"/>
            <p:cNvSpPr txBox="1"/>
            <p:nvPr/>
          </p:nvSpPr>
          <p:spPr>
            <a:xfrm>
              <a:off x="4122280" y="339702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6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Основные токены*</a:t>
              </a:r>
              <a:endParaRPr sz="16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32" name="Google Shape;432;p18"/>
          <p:cNvGrpSpPr/>
          <p:nvPr/>
        </p:nvGrpSpPr>
        <p:grpSpPr>
          <a:xfrm>
            <a:off x="4118732" y="2681863"/>
            <a:ext cx="4725888" cy="650100"/>
            <a:chOff x="3961063" y="2234725"/>
            <a:chExt cx="4725888" cy="650100"/>
          </a:xfrm>
        </p:grpSpPr>
        <p:sp>
          <p:nvSpPr>
            <p:cNvPr id="433" name="Google Shape;433;p18"/>
            <p:cNvSpPr/>
            <p:nvPr/>
          </p:nvSpPr>
          <p:spPr>
            <a:xfrm>
              <a:off x="5010150" y="2234725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rgbClr val="EA4827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8"/>
            <p:cNvSpPr/>
            <p:nvPr/>
          </p:nvSpPr>
          <p:spPr>
            <a:xfrm>
              <a:off x="3961063" y="232757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18"/>
          <p:cNvGrpSpPr/>
          <p:nvPr/>
        </p:nvGrpSpPr>
        <p:grpSpPr>
          <a:xfrm>
            <a:off x="4292666" y="2841013"/>
            <a:ext cx="4399426" cy="331805"/>
            <a:chOff x="4134997" y="2393875"/>
            <a:chExt cx="4399426" cy="331805"/>
          </a:xfrm>
        </p:grpSpPr>
        <p:sp>
          <p:nvSpPr>
            <p:cNvPr id="436" name="Google Shape;436;p18"/>
            <p:cNvSpPr txBox="1"/>
            <p:nvPr/>
          </p:nvSpPr>
          <p:spPr>
            <a:xfrm>
              <a:off x="6553223" y="239388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050" dirty="0">
                  <a:latin typeface="Roboto"/>
                  <a:ea typeface="Roboto"/>
                  <a:cs typeface="Roboto"/>
                  <a:sym typeface="Roboto"/>
                </a:rPr>
                <a:t>После обучения модели, выводятся графики, с помощью которых можно визуально отследить улучшение работы модели</a:t>
              </a:r>
              <a:endParaRPr sz="105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7" name="Google Shape;437;p18"/>
            <p:cNvSpPr txBox="1"/>
            <p:nvPr/>
          </p:nvSpPr>
          <p:spPr>
            <a:xfrm>
              <a:off x="4134997" y="239387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6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Графики обучения</a:t>
              </a:r>
              <a:endParaRPr sz="16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445" name="Google Shape;445;p18"/>
          <p:cNvSpPr/>
          <p:nvPr/>
        </p:nvSpPr>
        <p:spPr>
          <a:xfrm>
            <a:off x="1715994" y="2914213"/>
            <a:ext cx="231000" cy="231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239;p16">
            <a:extLst>
              <a:ext uri="{FF2B5EF4-FFF2-40B4-BE49-F238E27FC236}">
                <a16:creationId xmlns:a16="http://schemas.microsoft.com/office/drawing/2014/main" id="{349B6D93-9262-46A0-AD77-DFA6CDD270BE}"/>
              </a:ext>
            </a:extLst>
          </p:cNvPr>
          <p:cNvSpPr txBox="1"/>
          <p:nvPr/>
        </p:nvSpPr>
        <p:spPr>
          <a:xfrm>
            <a:off x="581531" y="4700357"/>
            <a:ext cx="2718901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*Токен – словарь данных, который может состоять из наборов слов, их частей </a:t>
            </a:r>
            <a:endParaRPr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9" name="Google Shape;355;p17">
            <a:extLst>
              <a:ext uri="{FF2B5EF4-FFF2-40B4-BE49-F238E27FC236}">
                <a16:creationId xmlns:a16="http://schemas.microsoft.com/office/drawing/2014/main" id="{E4F737E3-4746-4208-BFB1-590C2EA2F035}"/>
              </a:ext>
            </a:extLst>
          </p:cNvPr>
          <p:cNvSpPr/>
          <p:nvPr/>
        </p:nvSpPr>
        <p:spPr>
          <a:xfrm>
            <a:off x="8497330" y="4514145"/>
            <a:ext cx="784800" cy="784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11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/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4400" dirty="0"/>
              <a:t>Прогресс обучения</a:t>
            </a:r>
            <a:endParaRPr lang="en-US" sz="44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1E48E5E-8794-450D-9A98-AABD28A4B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630" y="954350"/>
            <a:ext cx="5683287" cy="3115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1" name="Google Shape;355;p17">
            <a:extLst>
              <a:ext uri="{FF2B5EF4-FFF2-40B4-BE49-F238E27FC236}">
                <a16:creationId xmlns:a16="http://schemas.microsoft.com/office/drawing/2014/main" id="{073551BD-2440-4B5B-B453-065B73FCFD20}"/>
              </a:ext>
            </a:extLst>
          </p:cNvPr>
          <p:cNvSpPr/>
          <p:nvPr/>
        </p:nvSpPr>
        <p:spPr>
          <a:xfrm>
            <a:off x="8497330" y="4514145"/>
            <a:ext cx="784800" cy="784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12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62998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5439166" y="101643"/>
            <a:ext cx="3422893" cy="24888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4400" dirty="0"/>
              <a:t>Графики обучения и основные частые токены</a:t>
            </a:r>
            <a:endParaRPr lang="en-US" sz="44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EDF5218-483F-404A-84AE-BE587B52B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1" y="101643"/>
            <a:ext cx="4311407" cy="391680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26F3638-2234-4B63-BE83-B8D220DDC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158" y="4279554"/>
            <a:ext cx="5182323" cy="4096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1" name="Google Shape;355;p17">
            <a:extLst>
              <a:ext uri="{FF2B5EF4-FFF2-40B4-BE49-F238E27FC236}">
                <a16:creationId xmlns:a16="http://schemas.microsoft.com/office/drawing/2014/main" id="{FA959B14-DA19-4428-86D6-EC6C33B4A1CB}"/>
              </a:ext>
            </a:extLst>
          </p:cNvPr>
          <p:cNvSpPr/>
          <p:nvPr/>
        </p:nvSpPr>
        <p:spPr>
          <a:xfrm>
            <a:off x="8497330" y="4514145"/>
            <a:ext cx="784800" cy="784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13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713142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27"/>
          <p:cNvSpPr/>
          <p:nvPr/>
        </p:nvSpPr>
        <p:spPr>
          <a:xfrm>
            <a:off x="3514379" y="1535250"/>
            <a:ext cx="1939800" cy="1036500"/>
          </a:xfrm>
          <a:prstGeom prst="roundRect">
            <a:avLst>
              <a:gd name="adj" fmla="val 20803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2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Минимальные требования</a:t>
            </a:r>
            <a:endParaRPr dirty="0"/>
          </a:p>
        </p:txBody>
      </p:sp>
      <p:sp>
        <p:nvSpPr>
          <p:cNvPr id="1006" name="Google Shape;1006;p27"/>
          <p:cNvSpPr/>
          <p:nvPr/>
        </p:nvSpPr>
        <p:spPr>
          <a:xfrm>
            <a:off x="2298355" y="1145819"/>
            <a:ext cx="671400" cy="671100"/>
          </a:xfrm>
          <a:prstGeom prst="ellipse">
            <a:avLst/>
          </a:prstGeom>
          <a:solidFill>
            <a:srgbClr val="E4EA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07" name="Google Shape;1007;p27"/>
          <p:cNvSpPr/>
          <p:nvPr/>
        </p:nvSpPr>
        <p:spPr>
          <a:xfrm>
            <a:off x="2298267" y="2474542"/>
            <a:ext cx="671400" cy="671400"/>
          </a:xfrm>
          <a:prstGeom prst="ellipse">
            <a:avLst/>
          </a:prstGeom>
          <a:solidFill>
            <a:srgbClr val="8027EA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10" name="Google Shape;1010;p27"/>
          <p:cNvSpPr/>
          <p:nvPr/>
        </p:nvSpPr>
        <p:spPr>
          <a:xfrm>
            <a:off x="5998980" y="2507992"/>
            <a:ext cx="604500" cy="604500"/>
          </a:xfrm>
          <a:prstGeom prst="ellipse">
            <a:avLst/>
          </a:prstGeom>
          <a:solidFill>
            <a:srgbClr val="EA48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11" name="Google Shape;1011;p27"/>
          <p:cNvSpPr/>
          <p:nvPr/>
        </p:nvSpPr>
        <p:spPr>
          <a:xfrm>
            <a:off x="5998980" y="1179180"/>
            <a:ext cx="604500" cy="604500"/>
          </a:xfrm>
          <a:prstGeom prst="ellipse">
            <a:avLst/>
          </a:prstGeom>
          <a:solidFill>
            <a:srgbClr val="E99B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12" name="Google Shape;1012;p27"/>
          <p:cNvSpPr txBox="1"/>
          <p:nvPr/>
        </p:nvSpPr>
        <p:spPr>
          <a:xfrm>
            <a:off x="3591018" y="1751250"/>
            <a:ext cx="17718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Требования к ПК</a:t>
            </a:r>
            <a:endParaRPr sz="18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013" name="Google Shape;1013;p27"/>
          <p:cNvCxnSpPr>
            <a:cxnSpLocks/>
            <a:stCxn id="1006" idx="6"/>
            <a:endCxn id="1004" idx="1"/>
          </p:cNvCxnSpPr>
          <p:nvPr/>
        </p:nvCxnSpPr>
        <p:spPr>
          <a:xfrm>
            <a:off x="2969755" y="1481369"/>
            <a:ext cx="544624" cy="57213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4" name="Google Shape;1014;p27"/>
          <p:cNvCxnSpPr>
            <a:cxnSpLocks/>
            <a:stCxn id="1004" idx="3"/>
            <a:endCxn id="1011" idx="2"/>
          </p:cNvCxnSpPr>
          <p:nvPr/>
        </p:nvCxnSpPr>
        <p:spPr>
          <a:xfrm flipV="1">
            <a:off x="5454179" y="1481430"/>
            <a:ext cx="544801" cy="57207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7" name="Google Shape;1017;p27"/>
          <p:cNvCxnSpPr>
            <a:cxnSpLocks/>
            <a:stCxn id="1004" idx="1"/>
            <a:endCxn id="1007" idx="6"/>
          </p:cNvCxnSpPr>
          <p:nvPr/>
        </p:nvCxnSpPr>
        <p:spPr>
          <a:xfrm rot="10800000" flipV="1">
            <a:off x="2969667" y="2053500"/>
            <a:ext cx="544712" cy="75674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8" name="Google Shape;1018;p27"/>
          <p:cNvCxnSpPr>
            <a:cxnSpLocks/>
            <a:stCxn id="1004" idx="3"/>
            <a:endCxn id="1010" idx="2"/>
          </p:cNvCxnSpPr>
          <p:nvPr/>
        </p:nvCxnSpPr>
        <p:spPr>
          <a:xfrm>
            <a:off x="5454179" y="2053500"/>
            <a:ext cx="544801" cy="75674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19" name="Google Shape;1019;p27"/>
          <p:cNvGrpSpPr/>
          <p:nvPr/>
        </p:nvGrpSpPr>
        <p:grpSpPr>
          <a:xfrm>
            <a:off x="2454518" y="2631405"/>
            <a:ext cx="358853" cy="357415"/>
            <a:chOff x="7963176" y="2289963"/>
            <a:chExt cx="358853" cy="357415"/>
          </a:xfrm>
        </p:grpSpPr>
        <p:sp>
          <p:nvSpPr>
            <p:cNvPr id="1020" name="Google Shape;1020;p27"/>
            <p:cNvSpPr/>
            <p:nvPr/>
          </p:nvSpPr>
          <p:spPr>
            <a:xfrm>
              <a:off x="8018618" y="2519713"/>
              <a:ext cx="99516" cy="127665"/>
            </a:xfrm>
            <a:custGeom>
              <a:avLst/>
              <a:gdLst/>
              <a:ahLst/>
              <a:cxnLst/>
              <a:rect l="l" t="t" r="r" b="b"/>
              <a:pathLst>
                <a:path w="2906" h="3728" extrusionOk="0">
                  <a:moveTo>
                    <a:pt x="0" y="1"/>
                  </a:moveTo>
                  <a:lnTo>
                    <a:pt x="0" y="2334"/>
                  </a:lnTo>
                  <a:cubicBezTo>
                    <a:pt x="48" y="3263"/>
                    <a:pt x="757" y="3727"/>
                    <a:pt x="1462" y="3727"/>
                  </a:cubicBezTo>
                  <a:cubicBezTo>
                    <a:pt x="2168" y="3727"/>
                    <a:pt x="2870" y="3263"/>
                    <a:pt x="2906" y="2334"/>
                  </a:cubicBezTo>
                  <a:lnTo>
                    <a:pt x="2906" y="120"/>
                  </a:lnTo>
                  <a:lnTo>
                    <a:pt x="2644" y="48"/>
                  </a:lnTo>
                  <a:lnTo>
                    <a:pt x="524" y="48"/>
                  </a:lnTo>
                  <a:cubicBezTo>
                    <a:pt x="334" y="24"/>
                    <a:pt x="167" y="24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7"/>
            <p:cNvSpPr/>
            <p:nvPr/>
          </p:nvSpPr>
          <p:spPr>
            <a:xfrm>
              <a:off x="8291003" y="2384342"/>
              <a:ext cx="31026" cy="86469"/>
            </a:xfrm>
            <a:custGeom>
              <a:avLst/>
              <a:gdLst/>
              <a:ahLst/>
              <a:cxnLst/>
              <a:rect l="l" t="t" r="r" b="b"/>
              <a:pathLst>
                <a:path w="906" h="2525" extrusionOk="0">
                  <a:moveTo>
                    <a:pt x="0" y="0"/>
                  </a:moveTo>
                  <a:lnTo>
                    <a:pt x="0" y="2525"/>
                  </a:lnTo>
                  <a:cubicBezTo>
                    <a:pt x="548" y="2358"/>
                    <a:pt x="905" y="1834"/>
                    <a:pt x="905" y="1263"/>
                  </a:cubicBezTo>
                  <a:cubicBezTo>
                    <a:pt x="905" y="691"/>
                    <a:pt x="548" y="167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7"/>
            <p:cNvSpPr/>
            <p:nvPr/>
          </p:nvSpPr>
          <p:spPr>
            <a:xfrm>
              <a:off x="8078136" y="2341125"/>
              <a:ext cx="17979" cy="159856"/>
            </a:xfrm>
            <a:custGeom>
              <a:avLst/>
              <a:gdLst/>
              <a:ahLst/>
              <a:cxnLst/>
              <a:rect l="l" t="t" r="r" b="b"/>
              <a:pathLst>
                <a:path w="525" h="4668" extrusionOk="0">
                  <a:moveTo>
                    <a:pt x="1" y="0"/>
                  </a:moveTo>
                  <a:lnTo>
                    <a:pt x="1" y="4668"/>
                  </a:lnTo>
                  <a:lnTo>
                    <a:pt x="525" y="4668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7"/>
            <p:cNvSpPr/>
            <p:nvPr/>
          </p:nvSpPr>
          <p:spPr>
            <a:xfrm>
              <a:off x="7963176" y="2342735"/>
              <a:ext cx="56299" cy="156637"/>
            </a:xfrm>
            <a:custGeom>
              <a:avLst/>
              <a:gdLst/>
              <a:ahLst/>
              <a:cxnLst/>
              <a:rect l="l" t="t" r="r" b="b"/>
              <a:pathLst>
                <a:path w="1644" h="4574" extrusionOk="0">
                  <a:moveTo>
                    <a:pt x="1643" y="1"/>
                  </a:moveTo>
                  <a:cubicBezTo>
                    <a:pt x="1096" y="72"/>
                    <a:pt x="357" y="239"/>
                    <a:pt x="238" y="239"/>
                  </a:cubicBezTo>
                  <a:cubicBezTo>
                    <a:pt x="95" y="263"/>
                    <a:pt x="0" y="406"/>
                    <a:pt x="0" y="549"/>
                  </a:cubicBezTo>
                  <a:lnTo>
                    <a:pt x="0" y="4025"/>
                  </a:lnTo>
                  <a:cubicBezTo>
                    <a:pt x="0" y="4168"/>
                    <a:pt x="95" y="4287"/>
                    <a:pt x="238" y="4311"/>
                  </a:cubicBezTo>
                  <a:cubicBezTo>
                    <a:pt x="357" y="4335"/>
                    <a:pt x="1096" y="4478"/>
                    <a:pt x="1643" y="4573"/>
                  </a:cubicBezTo>
                  <a:lnTo>
                    <a:pt x="164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7"/>
            <p:cNvSpPr/>
            <p:nvPr/>
          </p:nvSpPr>
          <p:spPr>
            <a:xfrm>
              <a:off x="8040638" y="2341125"/>
              <a:ext cx="17157" cy="159856"/>
            </a:xfrm>
            <a:custGeom>
              <a:avLst/>
              <a:gdLst/>
              <a:ahLst/>
              <a:cxnLst/>
              <a:rect l="l" t="t" r="r" b="b"/>
              <a:pathLst>
                <a:path w="501" h="4668" extrusionOk="0">
                  <a:moveTo>
                    <a:pt x="0" y="0"/>
                  </a:moveTo>
                  <a:lnTo>
                    <a:pt x="0" y="4668"/>
                  </a:lnTo>
                  <a:lnTo>
                    <a:pt x="501" y="4668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27"/>
            <p:cNvSpPr/>
            <p:nvPr/>
          </p:nvSpPr>
          <p:spPr>
            <a:xfrm>
              <a:off x="8116491" y="2289963"/>
              <a:ext cx="154171" cy="261358"/>
            </a:xfrm>
            <a:custGeom>
              <a:avLst/>
              <a:gdLst/>
              <a:ahLst/>
              <a:cxnLst/>
              <a:rect l="l" t="t" r="r" b="b"/>
              <a:pathLst>
                <a:path w="4502" h="7632" extrusionOk="0">
                  <a:moveTo>
                    <a:pt x="4189" y="1"/>
                  </a:moveTo>
                  <a:cubicBezTo>
                    <a:pt x="4158" y="1"/>
                    <a:pt x="4127" y="6"/>
                    <a:pt x="4096" y="18"/>
                  </a:cubicBezTo>
                  <a:lnTo>
                    <a:pt x="4096" y="42"/>
                  </a:lnTo>
                  <a:lnTo>
                    <a:pt x="0" y="1447"/>
                  </a:lnTo>
                  <a:lnTo>
                    <a:pt x="0" y="6209"/>
                  </a:lnTo>
                  <a:lnTo>
                    <a:pt x="4096" y="7614"/>
                  </a:lnTo>
                  <a:cubicBezTo>
                    <a:pt x="4127" y="7626"/>
                    <a:pt x="4158" y="7631"/>
                    <a:pt x="4189" y="7631"/>
                  </a:cubicBezTo>
                  <a:cubicBezTo>
                    <a:pt x="4350" y="7631"/>
                    <a:pt x="4501" y="7485"/>
                    <a:pt x="4501" y="7305"/>
                  </a:cubicBezTo>
                  <a:lnTo>
                    <a:pt x="4501" y="327"/>
                  </a:lnTo>
                  <a:cubicBezTo>
                    <a:pt x="4501" y="147"/>
                    <a:pt x="4350" y="1"/>
                    <a:pt x="41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6" name="Google Shape;1026;p27"/>
          <p:cNvGrpSpPr/>
          <p:nvPr/>
        </p:nvGrpSpPr>
        <p:grpSpPr>
          <a:xfrm>
            <a:off x="2536911" y="1298138"/>
            <a:ext cx="194135" cy="366593"/>
            <a:chOff x="1710518" y="2876101"/>
            <a:chExt cx="194135" cy="366593"/>
          </a:xfrm>
        </p:grpSpPr>
        <p:sp>
          <p:nvSpPr>
            <p:cNvPr id="1027" name="Google Shape;1027;p27"/>
            <p:cNvSpPr/>
            <p:nvPr/>
          </p:nvSpPr>
          <p:spPr>
            <a:xfrm>
              <a:off x="1736613" y="2941337"/>
              <a:ext cx="142733" cy="66915"/>
            </a:xfrm>
            <a:custGeom>
              <a:avLst/>
              <a:gdLst/>
              <a:ahLst/>
              <a:cxnLst/>
              <a:rect l="l" t="t" r="r" b="b"/>
              <a:pathLst>
                <a:path w="4168" h="1954" extrusionOk="0">
                  <a:moveTo>
                    <a:pt x="2105" y="665"/>
                  </a:moveTo>
                  <a:cubicBezTo>
                    <a:pt x="2260" y="665"/>
                    <a:pt x="2404" y="821"/>
                    <a:pt x="2382" y="977"/>
                  </a:cubicBezTo>
                  <a:cubicBezTo>
                    <a:pt x="2382" y="1167"/>
                    <a:pt x="2234" y="1294"/>
                    <a:pt x="2071" y="1294"/>
                  </a:cubicBezTo>
                  <a:cubicBezTo>
                    <a:pt x="1990" y="1294"/>
                    <a:pt x="1906" y="1263"/>
                    <a:pt x="1834" y="1191"/>
                  </a:cubicBezTo>
                  <a:cubicBezTo>
                    <a:pt x="1644" y="1001"/>
                    <a:pt x="1787" y="667"/>
                    <a:pt x="2072" y="667"/>
                  </a:cubicBezTo>
                  <a:cubicBezTo>
                    <a:pt x="2083" y="666"/>
                    <a:pt x="2094" y="665"/>
                    <a:pt x="2105" y="665"/>
                  </a:cubicBezTo>
                  <a:close/>
                  <a:moveTo>
                    <a:pt x="2072" y="1"/>
                  </a:moveTo>
                  <a:cubicBezTo>
                    <a:pt x="1191" y="1"/>
                    <a:pt x="381" y="620"/>
                    <a:pt x="0" y="977"/>
                  </a:cubicBezTo>
                  <a:cubicBezTo>
                    <a:pt x="381" y="1334"/>
                    <a:pt x="1191" y="1953"/>
                    <a:pt x="2072" y="1953"/>
                  </a:cubicBezTo>
                  <a:cubicBezTo>
                    <a:pt x="2668" y="1930"/>
                    <a:pt x="3215" y="1715"/>
                    <a:pt x="3692" y="1358"/>
                  </a:cubicBezTo>
                  <a:cubicBezTo>
                    <a:pt x="3858" y="1239"/>
                    <a:pt x="4001" y="1120"/>
                    <a:pt x="4168" y="977"/>
                  </a:cubicBezTo>
                  <a:cubicBezTo>
                    <a:pt x="3763" y="620"/>
                    <a:pt x="2977" y="1"/>
                    <a:pt x="20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7"/>
            <p:cNvSpPr/>
            <p:nvPr/>
          </p:nvSpPr>
          <p:spPr>
            <a:xfrm>
              <a:off x="1710518" y="2983733"/>
              <a:ext cx="194135" cy="258961"/>
            </a:xfrm>
            <a:custGeom>
              <a:avLst/>
              <a:gdLst/>
              <a:ahLst/>
              <a:cxnLst/>
              <a:rect l="l" t="t" r="r" b="b"/>
              <a:pathLst>
                <a:path w="5669" h="7562" extrusionOk="0">
                  <a:moveTo>
                    <a:pt x="0" y="1"/>
                  </a:moveTo>
                  <a:lnTo>
                    <a:pt x="0" y="1"/>
                  </a:lnTo>
                  <a:cubicBezTo>
                    <a:pt x="143" y="1335"/>
                    <a:pt x="1191" y="2406"/>
                    <a:pt x="2525" y="2573"/>
                  </a:cubicBezTo>
                  <a:lnTo>
                    <a:pt x="2525" y="3216"/>
                  </a:lnTo>
                  <a:lnTo>
                    <a:pt x="2215" y="3216"/>
                  </a:lnTo>
                  <a:cubicBezTo>
                    <a:pt x="2025" y="3216"/>
                    <a:pt x="1882" y="3359"/>
                    <a:pt x="1882" y="3525"/>
                  </a:cubicBezTo>
                  <a:lnTo>
                    <a:pt x="1882" y="6669"/>
                  </a:lnTo>
                  <a:cubicBezTo>
                    <a:pt x="1917" y="7264"/>
                    <a:pt x="2376" y="7562"/>
                    <a:pt x="2834" y="7562"/>
                  </a:cubicBezTo>
                  <a:cubicBezTo>
                    <a:pt x="3293" y="7562"/>
                    <a:pt x="3751" y="7264"/>
                    <a:pt x="3787" y="6669"/>
                  </a:cubicBezTo>
                  <a:lnTo>
                    <a:pt x="3787" y="3525"/>
                  </a:lnTo>
                  <a:cubicBezTo>
                    <a:pt x="3787" y="3359"/>
                    <a:pt x="3644" y="3216"/>
                    <a:pt x="3477" y="3216"/>
                  </a:cubicBezTo>
                  <a:lnTo>
                    <a:pt x="3168" y="3216"/>
                  </a:lnTo>
                  <a:lnTo>
                    <a:pt x="3168" y="2573"/>
                  </a:lnTo>
                  <a:cubicBezTo>
                    <a:pt x="4501" y="2406"/>
                    <a:pt x="5549" y="1335"/>
                    <a:pt x="5668" y="1"/>
                  </a:cubicBezTo>
                  <a:lnTo>
                    <a:pt x="5668" y="1"/>
                  </a:lnTo>
                  <a:cubicBezTo>
                    <a:pt x="5478" y="239"/>
                    <a:pt x="4311" y="1430"/>
                    <a:pt x="2858" y="1430"/>
                  </a:cubicBezTo>
                  <a:lnTo>
                    <a:pt x="2834" y="1430"/>
                  </a:lnTo>
                  <a:cubicBezTo>
                    <a:pt x="1382" y="1430"/>
                    <a:pt x="215" y="239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7"/>
            <p:cNvSpPr/>
            <p:nvPr/>
          </p:nvSpPr>
          <p:spPr>
            <a:xfrm>
              <a:off x="1710518" y="2876101"/>
              <a:ext cx="194135" cy="89722"/>
            </a:xfrm>
            <a:custGeom>
              <a:avLst/>
              <a:gdLst/>
              <a:ahLst/>
              <a:cxnLst/>
              <a:rect l="l" t="t" r="r" b="b"/>
              <a:pathLst>
                <a:path w="5669" h="2620" extrusionOk="0">
                  <a:moveTo>
                    <a:pt x="2834" y="0"/>
                  </a:moveTo>
                  <a:cubicBezTo>
                    <a:pt x="1358" y="0"/>
                    <a:pt x="119" y="1143"/>
                    <a:pt x="0" y="2620"/>
                  </a:cubicBezTo>
                  <a:cubicBezTo>
                    <a:pt x="215" y="2382"/>
                    <a:pt x="1382" y="1191"/>
                    <a:pt x="2834" y="1191"/>
                  </a:cubicBezTo>
                  <a:cubicBezTo>
                    <a:pt x="4287" y="1191"/>
                    <a:pt x="5454" y="2382"/>
                    <a:pt x="5668" y="2620"/>
                  </a:cubicBezTo>
                  <a:cubicBezTo>
                    <a:pt x="5549" y="1143"/>
                    <a:pt x="4311" y="0"/>
                    <a:pt x="28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6" name="Google Shape;1036;p27"/>
          <p:cNvGrpSpPr/>
          <p:nvPr/>
        </p:nvGrpSpPr>
        <p:grpSpPr>
          <a:xfrm>
            <a:off x="6174104" y="2630800"/>
            <a:ext cx="249578" cy="358888"/>
            <a:chOff x="5646262" y="2290545"/>
            <a:chExt cx="249578" cy="358888"/>
          </a:xfrm>
        </p:grpSpPr>
        <p:sp>
          <p:nvSpPr>
            <p:cNvPr id="1037" name="Google Shape;1037;p27"/>
            <p:cNvSpPr/>
            <p:nvPr/>
          </p:nvSpPr>
          <p:spPr>
            <a:xfrm>
              <a:off x="5646262" y="2290545"/>
              <a:ext cx="249578" cy="268344"/>
            </a:xfrm>
            <a:custGeom>
              <a:avLst/>
              <a:gdLst/>
              <a:ahLst/>
              <a:cxnLst/>
              <a:rect l="l" t="t" r="r" b="b"/>
              <a:pathLst>
                <a:path w="7288" h="7836" extrusionOk="0">
                  <a:moveTo>
                    <a:pt x="2167" y="3746"/>
                  </a:moveTo>
                  <a:cubicBezTo>
                    <a:pt x="2322" y="3746"/>
                    <a:pt x="2477" y="3847"/>
                    <a:pt x="2477" y="4049"/>
                  </a:cubicBezTo>
                  <a:lnTo>
                    <a:pt x="2477" y="6431"/>
                  </a:lnTo>
                  <a:cubicBezTo>
                    <a:pt x="2477" y="6633"/>
                    <a:pt x="2322" y="6734"/>
                    <a:pt x="2167" y="6734"/>
                  </a:cubicBezTo>
                  <a:cubicBezTo>
                    <a:pt x="2012" y="6734"/>
                    <a:pt x="1858" y="6633"/>
                    <a:pt x="1858" y="6431"/>
                  </a:cubicBezTo>
                  <a:lnTo>
                    <a:pt x="1858" y="4049"/>
                  </a:lnTo>
                  <a:cubicBezTo>
                    <a:pt x="1858" y="3847"/>
                    <a:pt x="2012" y="3746"/>
                    <a:pt x="2167" y="3746"/>
                  </a:cubicBezTo>
                  <a:close/>
                  <a:moveTo>
                    <a:pt x="3644" y="2174"/>
                  </a:moveTo>
                  <a:cubicBezTo>
                    <a:pt x="3798" y="2174"/>
                    <a:pt x="3953" y="2275"/>
                    <a:pt x="3953" y="2477"/>
                  </a:cubicBezTo>
                  <a:lnTo>
                    <a:pt x="3953" y="6431"/>
                  </a:lnTo>
                  <a:cubicBezTo>
                    <a:pt x="3953" y="6633"/>
                    <a:pt x="3798" y="6734"/>
                    <a:pt x="3644" y="6734"/>
                  </a:cubicBezTo>
                  <a:cubicBezTo>
                    <a:pt x="3489" y="6734"/>
                    <a:pt x="3334" y="6633"/>
                    <a:pt x="3334" y="6431"/>
                  </a:cubicBezTo>
                  <a:lnTo>
                    <a:pt x="3334" y="2477"/>
                  </a:lnTo>
                  <a:cubicBezTo>
                    <a:pt x="3334" y="2275"/>
                    <a:pt x="3489" y="2174"/>
                    <a:pt x="3644" y="2174"/>
                  </a:cubicBezTo>
                  <a:close/>
                  <a:moveTo>
                    <a:pt x="5144" y="4936"/>
                  </a:moveTo>
                  <a:cubicBezTo>
                    <a:pt x="5299" y="4936"/>
                    <a:pt x="5454" y="5037"/>
                    <a:pt x="5454" y="5240"/>
                  </a:cubicBezTo>
                  <a:lnTo>
                    <a:pt x="5454" y="6431"/>
                  </a:lnTo>
                  <a:cubicBezTo>
                    <a:pt x="5454" y="6633"/>
                    <a:pt x="5299" y="6734"/>
                    <a:pt x="5144" y="6734"/>
                  </a:cubicBezTo>
                  <a:cubicBezTo>
                    <a:pt x="4989" y="6734"/>
                    <a:pt x="4834" y="6633"/>
                    <a:pt x="4834" y="6431"/>
                  </a:cubicBezTo>
                  <a:lnTo>
                    <a:pt x="4834" y="5240"/>
                  </a:lnTo>
                  <a:cubicBezTo>
                    <a:pt x="4834" y="5037"/>
                    <a:pt x="4989" y="4936"/>
                    <a:pt x="5144" y="4936"/>
                  </a:cubicBezTo>
                  <a:close/>
                  <a:moveTo>
                    <a:pt x="1548" y="1"/>
                  </a:moveTo>
                  <a:cubicBezTo>
                    <a:pt x="691" y="1"/>
                    <a:pt x="0" y="691"/>
                    <a:pt x="0" y="1525"/>
                  </a:cubicBezTo>
                  <a:lnTo>
                    <a:pt x="0" y="7836"/>
                  </a:lnTo>
                  <a:lnTo>
                    <a:pt x="7287" y="7836"/>
                  </a:lnTo>
                  <a:lnTo>
                    <a:pt x="7287" y="1525"/>
                  </a:lnTo>
                  <a:cubicBezTo>
                    <a:pt x="7264" y="691"/>
                    <a:pt x="6597" y="1"/>
                    <a:pt x="57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7"/>
            <p:cNvSpPr/>
            <p:nvPr/>
          </p:nvSpPr>
          <p:spPr>
            <a:xfrm>
              <a:off x="5646262" y="2580053"/>
              <a:ext cx="249578" cy="69380"/>
            </a:xfrm>
            <a:custGeom>
              <a:avLst/>
              <a:gdLst/>
              <a:ahLst/>
              <a:cxnLst/>
              <a:rect l="l" t="t" r="r" b="b"/>
              <a:pathLst>
                <a:path w="7288" h="2026" extrusionOk="0">
                  <a:moveTo>
                    <a:pt x="3644" y="691"/>
                  </a:moveTo>
                  <a:cubicBezTo>
                    <a:pt x="3906" y="691"/>
                    <a:pt x="4049" y="1001"/>
                    <a:pt x="3858" y="1192"/>
                  </a:cubicBezTo>
                  <a:cubicBezTo>
                    <a:pt x="3797" y="1252"/>
                    <a:pt x="3725" y="1279"/>
                    <a:pt x="3654" y="1279"/>
                  </a:cubicBezTo>
                  <a:cubicBezTo>
                    <a:pt x="3502" y="1279"/>
                    <a:pt x="3358" y="1156"/>
                    <a:pt x="3358" y="977"/>
                  </a:cubicBezTo>
                  <a:cubicBezTo>
                    <a:pt x="3358" y="810"/>
                    <a:pt x="3477" y="691"/>
                    <a:pt x="3644" y="691"/>
                  </a:cubicBezTo>
                  <a:close/>
                  <a:moveTo>
                    <a:pt x="0" y="1"/>
                  </a:moveTo>
                  <a:lnTo>
                    <a:pt x="0" y="501"/>
                  </a:lnTo>
                  <a:cubicBezTo>
                    <a:pt x="0" y="1334"/>
                    <a:pt x="691" y="2025"/>
                    <a:pt x="1548" y="2025"/>
                  </a:cubicBezTo>
                  <a:lnTo>
                    <a:pt x="5763" y="2025"/>
                  </a:lnTo>
                  <a:cubicBezTo>
                    <a:pt x="6597" y="2025"/>
                    <a:pt x="7287" y="1334"/>
                    <a:pt x="7287" y="501"/>
                  </a:cubicBezTo>
                  <a:lnTo>
                    <a:pt x="72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3" name="Google Shape;1043;p27"/>
          <p:cNvGrpSpPr/>
          <p:nvPr/>
        </p:nvGrpSpPr>
        <p:grpSpPr>
          <a:xfrm>
            <a:off x="6161548" y="1298061"/>
            <a:ext cx="274684" cy="366770"/>
            <a:chOff x="876743" y="4633266"/>
            <a:chExt cx="274684" cy="366770"/>
          </a:xfrm>
        </p:grpSpPr>
        <p:sp>
          <p:nvSpPr>
            <p:cNvPr id="1044" name="Google Shape;1044;p27"/>
            <p:cNvSpPr/>
            <p:nvPr/>
          </p:nvSpPr>
          <p:spPr>
            <a:xfrm>
              <a:off x="985117" y="4826574"/>
              <a:ext cx="68508" cy="59372"/>
            </a:xfrm>
            <a:custGeom>
              <a:avLst/>
              <a:gdLst/>
              <a:ahLst/>
              <a:cxnLst/>
              <a:rect l="l" t="t" r="r" b="b"/>
              <a:pathLst>
                <a:path w="2002" h="1735" extrusionOk="0">
                  <a:moveTo>
                    <a:pt x="868" y="0"/>
                  </a:moveTo>
                  <a:cubicBezTo>
                    <a:pt x="425" y="0"/>
                    <a:pt x="1" y="346"/>
                    <a:pt x="1" y="877"/>
                  </a:cubicBezTo>
                  <a:cubicBezTo>
                    <a:pt x="1" y="1353"/>
                    <a:pt x="382" y="1734"/>
                    <a:pt x="858" y="1734"/>
                  </a:cubicBezTo>
                  <a:cubicBezTo>
                    <a:pt x="1620" y="1734"/>
                    <a:pt x="2001" y="806"/>
                    <a:pt x="1477" y="258"/>
                  </a:cubicBezTo>
                  <a:cubicBezTo>
                    <a:pt x="1300" y="80"/>
                    <a:pt x="1082" y="0"/>
                    <a:pt x="8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7"/>
            <p:cNvSpPr/>
            <p:nvPr/>
          </p:nvSpPr>
          <p:spPr>
            <a:xfrm>
              <a:off x="979437" y="4907094"/>
              <a:ext cx="70117" cy="44862"/>
            </a:xfrm>
            <a:custGeom>
              <a:avLst/>
              <a:gdLst/>
              <a:ahLst/>
              <a:cxnLst/>
              <a:rect l="l" t="t" r="r" b="b"/>
              <a:pathLst>
                <a:path w="2049" h="1311" extrusionOk="0">
                  <a:moveTo>
                    <a:pt x="1024" y="1"/>
                  </a:moveTo>
                  <a:cubicBezTo>
                    <a:pt x="453" y="1"/>
                    <a:pt x="0" y="477"/>
                    <a:pt x="0" y="1048"/>
                  </a:cubicBezTo>
                  <a:lnTo>
                    <a:pt x="0" y="1310"/>
                  </a:lnTo>
                  <a:lnTo>
                    <a:pt x="2048" y="1310"/>
                  </a:lnTo>
                  <a:lnTo>
                    <a:pt x="2048" y="1048"/>
                  </a:lnTo>
                  <a:cubicBezTo>
                    <a:pt x="2048" y="477"/>
                    <a:pt x="1596" y="1"/>
                    <a:pt x="10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7"/>
            <p:cNvSpPr/>
            <p:nvPr/>
          </p:nvSpPr>
          <p:spPr>
            <a:xfrm>
              <a:off x="876743" y="4725146"/>
              <a:ext cx="274684" cy="274889"/>
            </a:xfrm>
            <a:custGeom>
              <a:avLst/>
              <a:gdLst/>
              <a:ahLst/>
              <a:cxnLst/>
              <a:rect l="l" t="t" r="r" b="b"/>
              <a:pathLst>
                <a:path w="8027" h="8033" extrusionOk="0">
                  <a:moveTo>
                    <a:pt x="4025" y="698"/>
                  </a:moveTo>
                  <a:lnTo>
                    <a:pt x="5002" y="1364"/>
                  </a:lnTo>
                  <a:lnTo>
                    <a:pt x="3049" y="1364"/>
                  </a:lnTo>
                  <a:lnTo>
                    <a:pt x="4025" y="698"/>
                  </a:lnTo>
                  <a:close/>
                  <a:moveTo>
                    <a:pt x="4049" y="2341"/>
                  </a:moveTo>
                  <a:cubicBezTo>
                    <a:pt x="5454" y="2341"/>
                    <a:pt x="6073" y="4103"/>
                    <a:pt x="5002" y="4984"/>
                  </a:cubicBezTo>
                  <a:cubicBezTo>
                    <a:pt x="5454" y="5294"/>
                    <a:pt x="5716" y="5818"/>
                    <a:pt x="5716" y="6365"/>
                  </a:cubicBezTo>
                  <a:lnTo>
                    <a:pt x="5716" y="6937"/>
                  </a:lnTo>
                  <a:lnTo>
                    <a:pt x="5692" y="6937"/>
                  </a:lnTo>
                  <a:cubicBezTo>
                    <a:pt x="5692" y="7104"/>
                    <a:pt x="5549" y="7246"/>
                    <a:pt x="5359" y="7246"/>
                  </a:cubicBezTo>
                  <a:lnTo>
                    <a:pt x="2692" y="7246"/>
                  </a:lnTo>
                  <a:cubicBezTo>
                    <a:pt x="2525" y="7246"/>
                    <a:pt x="2382" y="7104"/>
                    <a:pt x="2382" y="6937"/>
                  </a:cubicBezTo>
                  <a:lnTo>
                    <a:pt x="2382" y="6365"/>
                  </a:lnTo>
                  <a:cubicBezTo>
                    <a:pt x="2406" y="5818"/>
                    <a:pt x="2668" y="5294"/>
                    <a:pt x="3120" y="4984"/>
                  </a:cubicBezTo>
                  <a:cubicBezTo>
                    <a:pt x="2025" y="4103"/>
                    <a:pt x="2644" y="2341"/>
                    <a:pt x="4049" y="2341"/>
                  </a:cubicBezTo>
                  <a:close/>
                  <a:moveTo>
                    <a:pt x="4025" y="1"/>
                  </a:moveTo>
                  <a:cubicBezTo>
                    <a:pt x="3966" y="1"/>
                    <a:pt x="3906" y="19"/>
                    <a:pt x="3858" y="55"/>
                  </a:cubicBezTo>
                  <a:lnTo>
                    <a:pt x="1906" y="1364"/>
                  </a:lnTo>
                  <a:lnTo>
                    <a:pt x="1001" y="1364"/>
                  </a:lnTo>
                  <a:cubicBezTo>
                    <a:pt x="453" y="1364"/>
                    <a:pt x="1" y="1793"/>
                    <a:pt x="1" y="2341"/>
                  </a:cubicBezTo>
                  <a:lnTo>
                    <a:pt x="1" y="7056"/>
                  </a:lnTo>
                  <a:cubicBezTo>
                    <a:pt x="1" y="7580"/>
                    <a:pt x="453" y="8032"/>
                    <a:pt x="1001" y="8032"/>
                  </a:cubicBezTo>
                  <a:lnTo>
                    <a:pt x="7050" y="8032"/>
                  </a:lnTo>
                  <a:cubicBezTo>
                    <a:pt x="7597" y="8032"/>
                    <a:pt x="8026" y="7580"/>
                    <a:pt x="8026" y="7056"/>
                  </a:cubicBezTo>
                  <a:lnTo>
                    <a:pt x="8026" y="2341"/>
                  </a:lnTo>
                  <a:cubicBezTo>
                    <a:pt x="8026" y="1793"/>
                    <a:pt x="7597" y="1364"/>
                    <a:pt x="7050" y="1364"/>
                  </a:cubicBezTo>
                  <a:lnTo>
                    <a:pt x="6145" y="1364"/>
                  </a:lnTo>
                  <a:lnTo>
                    <a:pt x="4192" y="55"/>
                  </a:lnTo>
                  <a:cubicBezTo>
                    <a:pt x="4144" y="19"/>
                    <a:pt x="4085" y="1"/>
                    <a:pt x="40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7"/>
            <p:cNvSpPr/>
            <p:nvPr/>
          </p:nvSpPr>
          <p:spPr>
            <a:xfrm>
              <a:off x="897925" y="4633266"/>
              <a:ext cx="244536" cy="21251"/>
            </a:xfrm>
            <a:custGeom>
              <a:avLst/>
              <a:gdLst/>
              <a:ahLst/>
              <a:cxnLst/>
              <a:rect l="l" t="t" r="r" b="b"/>
              <a:pathLst>
                <a:path w="7146" h="621" extrusionOk="0">
                  <a:moveTo>
                    <a:pt x="382" y="1"/>
                  </a:moveTo>
                  <a:cubicBezTo>
                    <a:pt x="1" y="49"/>
                    <a:pt x="1" y="596"/>
                    <a:pt x="382" y="620"/>
                  </a:cubicBezTo>
                  <a:lnTo>
                    <a:pt x="6764" y="620"/>
                  </a:lnTo>
                  <a:cubicBezTo>
                    <a:pt x="7145" y="596"/>
                    <a:pt x="7145" y="49"/>
                    <a:pt x="67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7"/>
            <p:cNvSpPr/>
            <p:nvPr/>
          </p:nvSpPr>
          <p:spPr>
            <a:xfrm>
              <a:off x="932145" y="4679736"/>
              <a:ext cx="163845" cy="21216"/>
            </a:xfrm>
            <a:custGeom>
              <a:avLst/>
              <a:gdLst/>
              <a:ahLst/>
              <a:cxnLst/>
              <a:rect l="l" t="t" r="r" b="b"/>
              <a:pathLst>
                <a:path w="4788" h="620" extrusionOk="0">
                  <a:moveTo>
                    <a:pt x="382" y="0"/>
                  </a:moveTo>
                  <a:cubicBezTo>
                    <a:pt x="1" y="24"/>
                    <a:pt x="1" y="572"/>
                    <a:pt x="382" y="620"/>
                  </a:cubicBezTo>
                  <a:lnTo>
                    <a:pt x="4430" y="620"/>
                  </a:lnTo>
                  <a:cubicBezTo>
                    <a:pt x="4788" y="572"/>
                    <a:pt x="4788" y="24"/>
                    <a:pt x="44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9" name="Google Shape;1049;p27"/>
          <p:cNvGrpSpPr/>
          <p:nvPr/>
        </p:nvGrpSpPr>
        <p:grpSpPr>
          <a:xfrm>
            <a:off x="350528" y="820904"/>
            <a:ext cx="2860902" cy="996151"/>
            <a:chOff x="457198" y="923762"/>
            <a:chExt cx="2860902" cy="996151"/>
          </a:xfrm>
        </p:grpSpPr>
        <p:grpSp>
          <p:nvGrpSpPr>
            <p:cNvPr id="1050" name="Google Shape;1050;p27"/>
            <p:cNvGrpSpPr/>
            <p:nvPr/>
          </p:nvGrpSpPr>
          <p:grpSpPr>
            <a:xfrm>
              <a:off x="457198" y="1248663"/>
              <a:ext cx="1981204" cy="671250"/>
              <a:chOff x="6053048" y="700371"/>
              <a:chExt cx="1981204" cy="671250"/>
            </a:xfrm>
          </p:grpSpPr>
          <p:sp>
            <p:nvSpPr>
              <p:cNvPr id="1051" name="Google Shape;1051;p27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Объем ОЗУ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52" name="Google Shape;1052;p27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dirty="0">
                    <a:latin typeface="Roboto"/>
                    <a:ea typeface="Roboto"/>
                    <a:cs typeface="Roboto"/>
                    <a:sym typeface="Roboto"/>
                  </a:rPr>
                  <a:t>Не менее 6 ГБ</a:t>
                </a:r>
                <a:endParaRPr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53" name="Google Shape;1053;p27"/>
            <p:cNvSpPr/>
            <p:nvPr/>
          </p:nvSpPr>
          <p:spPr>
            <a:xfrm>
              <a:off x="2798500" y="923762"/>
              <a:ext cx="519600" cy="51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2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54" name="Google Shape;1054;p27"/>
          <p:cNvGrpSpPr/>
          <p:nvPr/>
        </p:nvGrpSpPr>
        <p:grpSpPr>
          <a:xfrm>
            <a:off x="346818" y="2155592"/>
            <a:ext cx="2864612" cy="990275"/>
            <a:chOff x="453488" y="2258450"/>
            <a:chExt cx="2864612" cy="990275"/>
          </a:xfrm>
        </p:grpSpPr>
        <p:grpSp>
          <p:nvGrpSpPr>
            <p:cNvPr id="1055" name="Google Shape;1055;p27"/>
            <p:cNvGrpSpPr/>
            <p:nvPr/>
          </p:nvGrpSpPr>
          <p:grpSpPr>
            <a:xfrm>
              <a:off x="453488" y="2439476"/>
              <a:ext cx="1984902" cy="809249"/>
              <a:chOff x="6049346" y="562372"/>
              <a:chExt cx="1984902" cy="809249"/>
            </a:xfrm>
          </p:grpSpPr>
          <p:sp>
            <p:nvSpPr>
              <p:cNvPr id="1056" name="Google Shape;1056;p27"/>
              <p:cNvSpPr txBox="1"/>
              <p:nvPr/>
            </p:nvSpPr>
            <p:spPr>
              <a:xfrm>
                <a:off x="6049346" y="562372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ГПУ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57" name="Google Shape;1057;p27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dirty="0">
                    <a:latin typeface="Roboto"/>
                    <a:ea typeface="Roboto"/>
                    <a:cs typeface="Roboto"/>
                    <a:sym typeface="Roboto"/>
                  </a:rPr>
                  <a:t>Видеокарта с объемом памяти не менее 2гб</a:t>
                </a:r>
                <a:endParaRPr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58" name="Google Shape;1058;p27"/>
            <p:cNvSpPr/>
            <p:nvPr/>
          </p:nvSpPr>
          <p:spPr>
            <a:xfrm>
              <a:off x="2798500" y="2258450"/>
              <a:ext cx="519600" cy="519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2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64" name="Google Shape;1064;p27"/>
          <p:cNvGrpSpPr/>
          <p:nvPr/>
        </p:nvGrpSpPr>
        <p:grpSpPr>
          <a:xfrm>
            <a:off x="5719218" y="820904"/>
            <a:ext cx="2860914" cy="1184757"/>
            <a:chOff x="5825888" y="923762"/>
            <a:chExt cx="2860914" cy="1184757"/>
          </a:xfrm>
        </p:grpSpPr>
        <p:grpSp>
          <p:nvGrpSpPr>
            <p:cNvPr id="1065" name="Google Shape;1065;p27"/>
            <p:cNvGrpSpPr/>
            <p:nvPr/>
          </p:nvGrpSpPr>
          <p:grpSpPr>
            <a:xfrm>
              <a:off x="6705598" y="1248663"/>
              <a:ext cx="1981204" cy="859856"/>
              <a:chOff x="6053048" y="700371"/>
              <a:chExt cx="1981204" cy="859856"/>
            </a:xfrm>
          </p:grpSpPr>
          <p:sp>
            <p:nvSpPr>
              <p:cNvPr id="1066" name="Google Shape;1066;p27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Процессор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67" name="Google Shape;1067;p27"/>
              <p:cNvSpPr txBox="1"/>
              <p:nvPr/>
            </p:nvSpPr>
            <p:spPr>
              <a:xfrm>
                <a:off x="6053048" y="1228427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dirty="0">
                    <a:latin typeface="Roboto"/>
                    <a:ea typeface="Roboto"/>
                    <a:cs typeface="Roboto"/>
                    <a:sym typeface="Roboto"/>
                  </a:rPr>
                  <a:t>С тактовой частотой не менее 2.2ГГц т количеством ядер не менее 6</a:t>
                </a:r>
                <a:endParaRPr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68" name="Google Shape;1068;p27"/>
            <p:cNvSpPr/>
            <p:nvPr/>
          </p:nvSpPr>
          <p:spPr>
            <a:xfrm>
              <a:off x="5825888" y="923762"/>
              <a:ext cx="519600" cy="51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2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69" name="Google Shape;1069;p27"/>
          <p:cNvGrpSpPr/>
          <p:nvPr/>
        </p:nvGrpSpPr>
        <p:grpSpPr>
          <a:xfrm>
            <a:off x="5719218" y="2155592"/>
            <a:ext cx="2860914" cy="1156175"/>
            <a:chOff x="5825888" y="2258450"/>
            <a:chExt cx="2860914" cy="1156175"/>
          </a:xfrm>
        </p:grpSpPr>
        <p:grpSp>
          <p:nvGrpSpPr>
            <p:cNvPr id="1070" name="Google Shape;1070;p27"/>
            <p:cNvGrpSpPr/>
            <p:nvPr/>
          </p:nvGrpSpPr>
          <p:grpSpPr>
            <a:xfrm>
              <a:off x="6705598" y="2577475"/>
              <a:ext cx="1981204" cy="837150"/>
              <a:chOff x="6053048" y="700371"/>
              <a:chExt cx="1981204" cy="837150"/>
            </a:xfrm>
          </p:grpSpPr>
          <p:sp>
            <p:nvSpPr>
              <p:cNvPr id="1071" name="Google Shape;1071;p27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800" b="1" dirty="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ОС </a:t>
                </a:r>
                <a:r>
                  <a:rPr lang="en-US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Windows </a:t>
                </a:r>
                <a:r>
                  <a:rPr lang="ru-RU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10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72" name="Google Shape;1072;p27"/>
              <p:cNvSpPr txBox="1"/>
              <p:nvPr/>
            </p:nvSpPr>
            <p:spPr>
              <a:xfrm>
                <a:off x="6053048" y="12057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dirty="0">
                    <a:latin typeface="Roboto"/>
                    <a:ea typeface="Roboto"/>
                    <a:cs typeface="Roboto"/>
                    <a:sym typeface="Roboto"/>
                  </a:rPr>
                  <a:t>А так же дистрибутивы </a:t>
                </a:r>
                <a:r>
                  <a:rPr lang="en-US" dirty="0">
                    <a:latin typeface="Roboto"/>
                    <a:ea typeface="Roboto"/>
                    <a:cs typeface="Roboto"/>
                    <a:sym typeface="Roboto"/>
                  </a:rPr>
                  <a:t>Linux</a:t>
                </a:r>
                <a:r>
                  <a:rPr lang="ru-RU" dirty="0">
                    <a:latin typeface="Roboto"/>
                    <a:ea typeface="Roboto"/>
                    <a:cs typeface="Roboto"/>
                    <a:sym typeface="Roboto"/>
                  </a:rPr>
                  <a:t>, поддерживающие </a:t>
                </a:r>
                <a:r>
                  <a:rPr lang="en-US" dirty="0">
                    <a:latin typeface="Roboto"/>
                    <a:ea typeface="Roboto"/>
                    <a:cs typeface="Roboto"/>
                    <a:sym typeface="Roboto"/>
                  </a:rPr>
                  <a:t>Python</a:t>
                </a:r>
                <a:endParaRPr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73" name="Google Shape;1073;p27"/>
            <p:cNvSpPr/>
            <p:nvPr/>
          </p:nvSpPr>
          <p:spPr>
            <a:xfrm>
              <a:off x="5825888" y="2258450"/>
              <a:ext cx="519600" cy="519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2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213" name="Google Shape;1005;p27">
            <a:extLst>
              <a:ext uri="{FF2B5EF4-FFF2-40B4-BE49-F238E27FC236}">
                <a16:creationId xmlns:a16="http://schemas.microsoft.com/office/drawing/2014/main" id="{C09A0B57-578C-49FE-B87C-4AEC71A3E513}"/>
              </a:ext>
            </a:extLst>
          </p:cNvPr>
          <p:cNvSpPr txBox="1">
            <a:spLocks/>
          </p:cNvSpPr>
          <p:nvPr/>
        </p:nvSpPr>
        <p:spPr>
          <a:xfrm>
            <a:off x="457200" y="3429123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ru-RU" sz="2400" dirty="0"/>
              <a:t>Средства разработки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2984FCB3-8970-4FCE-904B-412D5DDD9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0980" y="3917879"/>
            <a:ext cx="2364376" cy="118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>
            <a:extLst>
              <a:ext uri="{FF2B5EF4-FFF2-40B4-BE49-F238E27FC236}">
                <a16:creationId xmlns:a16="http://schemas.microsoft.com/office/drawing/2014/main" id="{25350FC4-F5FD-4144-AB05-FB286D28A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409" y="3884746"/>
            <a:ext cx="1218847" cy="1218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>
            <a:extLst>
              <a:ext uri="{FF2B5EF4-FFF2-40B4-BE49-F238E27FC236}">
                <a16:creationId xmlns:a16="http://schemas.microsoft.com/office/drawing/2014/main" id="{7A3535D7-332C-447F-9286-039D7C03C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72" y="3838287"/>
            <a:ext cx="2078814" cy="1169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>
            <a:extLst>
              <a:ext uri="{FF2B5EF4-FFF2-40B4-BE49-F238E27FC236}">
                <a16:creationId xmlns:a16="http://schemas.microsoft.com/office/drawing/2014/main" id="{6BD0C4B6-6B09-430E-9C96-E396368CC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139" y="3817117"/>
            <a:ext cx="1225621" cy="1225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4">
            <a:extLst>
              <a:ext uri="{FF2B5EF4-FFF2-40B4-BE49-F238E27FC236}">
                <a16:creationId xmlns:a16="http://schemas.microsoft.com/office/drawing/2014/main" id="{FBB5FC53-CB1F-4AE0-863D-06ABA1908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694" y="3816851"/>
            <a:ext cx="1632434" cy="1225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" name="Google Shape;355;p17">
            <a:extLst>
              <a:ext uri="{FF2B5EF4-FFF2-40B4-BE49-F238E27FC236}">
                <a16:creationId xmlns:a16="http://schemas.microsoft.com/office/drawing/2014/main" id="{D0E3031A-A3C2-4E20-9C6B-7830389A009C}"/>
              </a:ext>
            </a:extLst>
          </p:cNvPr>
          <p:cNvSpPr/>
          <p:nvPr/>
        </p:nvSpPr>
        <p:spPr>
          <a:xfrm>
            <a:off x="8497330" y="4514145"/>
            <a:ext cx="784800" cy="784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14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2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Тестирование модели</a:t>
            </a: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1671479-6AB9-48B3-8AB6-BCBC42E18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243" y="1189977"/>
            <a:ext cx="5255337" cy="1214133"/>
          </a:xfrm>
          <a:prstGeom prst="rect">
            <a:avLst/>
          </a:prstGeom>
        </p:spPr>
      </p:pic>
      <p:sp>
        <p:nvSpPr>
          <p:cNvPr id="104" name="Google Shape;1085;p28">
            <a:extLst>
              <a:ext uri="{FF2B5EF4-FFF2-40B4-BE49-F238E27FC236}">
                <a16:creationId xmlns:a16="http://schemas.microsoft.com/office/drawing/2014/main" id="{3B525D36-8DDE-4676-A0D5-AEA2F7BF6D3A}"/>
              </a:ext>
            </a:extLst>
          </p:cNvPr>
          <p:cNvSpPr txBox="1">
            <a:spLocks/>
          </p:cNvSpPr>
          <p:nvPr/>
        </p:nvSpPr>
        <p:spPr>
          <a:xfrm>
            <a:off x="-320040" y="1519903"/>
            <a:ext cx="38862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ru-RU" sz="1800" b="0" dirty="0">
                <a:latin typeface="Roboto" panose="02000000000000000000" pitchFamily="2" charset="0"/>
                <a:ea typeface="Roboto" panose="02000000000000000000" pitchFamily="2" charset="0"/>
              </a:rPr>
              <a:t>Ожидаем положительный результат(</a:t>
            </a:r>
            <a:r>
              <a:rPr lang="en-US" sz="1800" b="0" dirty="0">
                <a:latin typeface="Roboto" panose="02000000000000000000" pitchFamily="2" charset="0"/>
                <a:ea typeface="Roboto" panose="02000000000000000000" pitchFamily="2" charset="0"/>
              </a:rPr>
              <a:t>x=&gt;</a:t>
            </a:r>
            <a:r>
              <a:rPr lang="ru-RU" sz="1800" b="0" dirty="0">
                <a:latin typeface="Roboto" panose="02000000000000000000" pitchFamily="2" charset="0"/>
                <a:ea typeface="Roboto" panose="02000000000000000000" pitchFamily="2" charset="0"/>
              </a:rPr>
              <a:t>1)</a:t>
            </a:r>
          </a:p>
        </p:txBody>
      </p:sp>
      <p:sp>
        <p:nvSpPr>
          <p:cNvPr id="105" name="Google Shape;1085;p28">
            <a:extLst>
              <a:ext uri="{FF2B5EF4-FFF2-40B4-BE49-F238E27FC236}">
                <a16:creationId xmlns:a16="http://schemas.microsoft.com/office/drawing/2014/main" id="{09F21D2D-B37C-4CDC-89EE-9F71205AA526}"/>
              </a:ext>
            </a:extLst>
          </p:cNvPr>
          <p:cNvSpPr txBox="1">
            <a:spLocks/>
          </p:cNvSpPr>
          <p:nvPr/>
        </p:nvSpPr>
        <p:spPr>
          <a:xfrm>
            <a:off x="-320040" y="3626566"/>
            <a:ext cx="38862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ru-RU" sz="1800" b="0" dirty="0">
                <a:latin typeface="Roboto" panose="02000000000000000000" pitchFamily="2" charset="0"/>
                <a:ea typeface="Roboto" panose="02000000000000000000" pitchFamily="2" charset="0"/>
              </a:rPr>
              <a:t>Ожидаем отрицательный результат(</a:t>
            </a:r>
            <a:r>
              <a:rPr lang="en-US" sz="1800" b="0" dirty="0">
                <a:latin typeface="Roboto" panose="02000000000000000000" pitchFamily="2" charset="0"/>
                <a:ea typeface="Roboto" panose="02000000000000000000" pitchFamily="2" charset="0"/>
              </a:rPr>
              <a:t>x=&gt;</a:t>
            </a:r>
            <a:r>
              <a:rPr lang="ru-RU" sz="1800" b="0" dirty="0">
                <a:latin typeface="Roboto" panose="02000000000000000000" pitchFamily="2" charset="0"/>
                <a:ea typeface="Roboto" panose="02000000000000000000" pitchFamily="2" charset="0"/>
              </a:rPr>
              <a:t>0)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A8DA60E-8BBD-458E-AE25-48D29EBBE4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0496" y="3229522"/>
            <a:ext cx="5134692" cy="1448002"/>
          </a:xfrm>
          <a:prstGeom prst="rect">
            <a:avLst/>
          </a:prstGeom>
        </p:spPr>
      </p:pic>
      <p:sp>
        <p:nvSpPr>
          <p:cNvPr id="108" name="Google Shape;355;p17">
            <a:extLst>
              <a:ext uri="{FF2B5EF4-FFF2-40B4-BE49-F238E27FC236}">
                <a16:creationId xmlns:a16="http://schemas.microsoft.com/office/drawing/2014/main" id="{AFB1645F-DA51-42F3-B0EE-F7419EB04B0A}"/>
              </a:ext>
            </a:extLst>
          </p:cNvPr>
          <p:cNvSpPr/>
          <p:nvPr/>
        </p:nvSpPr>
        <p:spPr>
          <a:xfrm>
            <a:off x="8497330" y="4514145"/>
            <a:ext cx="784800" cy="784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15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7C6CA13E-6E90-4FFC-9F05-2D94FA422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229600" cy="1196340"/>
          </a:xfrm>
        </p:spPr>
        <p:txBody>
          <a:bodyPr>
            <a:noAutofit/>
          </a:bodyPr>
          <a:lstStyle/>
          <a:p>
            <a:pPr algn="l"/>
            <a:r>
              <a:rPr lang="ru-RU" sz="1400" b="0" dirty="0">
                <a:latin typeface="Roboto" panose="02000000000000000000" pitchFamily="2" charset="0"/>
                <a:ea typeface="Roboto" panose="02000000000000000000" pitchFamily="2" charset="0"/>
              </a:rPr>
              <a:t>В ходе прохождения производственной практики были получены навыки сопровождения и </a:t>
            </a:r>
            <a:br>
              <a:rPr lang="ru-RU" sz="1400" b="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ru-RU" sz="1400" b="0" dirty="0">
                <a:latin typeface="Roboto" panose="02000000000000000000" pitchFamily="2" charset="0"/>
                <a:ea typeface="Roboto" panose="02000000000000000000" pitchFamily="2" charset="0"/>
              </a:rPr>
              <a:t>обслуживания программного обеспечения компьютерных систем, и решены следующие задачи:</a:t>
            </a:r>
            <a:br>
              <a:rPr lang="ru-RU" sz="1400" b="0" dirty="0"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lang="ru-RU" sz="1400" b="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ru-RU" sz="1400" b="0" dirty="0"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</a:p>
        </p:txBody>
      </p:sp>
      <p:sp>
        <p:nvSpPr>
          <p:cNvPr id="68" name="Заголовок 2">
            <a:extLst>
              <a:ext uri="{FF2B5EF4-FFF2-40B4-BE49-F238E27FC236}">
                <a16:creationId xmlns:a16="http://schemas.microsoft.com/office/drawing/2014/main" id="{F9479C1E-B6D1-49E5-8E26-CD94683BFC1D}"/>
              </a:ext>
            </a:extLst>
          </p:cNvPr>
          <p:cNvSpPr txBox="1">
            <a:spLocks/>
          </p:cNvSpPr>
          <p:nvPr/>
        </p:nvSpPr>
        <p:spPr>
          <a:xfrm>
            <a:off x="358140" y="598171"/>
            <a:ext cx="8229600" cy="2019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b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Fira Sans Extra Condensed" panose="020B0503050000020004" pitchFamily="34" charset="0"/>
              </a:rPr>
              <a:t>Ознакомление с предприятием, его функциями, структурой</a:t>
            </a:r>
            <a:r>
              <a:rPr lang="en-US" sz="1400" b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Fira Sans Extra Condensed" panose="020B0503050000020004" pitchFamily="34" charset="0"/>
              </a:rPr>
              <a:t>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b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Fira Sans Extra Condensed" panose="020B0503050000020004" pitchFamily="34" charset="0"/>
              </a:rPr>
              <a:t>Ознакомление с имеющимися в отделе автоматизированными системами, аппаратным, сетевым антивирусным и программным обеспечением</a:t>
            </a:r>
            <a:r>
              <a:rPr lang="en-US" sz="1400" b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Fira Sans Extra Condensed" panose="020B0503050000020004" pitchFamily="34" charset="0"/>
              </a:rPr>
              <a:t>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Fira Sans Extra Condensed" panose="020B0503050000020004" pitchFamily="34" charset="0"/>
              </a:rPr>
              <a:t>Настройка защиты системы стандартными средства</a:t>
            </a:r>
            <a:r>
              <a:rPr lang="ru-RU" sz="1400" b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Fira Sans Extra Condensed" panose="020B0503050000020004" pitchFamily="34" charset="0"/>
              </a:rPr>
              <a:t>ми ОС</a:t>
            </a:r>
            <a:r>
              <a:rPr lang="en-US" sz="1400" b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Fira Sans Extra Condensed" panose="020B0503050000020004" pitchFamily="34" charset="0"/>
              </a:rPr>
              <a:t>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Fira Sans Extra Condensed" panose="020B0503050000020004" pitchFamily="34" charset="0"/>
              </a:rPr>
              <a:t>Разработка программного продукта, согласно задачам выполняемым в отделе.</a:t>
            </a:r>
            <a:br>
              <a:rPr lang="ru-RU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Fira Sans Extra Condensed" panose="020B0503050000020004" pitchFamily="34" charset="0"/>
              </a:rPr>
            </a:br>
            <a:br>
              <a:rPr lang="ru-RU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Fira Sans Extra Condensed" panose="020B0503050000020004" pitchFamily="34" charset="0"/>
              </a:rPr>
            </a:br>
            <a:endParaRPr lang="ru-RU" sz="1100" b="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F6DB1FB-9D1D-4E3C-AB6C-8CBEA7037668}"/>
              </a:ext>
            </a:extLst>
          </p:cNvPr>
          <p:cNvSpPr txBox="1"/>
          <p:nvPr/>
        </p:nvSpPr>
        <p:spPr>
          <a:xfrm>
            <a:off x="71437" y="2560320"/>
            <a:ext cx="9001125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Также был приобретен практический опыт в профессиональной сфере, получены навыки практической </a:t>
            </a:r>
          </a:p>
          <a:p>
            <a:r>
              <a:rPr lang="ru-RU" dirty="0"/>
              <a:t>разработки программного продукта, а также разработка технической документации для него. </a:t>
            </a:r>
          </a:p>
          <a:p>
            <a:endParaRPr lang="ru-RU" dirty="0"/>
          </a:p>
          <a:p>
            <a:r>
              <a:rPr lang="ru-RU" dirty="0"/>
              <a:t>В ходе похождения производственной практики были решены все задачи, поставленные цели достигнуты. В результате была разработана и обучена модель</a:t>
            </a:r>
            <a:r>
              <a:rPr lang="en-US" dirty="0"/>
              <a:t> “</a:t>
            </a:r>
            <a:r>
              <a:rPr lang="en-US" dirty="0" err="1"/>
              <a:t>TextClassification</a:t>
            </a:r>
            <a:r>
              <a:rPr lang="en-US" dirty="0"/>
              <a:t>”</a:t>
            </a:r>
            <a:r>
              <a:rPr lang="ru-RU" dirty="0"/>
              <a:t>.</a:t>
            </a:r>
          </a:p>
        </p:txBody>
      </p:sp>
      <p:sp>
        <p:nvSpPr>
          <p:cNvPr id="71" name="Google Shape;355;p17">
            <a:extLst>
              <a:ext uri="{FF2B5EF4-FFF2-40B4-BE49-F238E27FC236}">
                <a16:creationId xmlns:a16="http://schemas.microsoft.com/office/drawing/2014/main" id="{DF151F8F-4FC9-4A18-B5D0-80005157F894}"/>
              </a:ext>
            </a:extLst>
          </p:cNvPr>
          <p:cNvSpPr/>
          <p:nvPr/>
        </p:nvSpPr>
        <p:spPr>
          <a:xfrm>
            <a:off x="8497330" y="4514145"/>
            <a:ext cx="784800" cy="784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16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8" name="Google Shape;2258;p44"/>
          <p:cNvSpPr txBox="1">
            <a:spLocks noGrp="1"/>
          </p:cNvSpPr>
          <p:nvPr>
            <p:ph type="title"/>
          </p:nvPr>
        </p:nvSpPr>
        <p:spPr>
          <a:xfrm>
            <a:off x="457200" y="233164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Спасибо за внимание!</a:t>
            </a:r>
            <a:endParaRPr dirty="0"/>
          </a:p>
        </p:txBody>
      </p:sp>
      <p:sp>
        <p:nvSpPr>
          <p:cNvPr id="2260" name="Google Shape;2260;p44"/>
          <p:cNvSpPr/>
          <p:nvPr/>
        </p:nvSpPr>
        <p:spPr>
          <a:xfrm>
            <a:off x="457200" y="1430931"/>
            <a:ext cx="8229600" cy="2169600"/>
          </a:xfrm>
          <a:prstGeom prst="roundRect">
            <a:avLst>
              <a:gd name="adj" fmla="val 16667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277" name="Google Shape;2277;p44"/>
          <p:cNvGrpSpPr/>
          <p:nvPr/>
        </p:nvGrpSpPr>
        <p:grpSpPr>
          <a:xfrm>
            <a:off x="3922961" y="1041268"/>
            <a:ext cx="1298078" cy="1145747"/>
            <a:chOff x="3268225" y="2120225"/>
            <a:chExt cx="1107575" cy="977600"/>
          </a:xfrm>
        </p:grpSpPr>
        <p:sp>
          <p:nvSpPr>
            <p:cNvPr id="2278" name="Google Shape;2278;p44"/>
            <p:cNvSpPr/>
            <p:nvPr/>
          </p:nvSpPr>
          <p:spPr>
            <a:xfrm>
              <a:off x="3783725" y="2149375"/>
              <a:ext cx="30450" cy="180600"/>
            </a:xfrm>
            <a:custGeom>
              <a:avLst/>
              <a:gdLst/>
              <a:ahLst/>
              <a:cxnLst/>
              <a:rect l="l" t="t" r="r" b="b"/>
              <a:pathLst>
                <a:path w="1218" h="7224" extrusionOk="0">
                  <a:moveTo>
                    <a:pt x="616" y="0"/>
                  </a:moveTo>
                  <a:lnTo>
                    <a:pt x="487" y="13"/>
                  </a:lnTo>
                  <a:lnTo>
                    <a:pt x="372" y="39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69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02"/>
                  </a:lnTo>
                  <a:lnTo>
                    <a:pt x="1" y="6622"/>
                  </a:lnTo>
                  <a:lnTo>
                    <a:pt x="14" y="6737"/>
                  </a:lnTo>
                  <a:lnTo>
                    <a:pt x="52" y="6853"/>
                  </a:lnTo>
                  <a:lnTo>
                    <a:pt x="103" y="6955"/>
                  </a:lnTo>
                  <a:lnTo>
                    <a:pt x="180" y="7045"/>
                  </a:lnTo>
                  <a:lnTo>
                    <a:pt x="270" y="7122"/>
                  </a:lnTo>
                  <a:lnTo>
                    <a:pt x="372" y="7173"/>
                  </a:lnTo>
                  <a:lnTo>
                    <a:pt x="487" y="7211"/>
                  </a:lnTo>
                  <a:lnTo>
                    <a:pt x="616" y="7224"/>
                  </a:lnTo>
                  <a:lnTo>
                    <a:pt x="731" y="7211"/>
                  </a:lnTo>
                  <a:lnTo>
                    <a:pt x="846" y="7173"/>
                  </a:lnTo>
                  <a:lnTo>
                    <a:pt x="949" y="7122"/>
                  </a:lnTo>
                  <a:lnTo>
                    <a:pt x="1038" y="7045"/>
                  </a:lnTo>
                  <a:lnTo>
                    <a:pt x="1115" y="6955"/>
                  </a:lnTo>
                  <a:lnTo>
                    <a:pt x="1166" y="6853"/>
                  </a:lnTo>
                  <a:lnTo>
                    <a:pt x="1205" y="6737"/>
                  </a:lnTo>
                  <a:lnTo>
                    <a:pt x="1218" y="6622"/>
                  </a:lnTo>
                  <a:lnTo>
                    <a:pt x="1218" y="602"/>
                  </a:lnTo>
                  <a:lnTo>
                    <a:pt x="1205" y="487"/>
                  </a:lnTo>
                  <a:lnTo>
                    <a:pt x="1166" y="372"/>
                  </a:lnTo>
                  <a:lnTo>
                    <a:pt x="1115" y="269"/>
                  </a:lnTo>
                  <a:lnTo>
                    <a:pt x="1038" y="180"/>
                  </a:lnTo>
                  <a:lnTo>
                    <a:pt x="949" y="103"/>
                  </a:lnTo>
                  <a:lnTo>
                    <a:pt x="846" y="39"/>
                  </a:lnTo>
                  <a:lnTo>
                    <a:pt x="731" y="13"/>
                  </a:lnTo>
                  <a:lnTo>
                    <a:pt x="6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44"/>
            <p:cNvSpPr/>
            <p:nvPr/>
          </p:nvSpPr>
          <p:spPr>
            <a:xfrm>
              <a:off x="3953425" y="2135275"/>
              <a:ext cx="226425" cy="251075"/>
            </a:xfrm>
            <a:custGeom>
              <a:avLst/>
              <a:gdLst/>
              <a:ahLst/>
              <a:cxnLst/>
              <a:rect l="l" t="t" r="r" b="b"/>
              <a:pathLst>
                <a:path w="9057" h="10043" extrusionOk="0">
                  <a:moveTo>
                    <a:pt x="4791" y="1"/>
                  </a:moveTo>
                  <a:lnTo>
                    <a:pt x="4663" y="14"/>
                  </a:lnTo>
                  <a:lnTo>
                    <a:pt x="4548" y="52"/>
                  </a:lnTo>
                  <a:lnTo>
                    <a:pt x="4445" y="103"/>
                  </a:lnTo>
                  <a:lnTo>
                    <a:pt x="4356" y="180"/>
                  </a:lnTo>
                  <a:lnTo>
                    <a:pt x="4292" y="270"/>
                  </a:lnTo>
                  <a:lnTo>
                    <a:pt x="4228" y="372"/>
                  </a:lnTo>
                  <a:lnTo>
                    <a:pt x="4189" y="487"/>
                  </a:lnTo>
                  <a:lnTo>
                    <a:pt x="4176" y="616"/>
                  </a:lnTo>
                  <a:lnTo>
                    <a:pt x="4176" y="4394"/>
                  </a:lnTo>
                  <a:lnTo>
                    <a:pt x="155" y="9030"/>
                  </a:lnTo>
                  <a:lnTo>
                    <a:pt x="78" y="9133"/>
                  </a:lnTo>
                  <a:lnTo>
                    <a:pt x="27" y="9235"/>
                  </a:lnTo>
                  <a:lnTo>
                    <a:pt x="1" y="9351"/>
                  </a:lnTo>
                  <a:lnTo>
                    <a:pt x="1" y="9479"/>
                  </a:lnTo>
                  <a:lnTo>
                    <a:pt x="14" y="9581"/>
                  </a:lnTo>
                  <a:lnTo>
                    <a:pt x="65" y="9696"/>
                  </a:lnTo>
                  <a:lnTo>
                    <a:pt x="129" y="9799"/>
                  </a:lnTo>
                  <a:lnTo>
                    <a:pt x="206" y="9888"/>
                  </a:lnTo>
                  <a:lnTo>
                    <a:pt x="296" y="9953"/>
                  </a:lnTo>
                  <a:lnTo>
                    <a:pt x="398" y="10004"/>
                  </a:lnTo>
                  <a:lnTo>
                    <a:pt x="500" y="10029"/>
                  </a:lnTo>
                  <a:lnTo>
                    <a:pt x="603" y="10042"/>
                  </a:lnTo>
                  <a:lnTo>
                    <a:pt x="731" y="10029"/>
                  </a:lnTo>
                  <a:lnTo>
                    <a:pt x="859" y="9991"/>
                  </a:lnTo>
                  <a:lnTo>
                    <a:pt x="962" y="9914"/>
                  </a:lnTo>
                  <a:lnTo>
                    <a:pt x="1064" y="9824"/>
                  </a:lnTo>
                  <a:lnTo>
                    <a:pt x="5252" y="5021"/>
                  </a:lnTo>
                  <a:lnTo>
                    <a:pt x="5316" y="4932"/>
                  </a:lnTo>
                  <a:lnTo>
                    <a:pt x="5355" y="4829"/>
                  </a:lnTo>
                  <a:lnTo>
                    <a:pt x="5380" y="4727"/>
                  </a:lnTo>
                  <a:lnTo>
                    <a:pt x="5393" y="4624"/>
                  </a:lnTo>
                  <a:lnTo>
                    <a:pt x="5393" y="1218"/>
                  </a:lnTo>
                  <a:lnTo>
                    <a:pt x="8441" y="1218"/>
                  </a:lnTo>
                  <a:lnTo>
                    <a:pt x="8569" y="1205"/>
                  </a:lnTo>
                  <a:lnTo>
                    <a:pt x="8685" y="1166"/>
                  </a:lnTo>
                  <a:lnTo>
                    <a:pt x="8787" y="1115"/>
                  </a:lnTo>
                  <a:lnTo>
                    <a:pt x="8877" y="1038"/>
                  </a:lnTo>
                  <a:lnTo>
                    <a:pt x="8941" y="949"/>
                  </a:lnTo>
                  <a:lnTo>
                    <a:pt x="9005" y="846"/>
                  </a:lnTo>
                  <a:lnTo>
                    <a:pt x="9043" y="731"/>
                  </a:lnTo>
                  <a:lnTo>
                    <a:pt x="9056" y="616"/>
                  </a:lnTo>
                  <a:lnTo>
                    <a:pt x="9043" y="487"/>
                  </a:lnTo>
                  <a:lnTo>
                    <a:pt x="9005" y="372"/>
                  </a:lnTo>
                  <a:lnTo>
                    <a:pt x="8941" y="270"/>
                  </a:lnTo>
                  <a:lnTo>
                    <a:pt x="8877" y="180"/>
                  </a:lnTo>
                  <a:lnTo>
                    <a:pt x="8787" y="103"/>
                  </a:lnTo>
                  <a:lnTo>
                    <a:pt x="8685" y="52"/>
                  </a:lnTo>
                  <a:lnTo>
                    <a:pt x="8569" y="14"/>
                  </a:lnTo>
                  <a:lnTo>
                    <a:pt x="84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44"/>
            <p:cNvSpPr/>
            <p:nvPr/>
          </p:nvSpPr>
          <p:spPr>
            <a:xfrm>
              <a:off x="4051425" y="2316525"/>
              <a:ext cx="108875" cy="208450"/>
            </a:xfrm>
            <a:custGeom>
              <a:avLst/>
              <a:gdLst/>
              <a:ahLst/>
              <a:cxnLst/>
              <a:rect l="l" t="t" r="r" b="b"/>
              <a:pathLst>
                <a:path w="4355" h="8338" extrusionOk="0">
                  <a:moveTo>
                    <a:pt x="3625" y="0"/>
                  </a:moveTo>
                  <a:lnTo>
                    <a:pt x="3509" y="38"/>
                  </a:lnTo>
                  <a:lnTo>
                    <a:pt x="3407" y="103"/>
                  </a:lnTo>
                  <a:lnTo>
                    <a:pt x="3317" y="167"/>
                  </a:lnTo>
                  <a:lnTo>
                    <a:pt x="3241" y="256"/>
                  </a:lnTo>
                  <a:lnTo>
                    <a:pt x="3189" y="359"/>
                  </a:lnTo>
                  <a:lnTo>
                    <a:pt x="3151" y="474"/>
                  </a:lnTo>
                  <a:lnTo>
                    <a:pt x="3138" y="602"/>
                  </a:lnTo>
                  <a:lnTo>
                    <a:pt x="3138" y="4572"/>
                  </a:lnTo>
                  <a:lnTo>
                    <a:pt x="192" y="7288"/>
                  </a:lnTo>
                  <a:lnTo>
                    <a:pt x="115" y="7377"/>
                  </a:lnTo>
                  <a:lnTo>
                    <a:pt x="51" y="7480"/>
                  </a:lnTo>
                  <a:lnTo>
                    <a:pt x="13" y="7595"/>
                  </a:lnTo>
                  <a:lnTo>
                    <a:pt x="0" y="7710"/>
                  </a:lnTo>
                  <a:lnTo>
                    <a:pt x="0" y="7826"/>
                  </a:lnTo>
                  <a:lnTo>
                    <a:pt x="39" y="7941"/>
                  </a:lnTo>
                  <a:lnTo>
                    <a:pt x="90" y="8043"/>
                  </a:lnTo>
                  <a:lnTo>
                    <a:pt x="154" y="8146"/>
                  </a:lnTo>
                  <a:lnTo>
                    <a:pt x="256" y="8223"/>
                  </a:lnTo>
                  <a:lnTo>
                    <a:pt x="372" y="8287"/>
                  </a:lnTo>
                  <a:lnTo>
                    <a:pt x="487" y="8325"/>
                  </a:lnTo>
                  <a:lnTo>
                    <a:pt x="602" y="8338"/>
                  </a:lnTo>
                  <a:lnTo>
                    <a:pt x="717" y="8325"/>
                  </a:lnTo>
                  <a:lnTo>
                    <a:pt x="820" y="8300"/>
                  </a:lnTo>
                  <a:lnTo>
                    <a:pt x="922" y="8248"/>
                  </a:lnTo>
                  <a:lnTo>
                    <a:pt x="1012" y="8172"/>
                  </a:lnTo>
                  <a:lnTo>
                    <a:pt x="4150" y="5277"/>
                  </a:lnTo>
                  <a:lnTo>
                    <a:pt x="4240" y="5187"/>
                  </a:lnTo>
                  <a:lnTo>
                    <a:pt x="4304" y="5072"/>
                  </a:lnTo>
                  <a:lnTo>
                    <a:pt x="4342" y="4957"/>
                  </a:lnTo>
                  <a:lnTo>
                    <a:pt x="4355" y="4829"/>
                  </a:lnTo>
                  <a:lnTo>
                    <a:pt x="4355" y="602"/>
                  </a:lnTo>
                  <a:lnTo>
                    <a:pt x="4342" y="474"/>
                  </a:lnTo>
                  <a:lnTo>
                    <a:pt x="4304" y="359"/>
                  </a:lnTo>
                  <a:lnTo>
                    <a:pt x="4252" y="256"/>
                  </a:lnTo>
                  <a:lnTo>
                    <a:pt x="4175" y="167"/>
                  </a:lnTo>
                  <a:lnTo>
                    <a:pt x="4086" y="103"/>
                  </a:lnTo>
                  <a:lnTo>
                    <a:pt x="3983" y="38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44"/>
            <p:cNvSpPr/>
            <p:nvPr/>
          </p:nvSpPr>
          <p:spPr>
            <a:xfrm>
              <a:off x="4057825" y="2603100"/>
              <a:ext cx="302925" cy="116900"/>
            </a:xfrm>
            <a:custGeom>
              <a:avLst/>
              <a:gdLst/>
              <a:ahLst/>
              <a:cxnLst/>
              <a:rect l="l" t="t" r="r" b="b"/>
              <a:pathLst>
                <a:path w="12117" h="4676" extrusionOk="0">
                  <a:moveTo>
                    <a:pt x="615" y="0"/>
                  </a:moveTo>
                  <a:lnTo>
                    <a:pt x="487" y="13"/>
                  </a:lnTo>
                  <a:lnTo>
                    <a:pt x="372" y="51"/>
                  </a:lnTo>
                  <a:lnTo>
                    <a:pt x="269" y="103"/>
                  </a:lnTo>
                  <a:lnTo>
                    <a:pt x="180" y="179"/>
                  </a:lnTo>
                  <a:lnTo>
                    <a:pt x="116" y="269"/>
                  </a:lnTo>
                  <a:lnTo>
                    <a:pt x="52" y="372"/>
                  </a:lnTo>
                  <a:lnTo>
                    <a:pt x="13" y="487"/>
                  </a:lnTo>
                  <a:lnTo>
                    <a:pt x="0" y="615"/>
                  </a:lnTo>
                  <a:lnTo>
                    <a:pt x="13" y="730"/>
                  </a:lnTo>
                  <a:lnTo>
                    <a:pt x="52" y="845"/>
                  </a:lnTo>
                  <a:lnTo>
                    <a:pt x="116" y="948"/>
                  </a:lnTo>
                  <a:lnTo>
                    <a:pt x="180" y="1038"/>
                  </a:lnTo>
                  <a:lnTo>
                    <a:pt x="269" y="1114"/>
                  </a:lnTo>
                  <a:lnTo>
                    <a:pt x="372" y="1166"/>
                  </a:lnTo>
                  <a:lnTo>
                    <a:pt x="487" y="1204"/>
                  </a:lnTo>
                  <a:lnTo>
                    <a:pt x="615" y="1217"/>
                  </a:lnTo>
                  <a:lnTo>
                    <a:pt x="6225" y="1217"/>
                  </a:lnTo>
                  <a:lnTo>
                    <a:pt x="6225" y="4060"/>
                  </a:lnTo>
                  <a:lnTo>
                    <a:pt x="6238" y="4188"/>
                  </a:lnTo>
                  <a:lnTo>
                    <a:pt x="6263" y="4304"/>
                  </a:lnTo>
                  <a:lnTo>
                    <a:pt x="6327" y="4406"/>
                  </a:lnTo>
                  <a:lnTo>
                    <a:pt x="6404" y="4496"/>
                  </a:lnTo>
                  <a:lnTo>
                    <a:pt x="6494" y="4573"/>
                  </a:lnTo>
                  <a:lnTo>
                    <a:pt x="6596" y="4624"/>
                  </a:lnTo>
                  <a:lnTo>
                    <a:pt x="6712" y="4662"/>
                  </a:lnTo>
                  <a:lnTo>
                    <a:pt x="6827" y="4675"/>
                  </a:lnTo>
                  <a:lnTo>
                    <a:pt x="11502" y="4675"/>
                  </a:lnTo>
                  <a:lnTo>
                    <a:pt x="11630" y="4662"/>
                  </a:lnTo>
                  <a:lnTo>
                    <a:pt x="11745" y="4624"/>
                  </a:lnTo>
                  <a:lnTo>
                    <a:pt x="11848" y="4573"/>
                  </a:lnTo>
                  <a:lnTo>
                    <a:pt x="11937" y="4496"/>
                  </a:lnTo>
                  <a:lnTo>
                    <a:pt x="12014" y="4406"/>
                  </a:lnTo>
                  <a:lnTo>
                    <a:pt x="12065" y="4304"/>
                  </a:lnTo>
                  <a:lnTo>
                    <a:pt x="12104" y="4188"/>
                  </a:lnTo>
                  <a:lnTo>
                    <a:pt x="12117" y="4060"/>
                  </a:lnTo>
                  <a:lnTo>
                    <a:pt x="12104" y="3945"/>
                  </a:lnTo>
                  <a:lnTo>
                    <a:pt x="12065" y="3830"/>
                  </a:lnTo>
                  <a:lnTo>
                    <a:pt x="12014" y="3727"/>
                  </a:lnTo>
                  <a:lnTo>
                    <a:pt x="11937" y="3638"/>
                  </a:lnTo>
                  <a:lnTo>
                    <a:pt x="11848" y="3561"/>
                  </a:lnTo>
                  <a:lnTo>
                    <a:pt x="11745" y="3509"/>
                  </a:lnTo>
                  <a:lnTo>
                    <a:pt x="11630" y="3471"/>
                  </a:lnTo>
                  <a:lnTo>
                    <a:pt x="11502" y="3458"/>
                  </a:lnTo>
                  <a:lnTo>
                    <a:pt x="7442" y="3458"/>
                  </a:lnTo>
                  <a:lnTo>
                    <a:pt x="7442" y="615"/>
                  </a:lnTo>
                  <a:lnTo>
                    <a:pt x="7429" y="487"/>
                  </a:lnTo>
                  <a:lnTo>
                    <a:pt x="7390" y="372"/>
                  </a:lnTo>
                  <a:lnTo>
                    <a:pt x="7326" y="269"/>
                  </a:lnTo>
                  <a:lnTo>
                    <a:pt x="7262" y="179"/>
                  </a:lnTo>
                  <a:lnTo>
                    <a:pt x="7173" y="103"/>
                  </a:lnTo>
                  <a:lnTo>
                    <a:pt x="7070" y="51"/>
                  </a:lnTo>
                  <a:lnTo>
                    <a:pt x="6955" y="13"/>
                  </a:lnTo>
                  <a:lnTo>
                    <a:pt x="68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44"/>
            <p:cNvSpPr/>
            <p:nvPr/>
          </p:nvSpPr>
          <p:spPr>
            <a:xfrm>
              <a:off x="4025475" y="2700750"/>
              <a:ext cx="248825" cy="167175"/>
            </a:xfrm>
            <a:custGeom>
              <a:avLst/>
              <a:gdLst/>
              <a:ahLst/>
              <a:cxnLst/>
              <a:rect l="l" t="t" r="r" b="b"/>
              <a:pathLst>
                <a:path w="9953" h="6687" extrusionOk="0">
                  <a:moveTo>
                    <a:pt x="590" y="1"/>
                  </a:moveTo>
                  <a:lnTo>
                    <a:pt x="475" y="13"/>
                  </a:lnTo>
                  <a:lnTo>
                    <a:pt x="359" y="52"/>
                  </a:lnTo>
                  <a:lnTo>
                    <a:pt x="257" y="103"/>
                  </a:lnTo>
                  <a:lnTo>
                    <a:pt x="167" y="180"/>
                  </a:lnTo>
                  <a:lnTo>
                    <a:pt x="90" y="282"/>
                  </a:lnTo>
                  <a:lnTo>
                    <a:pt x="39" y="398"/>
                  </a:lnTo>
                  <a:lnTo>
                    <a:pt x="13" y="513"/>
                  </a:lnTo>
                  <a:lnTo>
                    <a:pt x="1" y="628"/>
                  </a:lnTo>
                  <a:lnTo>
                    <a:pt x="13" y="743"/>
                  </a:lnTo>
                  <a:lnTo>
                    <a:pt x="52" y="846"/>
                  </a:lnTo>
                  <a:lnTo>
                    <a:pt x="116" y="948"/>
                  </a:lnTo>
                  <a:lnTo>
                    <a:pt x="193" y="1038"/>
                  </a:lnTo>
                  <a:lnTo>
                    <a:pt x="282" y="1115"/>
                  </a:lnTo>
                  <a:lnTo>
                    <a:pt x="9030" y="6597"/>
                  </a:lnTo>
                  <a:lnTo>
                    <a:pt x="9107" y="6635"/>
                  </a:lnTo>
                  <a:lnTo>
                    <a:pt x="9184" y="6661"/>
                  </a:lnTo>
                  <a:lnTo>
                    <a:pt x="9261" y="6686"/>
                  </a:lnTo>
                  <a:lnTo>
                    <a:pt x="9427" y="6686"/>
                  </a:lnTo>
                  <a:lnTo>
                    <a:pt x="9491" y="6673"/>
                  </a:lnTo>
                  <a:lnTo>
                    <a:pt x="9568" y="6648"/>
                  </a:lnTo>
                  <a:lnTo>
                    <a:pt x="9632" y="6609"/>
                  </a:lnTo>
                  <a:lnTo>
                    <a:pt x="9696" y="6571"/>
                  </a:lnTo>
                  <a:lnTo>
                    <a:pt x="9760" y="6520"/>
                  </a:lnTo>
                  <a:lnTo>
                    <a:pt x="9812" y="6469"/>
                  </a:lnTo>
                  <a:lnTo>
                    <a:pt x="9863" y="6404"/>
                  </a:lnTo>
                  <a:lnTo>
                    <a:pt x="9914" y="6289"/>
                  </a:lnTo>
                  <a:lnTo>
                    <a:pt x="9952" y="6174"/>
                  </a:lnTo>
                  <a:lnTo>
                    <a:pt x="9952" y="6059"/>
                  </a:lnTo>
                  <a:lnTo>
                    <a:pt x="9940" y="5943"/>
                  </a:lnTo>
                  <a:lnTo>
                    <a:pt x="9901" y="5841"/>
                  </a:lnTo>
                  <a:lnTo>
                    <a:pt x="9850" y="5738"/>
                  </a:lnTo>
                  <a:lnTo>
                    <a:pt x="9773" y="5636"/>
                  </a:lnTo>
                  <a:lnTo>
                    <a:pt x="9671" y="5572"/>
                  </a:lnTo>
                  <a:lnTo>
                    <a:pt x="936" y="90"/>
                  </a:lnTo>
                  <a:lnTo>
                    <a:pt x="820" y="39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44"/>
            <p:cNvSpPr/>
            <p:nvPr/>
          </p:nvSpPr>
          <p:spPr>
            <a:xfrm>
              <a:off x="3967200" y="2775025"/>
              <a:ext cx="114650" cy="266750"/>
            </a:xfrm>
            <a:custGeom>
              <a:avLst/>
              <a:gdLst/>
              <a:ahLst/>
              <a:cxnLst/>
              <a:rect l="l" t="t" r="r" b="b"/>
              <a:pathLst>
                <a:path w="4586" h="10670" extrusionOk="0">
                  <a:moveTo>
                    <a:pt x="513" y="1"/>
                  </a:moveTo>
                  <a:lnTo>
                    <a:pt x="398" y="27"/>
                  </a:lnTo>
                  <a:lnTo>
                    <a:pt x="295" y="78"/>
                  </a:lnTo>
                  <a:lnTo>
                    <a:pt x="206" y="155"/>
                  </a:lnTo>
                  <a:lnTo>
                    <a:pt x="116" y="244"/>
                  </a:lnTo>
                  <a:lnTo>
                    <a:pt x="52" y="347"/>
                  </a:lnTo>
                  <a:lnTo>
                    <a:pt x="13" y="462"/>
                  </a:lnTo>
                  <a:lnTo>
                    <a:pt x="1" y="577"/>
                  </a:lnTo>
                  <a:lnTo>
                    <a:pt x="1" y="693"/>
                  </a:lnTo>
                  <a:lnTo>
                    <a:pt x="26" y="808"/>
                  </a:lnTo>
                  <a:lnTo>
                    <a:pt x="78" y="910"/>
                  </a:lnTo>
                  <a:lnTo>
                    <a:pt x="154" y="1013"/>
                  </a:lnTo>
                  <a:lnTo>
                    <a:pt x="244" y="1090"/>
                  </a:lnTo>
                  <a:lnTo>
                    <a:pt x="3369" y="3421"/>
                  </a:lnTo>
                  <a:lnTo>
                    <a:pt x="3369" y="10055"/>
                  </a:lnTo>
                  <a:lnTo>
                    <a:pt x="3382" y="10183"/>
                  </a:lnTo>
                  <a:lnTo>
                    <a:pt x="3420" y="10299"/>
                  </a:lnTo>
                  <a:lnTo>
                    <a:pt x="3472" y="10401"/>
                  </a:lnTo>
                  <a:lnTo>
                    <a:pt x="3548" y="10491"/>
                  </a:lnTo>
                  <a:lnTo>
                    <a:pt x="3638" y="10567"/>
                  </a:lnTo>
                  <a:lnTo>
                    <a:pt x="3741" y="10619"/>
                  </a:lnTo>
                  <a:lnTo>
                    <a:pt x="3856" y="10657"/>
                  </a:lnTo>
                  <a:lnTo>
                    <a:pt x="3971" y="10670"/>
                  </a:lnTo>
                  <a:lnTo>
                    <a:pt x="4099" y="10657"/>
                  </a:lnTo>
                  <a:lnTo>
                    <a:pt x="4214" y="10619"/>
                  </a:lnTo>
                  <a:lnTo>
                    <a:pt x="4317" y="10567"/>
                  </a:lnTo>
                  <a:lnTo>
                    <a:pt x="4407" y="10491"/>
                  </a:lnTo>
                  <a:lnTo>
                    <a:pt x="4483" y="10401"/>
                  </a:lnTo>
                  <a:lnTo>
                    <a:pt x="4535" y="10299"/>
                  </a:lnTo>
                  <a:lnTo>
                    <a:pt x="4573" y="10183"/>
                  </a:lnTo>
                  <a:lnTo>
                    <a:pt x="4586" y="10055"/>
                  </a:lnTo>
                  <a:lnTo>
                    <a:pt x="4586" y="3113"/>
                  </a:lnTo>
                  <a:lnTo>
                    <a:pt x="4573" y="3036"/>
                  </a:lnTo>
                  <a:lnTo>
                    <a:pt x="4560" y="2972"/>
                  </a:lnTo>
                  <a:lnTo>
                    <a:pt x="4547" y="2896"/>
                  </a:lnTo>
                  <a:lnTo>
                    <a:pt x="4522" y="2832"/>
                  </a:lnTo>
                  <a:lnTo>
                    <a:pt x="4483" y="2780"/>
                  </a:lnTo>
                  <a:lnTo>
                    <a:pt x="4445" y="2716"/>
                  </a:lnTo>
                  <a:lnTo>
                    <a:pt x="4394" y="2665"/>
                  </a:lnTo>
                  <a:lnTo>
                    <a:pt x="4330" y="2627"/>
                  </a:lnTo>
                  <a:lnTo>
                    <a:pt x="961" y="116"/>
                  </a:lnTo>
                  <a:lnTo>
                    <a:pt x="859" y="52"/>
                  </a:lnTo>
                  <a:lnTo>
                    <a:pt x="744" y="14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44"/>
            <p:cNvSpPr/>
            <p:nvPr/>
          </p:nvSpPr>
          <p:spPr>
            <a:xfrm>
              <a:off x="3400125" y="2793925"/>
              <a:ext cx="254275" cy="218400"/>
            </a:xfrm>
            <a:custGeom>
              <a:avLst/>
              <a:gdLst/>
              <a:ahLst/>
              <a:cxnLst/>
              <a:rect l="l" t="t" r="r" b="b"/>
              <a:pathLst>
                <a:path w="10171" h="8736" extrusionOk="0">
                  <a:moveTo>
                    <a:pt x="9556" y="1"/>
                  </a:moveTo>
                  <a:lnTo>
                    <a:pt x="9440" y="13"/>
                  </a:lnTo>
                  <a:lnTo>
                    <a:pt x="9325" y="52"/>
                  </a:lnTo>
                  <a:lnTo>
                    <a:pt x="9223" y="103"/>
                  </a:lnTo>
                  <a:lnTo>
                    <a:pt x="9133" y="180"/>
                  </a:lnTo>
                  <a:lnTo>
                    <a:pt x="5483" y="3971"/>
                  </a:lnTo>
                  <a:lnTo>
                    <a:pt x="616" y="3971"/>
                  </a:lnTo>
                  <a:lnTo>
                    <a:pt x="488" y="3984"/>
                  </a:lnTo>
                  <a:lnTo>
                    <a:pt x="372" y="4022"/>
                  </a:lnTo>
                  <a:lnTo>
                    <a:pt x="270" y="4074"/>
                  </a:lnTo>
                  <a:lnTo>
                    <a:pt x="180" y="4150"/>
                  </a:lnTo>
                  <a:lnTo>
                    <a:pt x="103" y="4240"/>
                  </a:lnTo>
                  <a:lnTo>
                    <a:pt x="52" y="4343"/>
                  </a:lnTo>
                  <a:lnTo>
                    <a:pt x="14" y="4458"/>
                  </a:lnTo>
                  <a:lnTo>
                    <a:pt x="1" y="4573"/>
                  </a:lnTo>
                  <a:lnTo>
                    <a:pt x="1" y="8134"/>
                  </a:lnTo>
                  <a:lnTo>
                    <a:pt x="14" y="8249"/>
                  </a:lnTo>
                  <a:lnTo>
                    <a:pt x="52" y="8364"/>
                  </a:lnTo>
                  <a:lnTo>
                    <a:pt x="103" y="8467"/>
                  </a:lnTo>
                  <a:lnTo>
                    <a:pt x="180" y="8556"/>
                  </a:lnTo>
                  <a:lnTo>
                    <a:pt x="270" y="8633"/>
                  </a:lnTo>
                  <a:lnTo>
                    <a:pt x="372" y="8684"/>
                  </a:lnTo>
                  <a:lnTo>
                    <a:pt x="488" y="8723"/>
                  </a:lnTo>
                  <a:lnTo>
                    <a:pt x="616" y="8736"/>
                  </a:lnTo>
                  <a:lnTo>
                    <a:pt x="731" y="8723"/>
                  </a:lnTo>
                  <a:lnTo>
                    <a:pt x="846" y="8684"/>
                  </a:lnTo>
                  <a:lnTo>
                    <a:pt x="949" y="8633"/>
                  </a:lnTo>
                  <a:lnTo>
                    <a:pt x="1038" y="8556"/>
                  </a:lnTo>
                  <a:lnTo>
                    <a:pt x="1115" y="8467"/>
                  </a:lnTo>
                  <a:lnTo>
                    <a:pt x="1166" y="8364"/>
                  </a:lnTo>
                  <a:lnTo>
                    <a:pt x="1205" y="8249"/>
                  </a:lnTo>
                  <a:lnTo>
                    <a:pt x="1218" y="8134"/>
                  </a:lnTo>
                  <a:lnTo>
                    <a:pt x="1218" y="5188"/>
                  </a:lnTo>
                  <a:lnTo>
                    <a:pt x="5739" y="5188"/>
                  </a:lnTo>
                  <a:lnTo>
                    <a:pt x="5854" y="5175"/>
                  </a:lnTo>
                  <a:lnTo>
                    <a:pt x="5969" y="5137"/>
                  </a:lnTo>
                  <a:lnTo>
                    <a:pt x="6085" y="5073"/>
                  </a:lnTo>
                  <a:lnTo>
                    <a:pt x="6174" y="4996"/>
                  </a:lnTo>
                  <a:lnTo>
                    <a:pt x="10004" y="1025"/>
                  </a:lnTo>
                  <a:lnTo>
                    <a:pt x="10081" y="923"/>
                  </a:lnTo>
                  <a:lnTo>
                    <a:pt x="10132" y="820"/>
                  </a:lnTo>
                  <a:lnTo>
                    <a:pt x="10158" y="705"/>
                  </a:lnTo>
                  <a:lnTo>
                    <a:pt x="10170" y="590"/>
                  </a:lnTo>
                  <a:lnTo>
                    <a:pt x="10158" y="475"/>
                  </a:lnTo>
                  <a:lnTo>
                    <a:pt x="10119" y="359"/>
                  </a:lnTo>
                  <a:lnTo>
                    <a:pt x="10068" y="257"/>
                  </a:lnTo>
                  <a:lnTo>
                    <a:pt x="9991" y="167"/>
                  </a:lnTo>
                  <a:lnTo>
                    <a:pt x="9889" y="90"/>
                  </a:lnTo>
                  <a:lnTo>
                    <a:pt x="9786" y="39"/>
                  </a:lnTo>
                  <a:lnTo>
                    <a:pt x="96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44"/>
            <p:cNvSpPr/>
            <p:nvPr/>
          </p:nvSpPr>
          <p:spPr>
            <a:xfrm>
              <a:off x="3283275" y="2700750"/>
              <a:ext cx="289150" cy="104725"/>
            </a:xfrm>
            <a:custGeom>
              <a:avLst/>
              <a:gdLst/>
              <a:ahLst/>
              <a:cxnLst/>
              <a:rect l="l" t="t" r="r" b="b"/>
              <a:pathLst>
                <a:path w="11566" h="4189" extrusionOk="0">
                  <a:moveTo>
                    <a:pt x="10887" y="1"/>
                  </a:moveTo>
                  <a:lnTo>
                    <a:pt x="10771" y="26"/>
                  </a:lnTo>
                  <a:lnTo>
                    <a:pt x="10669" y="77"/>
                  </a:lnTo>
                  <a:lnTo>
                    <a:pt x="10567" y="141"/>
                  </a:lnTo>
                  <a:lnTo>
                    <a:pt x="7288" y="2972"/>
                  </a:lnTo>
                  <a:lnTo>
                    <a:pt x="602" y="2972"/>
                  </a:lnTo>
                  <a:lnTo>
                    <a:pt x="487" y="2985"/>
                  </a:lnTo>
                  <a:lnTo>
                    <a:pt x="372" y="3023"/>
                  </a:lnTo>
                  <a:lnTo>
                    <a:pt x="269" y="3074"/>
                  </a:lnTo>
                  <a:lnTo>
                    <a:pt x="179" y="3151"/>
                  </a:lnTo>
                  <a:lnTo>
                    <a:pt x="103" y="3241"/>
                  </a:lnTo>
                  <a:lnTo>
                    <a:pt x="51" y="3343"/>
                  </a:lnTo>
                  <a:lnTo>
                    <a:pt x="13" y="3459"/>
                  </a:lnTo>
                  <a:lnTo>
                    <a:pt x="0" y="3574"/>
                  </a:lnTo>
                  <a:lnTo>
                    <a:pt x="13" y="3702"/>
                  </a:lnTo>
                  <a:lnTo>
                    <a:pt x="51" y="3817"/>
                  </a:lnTo>
                  <a:lnTo>
                    <a:pt x="103" y="3920"/>
                  </a:lnTo>
                  <a:lnTo>
                    <a:pt x="179" y="4009"/>
                  </a:lnTo>
                  <a:lnTo>
                    <a:pt x="269" y="4073"/>
                  </a:lnTo>
                  <a:lnTo>
                    <a:pt x="372" y="4137"/>
                  </a:lnTo>
                  <a:lnTo>
                    <a:pt x="487" y="4176"/>
                  </a:lnTo>
                  <a:lnTo>
                    <a:pt x="602" y="4189"/>
                  </a:lnTo>
                  <a:lnTo>
                    <a:pt x="7518" y="4189"/>
                  </a:lnTo>
                  <a:lnTo>
                    <a:pt x="7621" y="4176"/>
                  </a:lnTo>
                  <a:lnTo>
                    <a:pt x="7723" y="4150"/>
                  </a:lnTo>
                  <a:lnTo>
                    <a:pt x="7826" y="4099"/>
                  </a:lnTo>
                  <a:lnTo>
                    <a:pt x="7915" y="4035"/>
                  </a:lnTo>
                  <a:lnTo>
                    <a:pt x="11361" y="1064"/>
                  </a:lnTo>
                  <a:lnTo>
                    <a:pt x="11450" y="974"/>
                  </a:lnTo>
                  <a:lnTo>
                    <a:pt x="11502" y="871"/>
                  </a:lnTo>
                  <a:lnTo>
                    <a:pt x="11553" y="769"/>
                  </a:lnTo>
                  <a:lnTo>
                    <a:pt x="11566" y="654"/>
                  </a:lnTo>
                  <a:lnTo>
                    <a:pt x="11566" y="526"/>
                  </a:lnTo>
                  <a:lnTo>
                    <a:pt x="11540" y="423"/>
                  </a:lnTo>
                  <a:lnTo>
                    <a:pt x="11489" y="308"/>
                  </a:lnTo>
                  <a:lnTo>
                    <a:pt x="11425" y="205"/>
                  </a:lnTo>
                  <a:lnTo>
                    <a:pt x="11335" y="129"/>
                  </a:lnTo>
                  <a:lnTo>
                    <a:pt x="11233" y="65"/>
                  </a:lnTo>
                  <a:lnTo>
                    <a:pt x="11117" y="13"/>
                  </a:lnTo>
                  <a:lnTo>
                    <a:pt x="110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44"/>
            <p:cNvSpPr/>
            <p:nvPr/>
          </p:nvSpPr>
          <p:spPr>
            <a:xfrm>
              <a:off x="3350175" y="2633825"/>
              <a:ext cx="192475" cy="30450"/>
            </a:xfrm>
            <a:custGeom>
              <a:avLst/>
              <a:gdLst/>
              <a:ahLst/>
              <a:cxnLst/>
              <a:rect l="l" t="t" r="r" b="b"/>
              <a:pathLst>
                <a:path w="7699" h="1218" extrusionOk="0">
                  <a:moveTo>
                    <a:pt x="603" y="1"/>
                  </a:moveTo>
                  <a:lnTo>
                    <a:pt x="488" y="13"/>
                  </a:lnTo>
                  <a:lnTo>
                    <a:pt x="372" y="52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70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03"/>
                  </a:lnTo>
                  <a:lnTo>
                    <a:pt x="14" y="731"/>
                  </a:lnTo>
                  <a:lnTo>
                    <a:pt x="52" y="846"/>
                  </a:lnTo>
                  <a:lnTo>
                    <a:pt x="103" y="948"/>
                  </a:lnTo>
                  <a:lnTo>
                    <a:pt x="180" y="1038"/>
                  </a:lnTo>
                  <a:lnTo>
                    <a:pt x="270" y="1115"/>
                  </a:lnTo>
                  <a:lnTo>
                    <a:pt x="372" y="1166"/>
                  </a:lnTo>
                  <a:lnTo>
                    <a:pt x="488" y="1205"/>
                  </a:lnTo>
                  <a:lnTo>
                    <a:pt x="603" y="1217"/>
                  </a:lnTo>
                  <a:lnTo>
                    <a:pt x="7084" y="1217"/>
                  </a:lnTo>
                  <a:lnTo>
                    <a:pt x="7212" y="1205"/>
                  </a:lnTo>
                  <a:lnTo>
                    <a:pt x="7327" y="1166"/>
                  </a:lnTo>
                  <a:lnTo>
                    <a:pt x="7429" y="1115"/>
                  </a:lnTo>
                  <a:lnTo>
                    <a:pt x="7519" y="1038"/>
                  </a:lnTo>
                  <a:lnTo>
                    <a:pt x="7596" y="948"/>
                  </a:lnTo>
                  <a:lnTo>
                    <a:pt x="7647" y="846"/>
                  </a:lnTo>
                  <a:lnTo>
                    <a:pt x="7686" y="731"/>
                  </a:lnTo>
                  <a:lnTo>
                    <a:pt x="7698" y="603"/>
                  </a:lnTo>
                  <a:lnTo>
                    <a:pt x="7686" y="487"/>
                  </a:lnTo>
                  <a:lnTo>
                    <a:pt x="7647" y="372"/>
                  </a:lnTo>
                  <a:lnTo>
                    <a:pt x="7596" y="270"/>
                  </a:lnTo>
                  <a:lnTo>
                    <a:pt x="7519" y="180"/>
                  </a:lnTo>
                  <a:lnTo>
                    <a:pt x="7429" y="103"/>
                  </a:lnTo>
                  <a:lnTo>
                    <a:pt x="7327" y="52"/>
                  </a:lnTo>
                  <a:lnTo>
                    <a:pt x="7212" y="13"/>
                  </a:lnTo>
                  <a:lnTo>
                    <a:pt x="70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44"/>
            <p:cNvSpPr/>
            <p:nvPr/>
          </p:nvSpPr>
          <p:spPr>
            <a:xfrm>
              <a:off x="3283275" y="2447150"/>
              <a:ext cx="256800" cy="130675"/>
            </a:xfrm>
            <a:custGeom>
              <a:avLst/>
              <a:gdLst/>
              <a:ahLst/>
              <a:cxnLst/>
              <a:rect l="l" t="t" r="r" b="b"/>
              <a:pathLst>
                <a:path w="10272" h="5227" extrusionOk="0">
                  <a:moveTo>
                    <a:pt x="615" y="1"/>
                  </a:moveTo>
                  <a:lnTo>
                    <a:pt x="500" y="13"/>
                  </a:lnTo>
                  <a:lnTo>
                    <a:pt x="384" y="39"/>
                  </a:lnTo>
                  <a:lnTo>
                    <a:pt x="282" y="103"/>
                  </a:lnTo>
                  <a:lnTo>
                    <a:pt x="192" y="167"/>
                  </a:lnTo>
                  <a:lnTo>
                    <a:pt x="115" y="257"/>
                  </a:lnTo>
                  <a:lnTo>
                    <a:pt x="51" y="359"/>
                  </a:lnTo>
                  <a:lnTo>
                    <a:pt x="13" y="487"/>
                  </a:lnTo>
                  <a:lnTo>
                    <a:pt x="0" y="603"/>
                  </a:lnTo>
                  <a:lnTo>
                    <a:pt x="13" y="718"/>
                  </a:lnTo>
                  <a:lnTo>
                    <a:pt x="39" y="833"/>
                  </a:lnTo>
                  <a:lnTo>
                    <a:pt x="90" y="936"/>
                  </a:lnTo>
                  <a:lnTo>
                    <a:pt x="167" y="1025"/>
                  </a:lnTo>
                  <a:lnTo>
                    <a:pt x="256" y="1102"/>
                  </a:lnTo>
                  <a:lnTo>
                    <a:pt x="359" y="1166"/>
                  </a:lnTo>
                  <a:lnTo>
                    <a:pt x="9414" y="5175"/>
                  </a:lnTo>
                  <a:lnTo>
                    <a:pt x="9542" y="5213"/>
                  </a:lnTo>
                  <a:lnTo>
                    <a:pt x="9670" y="5226"/>
                  </a:lnTo>
                  <a:lnTo>
                    <a:pt x="9747" y="5226"/>
                  </a:lnTo>
                  <a:lnTo>
                    <a:pt x="9837" y="5201"/>
                  </a:lnTo>
                  <a:lnTo>
                    <a:pt x="9913" y="5175"/>
                  </a:lnTo>
                  <a:lnTo>
                    <a:pt x="9990" y="5137"/>
                  </a:lnTo>
                  <a:lnTo>
                    <a:pt x="10067" y="5085"/>
                  </a:lnTo>
                  <a:lnTo>
                    <a:pt x="10118" y="5021"/>
                  </a:lnTo>
                  <a:lnTo>
                    <a:pt x="10182" y="4945"/>
                  </a:lnTo>
                  <a:lnTo>
                    <a:pt x="10221" y="4868"/>
                  </a:lnTo>
                  <a:lnTo>
                    <a:pt x="10259" y="4752"/>
                  </a:lnTo>
                  <a:lnTo>
                    <a:pt x="10272" y="4637"/>
                  </a:lnTo>
                  <a:lnTo>
                    <a:pt x="10259" y="4509"/>
                  </a:lnTo>
                  <a:lnTo>
                    <a:pt x="10234" y="4407"/>
                  </a:lnTo>
                  <a:lnTo>
                    <a:pt x="10182" y="4304"/>
                  </a:lnTo>
                  <a:lnTo>
                    <a:pt x="10105" y="4202"/>
                  </a:lnTo>
                  <a:lnTo>
                    <a:pt x="10016" y="4125"/>
                  </a:lnTo>
                  <a:lnTo>
                    <a:pt x="9913" y="4061"/>
                  </a:lnTo>
                  <a:lnTo>
                    <a:pt x="858" y="52"/>
                  </a:lnTo>
                  <a:lnTo>
                    <a:pt x="743" y="13"/>
                  </a:lnTo>
                  <a:lnTo>
                    <a:pt x="6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44"/>
            <p:cNvSpPr/>
            <p:nvPr/>
          </p:nvSpPr>
          <p:spPr>
            <a:xfrm>
              <a:off x="3366825" y="2191000"/>
              <a:ext cx="205600" cy="281150"/>
            </a:xfrm>
            <a:custGeom>
              <a:avLst/>
              <a:gdLst/>
              <a:ahLst/>
              <a:cxnLst/>
              <a:rect l="l" t="t" r="r" b="b"/>
              <a:pathLst>
                <a:path w="8224" h="11246" extrusionOk="0">
                  <a:moveTo>
                    <a:pt x="603" y="0"/>
                  </a:moveTo>
                  <a:lnTo>
                    <a:pt x="488" y="13"/>
                  </a:lnTo>
                  <a:lnTo>
                    <a:pt x="372" y="52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69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15"/>
                  </a:lnTo>
                  <a:lnTo>
                    <a:pt x="1" y="7198"/>
                  </a:lnTo>
                  <a:lnTo>
                    <a:pt x="1" y="7288"/>
                  </a:lnTo>
                  <a:lnTo>
                    <a:pt x="27" y="7365"/>
                  </a:lnTo>
                  <a:lnTo>
                    <a:pt x="52" y="7455"/>
                  </a:lnTo>
                  <a:lnTo>
                    <a:pt x="91" y="7519"/>
                  </a:lnTo>
                  <a:lnTo>
                    <a:pt x="142" y="7595"/>
                  </a:lnTo>
                  <a:lnTo>
                    <a:pt x="206" y="7647"/>
                  </a:lnTo>
                  <a:lnTo>
                    <a:pt x="270" y="7698"/>
                  </a:lnTo>
                  <a:lnTo>
                    <a:pt x="347" y="7749"/>
                  </a:lnTo>
                  <a:lnTo>
                    <a:pt x="7353" y="11182"/>
                  </a:lnTo>
                  <a:lnTo>
                    <a:pt x="7417" y="11207"/>
                  </a:lnTo>
                  <a:lnTo>
                    <a:pt x="7481" y="11220"/>
                  </a:lnTo>
                  <a:lnTo>
                    <a:pt x="7558" y="11233"/>
                  </a:lnTo>
                  <a:lnTo>
                    <a:pt x="7622" y="11246"/>
                  </a:lnTo>
                  <a:lnTo>
                    <a:pt x="7698" y="11233"/>
                  </a:lnTo>
                  <a:lnTo>
                    <a:pt x="7788" y="11220"/>
                  </a:lnTo>
                  <a:lnTo>
                    <a:pt x="7865" y="11194"/>
                  </a:lnTo>
                  <a:lnTo>
                    <a:pt x="7942" y="11156"/>
                  </a:lnTo>
                  <a:lnTo>
                    <a:pt x="8006" y="11105"/>
                  </a:lnTo>
                  <a:lnTo>
                    <a:pt x="8070" y="11041"/>
                  </a:lnTo>
                  <a:lnTo>
                    <a:pt x="8121" y="10977"/>
                  </a:lnTo>
                  <a:lnTo>
                    <a:pt x="8172" y="10900"/>
                  </a:lnTo>
                  <a:lnTo>
                    <a:pt x="8211" y="10785"/>
                  </a:lnTo>
                  <a:lnTo>
                    <a:pt x="8224" y="10669"/>
                  </a:lnTo>
                  <a:lnTo>
                    <a:pt x="8224" y="10554"/>
                  </a:lnTo>
                  <a:lnTo>
                    <a:pt x="8198" y="10439"/>
                  </a:lnTo>
                  <a:lnTo>
                    <a:pt x="8147" y="10336"/>
                  </a:lnTo>
                  <a:lnTo>
                    <a:pt x="8083" y="10234"/>
                  </a:lnTo>
                  <a:lnTo>
                    <a:pt x="7993" y="10157"/>
                  </a:lnTo>
                  <a:lnTo>
                    <a:pt x="7891" y="10093"/>
                  </a:lnTo>
                  <a:lnTo>
                    <a:pt x="1218" y="6827"/>
                  </a:lnTo>
                  <a:lnTo>
                    <a:pt x="1218" y="615"/>
                  </a:lnTo>
                  <a:lnTo>
                    <a:pt x="1205" y="487"/>
                  </a:lnTo>
                  <a:lnTo>
                    <a:pt x="1166" y="372"/>
                  </a:lnTo>
                  <a:lnTo>
                    <a:pt x="1115" y="269"/>
                  </a:lnTo>
                  <a:lnTo>
                    <a:pt x="1038" y="180"/>
                  </a:lnTo>
                  <a:lnTo>
                    <a:pt x="949" y="103"/>
                  </a:lnTo>
                  <a:lnTo>
                    <a:pt x="846" y="52"/>
                  </a:lnTo>
                  <a:lnTo>
                    <a:pt x="731" y="13"/>
                  </a:lnTo>
                  <a:lnTo>
                    <a:pt x="60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44"/>
            <p:cNvSpPr/>
            <p:nvPr/>
          </p:nvSpPr>
          <p:spPr>
            <a:xfrm>
              <a:off x="3483700" y="2207650"/>
              <a:ext cx="209125" cy="147950"/>
            </a:xfrm>
            <a:custGeom>
              <a:avLst/>
              <a:gdLst/>
              <a:ahLst/>
              <a:cxnLst/>
              <a:rect l="l" t="t" r="r" b="b"/>
              <a:pathLst>
                <a:path w="8365" h="5918" extrusionOk="0">
                  <a:moveTo>
                    <a:pt x="616" y="0"/>
                  </a:moveTo>
                  <a:lnTo>
                    <a:pt x="488" y="13"/>
                  </a:lnTo>
                  <a:lnTo>
                    <a:pt x="372" y="52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69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15"/>
                  </a:lnTo>
                  <a:lnTo>
                    <a:pt x="14" y="730"/>
                  </a:lnTo>
                  <a:lnTo>
                    <a:pt x="52" y="846"/>
                  </a:lnTo>
                  <a:lnTo>
                    <a:pt x="103" y="948"/>
                  </a:lnTo>
                  <a:lnTo>
                    <a:pt x="180" y="1038"/>
                  </a:lnTo>
                  <a:lnTo>
                    <a:pt x="270" y="1115"/>
                  </a:lnTo>
                  <a:lnTo>
                    <a:pt x="372" y="1166"/>
                  </a:lnTo>
                  <a:lnTo>
                    <a:pt x="488" y="1204"/>
                  </a:lnTo>
                  <a:lnTo>
                    <a:pt x="616" y="1217"/>
                  </a:lnTo>
                  <a:lnTo>
                    <a:pt x="3677" y="1217"/>
                  </a:lnTo>
                  <a:lnTo>
                    <a:pt x="3677" y="3625"/>
                  </a:lnTo>
                  <a:lnTo>
                    <a:pt x="3677" y="3702"/>
                  </a:lnTo>
                  <a:lnTo>
                    <a:pt x="3702" y="3792"/>
                  </a:lnTo>
                  <a:lnTo>
                    <a:pt x="3728" y="3868"/>
                  </a:lnTo>
                  <a:lnTo>
                    <a:pt x="3766" y="3945"/>
                  </a:lnTo>
                  <a:lnTo>
                    <a:pt x="3818" y="4009"/>
                  </a:lnTo>
                  <a:lnTo>
                    <a:pt x="3882" y="4073"/>
                  </a:lnTo>
                  <a:lnTo>
                    <a:pt x="3946" y="4125"/>
                  </a:lnTo>
                  <a:lnTo>
                    <a:pt x="4022" y="4163"/>
                  </a:lnTo>
                  <a:lnTo>
                    <a:pt x="7493" y="5854"/>
                  </a:lnTo>
                  <a:lnTo>
                    <a:pt x="7557" y="5892"/>
                  </a:lnTo>
                  <a:lnTo>
                    <a:pt x="7634" y="5905"/>
                  </a:lnTo>
                  <a:lnTo>
                    <a:pt x="7762" y="5918"/>
                  </a:lnTo>
                  <a:lnTo>
                    <a:pt x="7852" y="5918"/>
                  </a:lnTo>
                  <a:lnTo>
                    <a:pt x="7929" y="5892"/>
                  </a:lnTo>
                  <a:lnTo>
                    <a:pt x="8006" y="5866"/>
                  </a:lnTo>
                  <a:lnTo>
                    <a:pt x="8083" y="5828"/>
                  </a:lnTo>
                  <a:lnTo>
                    <a:pt x="8147" y="5777"/>
                  </a:lnTo>
                  <a:lnTo>
                    <a:pt x="8211" y="5726"/>
                  </a:lnTo>
                  <a:lnTo>
                    <a:pt x="8262" y="5661"/>
                  </a:lnTo>
                  <a:lnTo>
                    <a:pt x="8313" y="5585"/>
                  </a:lnTo>
                  <a:lnTo>
                    <a:pt x="8352" y="5469"/>
                  </a:lnTo>
                  <a:lnTo>
                    <a:pt x="8364" y="5341"/>
                  </a:lnTo>
                  <a:lnTo>
                    <a:pt x="8364" y="5226"/>
                  </a:lnTo>
                  <a:lnTo>
                    <a:pt x="8339" y="5111"/>
                  </a:lnTo>
                  <a:lnTo>
                    <a:pt x="8287" y="5008"/>
                  </a:lnTo>
                  <a:lnTo>
                    <a:pt x="8223" y="4919"/>
                  </a:lnTo>
                  <a:lnTo>
                    <a:pt x="8134" y="4829"/>
                  </a:lnTo>
                  <a:lnTo>
                    <a:pt x="8031" y="4765"/>
                  </a:lnTo>
                  <a:lnTo>
                    <a:pt x="4893" y="3241"/>
                  </a:lnTo>
                  <a:lnTo>
                    <a:pt x="4893" y="615"/>
                  </a:lnTo>
                  <a:lnTo>
                    <a:pt x="4881" y="487"/>
                  </a:lnTo>
                  <a:lnTo>
                    <a:pt x="4842" y="372"/>
                  </a:lnTo>
                  <a:lnTo>
                    <a:pt x="4791" y="269"/>
                  </a:lnTo>
                  <a:lnTo>
                    <a:pt x="4714" y="180"/>
                  </a:lnTo>
                  <a:lnTo>
                    <a:pt x="4624" y="103"/>
                  </a:lnTo>
                  <a:lnTo>
                    <a:pt x="4522" y="52"/>
                  </a:lnTo>
                  <a:lnTo>
                    <a:pt x="4407" y="13"/>
                  </a:lnTo>
                  <a:lnTo>
                    <a:pt x="42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44"/>
            <p:cNvSpPr/>
            <p:nvPr/>
          </p:nvSpPr>
          <p:spPr>
            <a:xfrm>
              <a:off x="3709450" y="2843550"/>
              <a:ext cx="166525" cy="254275"/>
            </a:xfrm>
            <a:custGeom>
              <a:avLst/>
              <a:gdLst/>
              <a:ahLst/>
              <a:cxnLst/>
              <a:rect l="l" t="t" r="r" b="b"/>
              <a:pathLst>
                <a:path w="6661" h="10171" extrusionOk="0">
                  <a:moveTo>
                    <a:pt x="0" y="1"/>
                  </a:moveTo>
                  <a:lnTo>
                    <a:pt x="0" y="6840"/>
                  </a:lnTo>
                  <a:lnTo>
                    <a:pt x="0" y="7007"/>
                  </a:lnTo>
                  <a:lnTo>
                    <a:pt x="13" y="7173"/>
                  </a:lnTo>
                  <a:lnTo>
                    <a:pt x="39" y="7340"/>
                  </a:lnTo>
                  <a:lnTo>
                    <a:pt x="64" y="7506"/>
                  </a:lnTo>
                  <a:lnTo>
                    <a:pt x="103" y="7673"/>
                  </a:lnTo>
                  <a:lnTo>
                    <a:pt x="154" y="7826"/>
                  </a:lnTo>
                  <a:lnTo>
                    <a:pt x="205" y="7980"/>
                  </a:lnTo>
                  <a:lnTo>
                    <a:pt x="256" y="8134"/>
                  </a:lnTo>
                  <a:lnTo>
                    <a:pt x="321" y="8275"/>
                  </a:lnTo>
                  <a:lnTo>
                    <a:pt x="397" y="8428"/>
                  </a:lnTo>
                  <a:lnTo>
                    <a:pt x="474" y="8557"/>
                  </a:lnTo>
                  <a:lnTo>
                    <a:pt x="564" y="8697"/>
                  </a:lnTo>
                  <a:lnTo>
                    <a:pt x="756" y="8954"/>
                  </a:lnTo>
                  <a:lnTo>
                    <a:pt x="974" y="9197"/>
                  </a:lnTo>
                  <a:lnTo>
                    <a:pt x="1204" y="9402"/>
                  </a:lnTo>
                  <a:lnTo>
                    <a:pt x="1460" y="9594"/>
                  </a:lnTo>
                  <a:lnTo>
                    <a:pt x="1601" y="9684"/>
                  </a:lnTo>
                  <a:lnTo>
                    <a:pt x="1742" y="9760"/>
                  </a:lnTo>
                  <a:lnTo>
                    <a:pt x="1883" y="9837"/>
                  </a:lnTo>
                  <a:lnTo>
                    <a:pt x="2037" y="9901"/>
                  </a:lnTo>
                  <a:lnTo>
                    <a:pt x="2178" y="9965"/>
                  </a:lnTo>
                  <a:lnTo>
                    <a:pt x="2344" y="10017"/>
                  </a:lnTo>
                  <a:lnTo>
                    <a:pt x="2498" y="10055"/>
                  </a:lnTo>
                  <a:lnTo>
                    <a:pt x="2652" y="10093"/>
                  </a:lnTo>
                  <a:lnTo>
                    <a:pt x="2818" y="10132"/>
                  </a:lnTo>
                  <a:lnTo>
                    <a:pt x="2985" y="10145"/>
                  </a:lnTo>
                  <a:lnTo>
                    <a:pt x="3151" y="10158"/>
                  </a:lnTo>
                  <a:lnTo>
                    <a:pt x="3330" y="10170"/>
                  </a:lnTo>
                  <a:lnTo>
                    <a:pt x="3497" y="10158"/>
                  </a:lnTo>
                  <a:lnTo>
                    <a:pt x="3663" y="10145"/>
                  </a:lnTo>
                  <a:lnTo>
                    <a:pt x="3830" y="10132"/>
                  </a:lnTo>
                  <a:lnTo>
                    <a:pt x="3996" y="10093"/>
                  </a:lnTo>
                  <a:lnTo>
                    <a:pt x="4163" y="10055"/>
                  </a:lnTo>
                  <a:lnTo>
                    <a:pt x="4317" y="10017"/>
                  </a:lnTo>
                  <a:lnTo>
                    <a:pt x="4470" y="9965"/>
                  </a:lnTo>
                  <a:lnTo>
                    <a:pt x="4624" y="9901"/>
                  </a:lnTo>
                  <a:lnTo>
                    <a:pt x="4778" y="9837"/>
                  </a:lnTo>
                  <a:lnTo>
                    <a:pt x="4919" y="9760"/>
                  </a:lnTo>
                  <a:lnTo>
                    <a:pt x="5059" y="9684"/>
                  </a:lnTo>
                  <a:lnTo>
                    <a:pt x="5188" y="9594"/>
                  </a:lnTo>
                  <a:lnTo>
                    <a:pt x="5444" y="9402"/>
                  </a:lnTo>
                  <a:lnTo>
                    <a:pt x="5687" y="9197"/>
                  </a:lnTo>
                  <a:lnTo>
                    <a:pt x="5892" y="8954"/>
                  </a:lnTo>
                  <a:lnTo>
                    <a:pt x="6084" y="8697"/>
                  </a:lnTo>
                  <a:lnTo>
                    <a:pt x="6174" y="8557"/>
                  </a:lnTo>
                  <a:lnTo>
                    <a:pt x="6251" y="8428"/>
                  </a:lnTo>
                  <a:lnTo>
                    <a:pt x="6327" y="8275"/>
                  </a:lnTo>
                  <a:lnTo>
                    <a:pt x="6391" y="8134"/>
                  </a:lnTo>
                  <a:lnTo>
                    <a:pt x="6455" y="7980"/>
                  </a:lnTo>
                  <a:lnTo>
                    <a:pt x="6507" y="7826"/>
                  </a:lnTo>
                  <a:lnTo>
                    <a:pt x="6558" y="7673"/>
                  </a:lnTo>
                  <a:lnTo>
                    <a:pt x="6596" y="7506"/>
                  </a:lnTo>
                  <a:lnTo>
                    <a:pt x="6622" y="7340"/>
                  </a:lnTo>
                  <a:lnTo>
                    <a:pt x="6635" y="7173"/>
                  </a:lnTo>
                  <a:lnTo>
                    <a:pt x="6648" y="7007"/>
                  </a:lnTo>
                  <a:lnTo>
                    <a:pt x="6660" y="6840"/>
                  </a:lnTo>
                  <a:lnTo>
                    <a:pt x="66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44"/>
            <p:cNvSpPr/>
            <p:nvPr/>
          </p:nvSpPr>
          <p:spPr>
            <a:xfrm>
              <a:off x="3669425" y="2834275"/>
              <a:ext cx="246250" cy="188625"/>
            </a:xfrm>
            <a:custGeom>
              <a:avLst/>
              <a:gdLst/>
              <a:ahLst/>
              <a:cxnLst/>
              <a:rect l="l" t="t" r="r" b="b"/>
              <a:pathLst>
                <a:path w="9850" h="7545" extrusionOk="0">
                  <a:moveTo>
                    <a:pt x="0" y="0"/>
                  </a:moveTo>
                  <a:lnTo>
                    <a:pt x="0" y="6648"/>
                  </a:lnTo>
                  <a:lnTo>
                    <a:pt x="13" y="6737"/>
                  </a:lnTo>
                  <a:lnTo>
                    <a:pt x="26" y="6827"/>
                  </a:lnTo>
                  <a:lnTo>
                    <a:pt x="52" y="6917"/>
                  </a:lnTo>
                  <a:lnTo>
                    <a:pt x="77" y="6994"/>
                  </a:lnTo>
                  <a:lnTo>
                    <a:pt x="116" y="7070"/>
                  </a:lnTo>
                  <a:lnTo>
                    <a:pt x="154" y="7147"/>
                  </a:lnTo>
                  <a:lnTo>
                    <a:pt x="205" y="7224"/>
                  </a:lnTo>
                  <a:lnTo>
                    <a:pt x="269" y="7275"/>
                  </a:lnTo>
                  <a:lnTo>
                    <a:pt x="333" y="7339"/>
                  </a:lnTo>
                  <a:lnTo>
                    <a:pt x="397" y="7391"/>
                  </a:lnTo>
                  <a:lnTo>
                    <a:pt x="474" y="7429"/>
                  </a:lnTo>
                  <a:lnTo>
                    <a:pt x="551" y="7467"/>
                  </a:lnTo>
                  <a:lnTo>
                    <a:pt x="628" y="7506"/>
                  </a:lnTo>
                  <a:lnTo>
                    <a:pt x="718" y="7519"/>
                  </a:lnTo>
                  <a:lnTo>
                    <a:pt x="807" y="7531"/>
                  </a:lnTo>
                  <a:lnTo>
                    <a:pt x="897" y="7544"/>
                  </a:lnTo>
                  <a:lnTo>
                    <a:pt x="8966" y="7544"/>
                  </a:lnTo>
                  <a:lnTo>
                    <a:pt x="9056" y="7531"/>
                  </a:lnTo>
                  <a:lnTo>
                    <a:pt x="9145" y="7519"/>
                  </a:lnTo>
                  <a:lnTo>
                    <a:pt x="9222" y="7506"/>
                  </a:lnTo>
                  <a:lnTo>
                    <a:pt x="9312" y="7467"/>
                  </a:lnTo>
                  <a:lnTo>
                    <a:pt x="9389" y="7429"/>
                  </a:lnTo>
                  <a:lnTo>
                    <a:pt x="9465" y="7391"/>
                  </a:lnTo>
                  <a:lnTo>
                    <a:pt x="9529" y="7339"/>
                  </a:lnTo>
                  <a:lnTo>
                    <a:pt x="9593" y="7275"/>
                  </a:lnTo>
                  <a:lnTo>
                    <a:pt x="9645" y="7224"/>
                  </a:lnTo>
                  <a:lnTo>
                    <a:pt x="9696" y="7147"/>
                  </a:lnTo>
                  <a:lnTo>
                    <a:pt x="9747" y="7070"/>
                  </a:lnTo>
                  <a:lnTo>
                    <a:pt x="9786" y="6994"/>
                  </a:lnTo>
                  <a:lnTo>
                    <a:pt x="9811" y="6917"/>
                  </a:lnTo>
                  <a:lnTo>
                    <a:pt x="9837" y="6827"/>
                  </a:lnTo>
                  <a:lnTo>
                    <a:pt x="9850" y="6737"/>
                  </a:lnTo>
                  <a:lnTo>
                    <a:pt x="9850" y="6648"/>
                  </a:lnTo>
                  <a:lnTo>
                    <a:pt x="98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44"/>
            <p:cNvSpPr/>
            <p:nvPr/>
          </p:nvSpPr>
          <p:spPr>
            <a:xfrm>
              <a:off x="3522125" y="2312350"/>
              <a:ext cx="548200" cy="548200"/>
            </a:xfrm>
            <a:custGeom>
              <a:avLst/>
              <a:gdLst/>
              <a:ahLst/>
              <a:cxnLst/>
              <a:rect l="l" t="t" r="r" b="b"/>
              <a:pathLst>
                <a:path w="21928" h="21928" extrusionOk="0">
                  <a:moveTo>
                    <a:pt x="10964" y="1"/>
                  </a:moveTo>
                  <a:lnTo>
                    <a:pt x="10401" y="13"/>
                  </a:lnTo>
                  <a:lnTo>
                    <a:pt x="9837" y="52"/>
                  </a:lnTo>
                  <a:lnTo>
                    <a:pt x="9286" y="116"/>
                  </a:lnTo>
                  <a:lnTo>
                    <a:pt x="8749" y="218"/>
                  </a:lnTo>
                  <a:lnTo>
                    <a:pt x="8223" y="334"/>
                  </a:lnTo>
                  <a:lnTo>
                    <a:pt x="7698" y="487"/>
                  </a:lnTo>
                  <a:lnTo>
                    <a:pt x="7186" y="654"/>
                  </a:lnTo>
                  <a:lnTo>
                    <a:pt x="6699" y="859"/>
                  </a:lnTo>
                  <a:lnTo>
                    <a:pt x="6213" y="1076"/>
                  </a:lnTo>
                  <a:lnTo>
                    <a:pt x="5739" y="1320"/>
                  </a:lnTo>
                  <a:lnTo>
                    <a:pt x="5278" y="1576"/>
                  </a:lnTo>
                  <a:lnTo>
                    <a:pt x="4829" y="1871"/>
                  </a:lnTo>
                  <a:lnTo>
                    <a:pt x="4407" y="2178"/>
                  </a:lnTo>
                  <a:lnTo>
                    <a:pt x="3984" y="2498"/>
                  </a:lnTo>
                  <a:lnTo>
                    <a:pt x="3587" y="2844"/>
                  </a:lnTo>
                  <a:lnTo>
                    <a:pt x="3203" y="3203"/>
                  </a:lnTo>
                  <a:lnTo>
                    <a:pt x="2844" y="3587"/>
                  </a:lnTo>
                  <a:lnTo>
                    <a:pt x="2498" y="3984"/>
                  </a:lnTo>
                  <a:lnTo>
                    <a:pt x="2178" y="4394"/>
                  </a:lnTo>
                  <a:lnTo>
                    <a:pt x="1871" y="4829"/>
                  </a:lnTo>
                  <a:lnTo>
                    <a:pt x="1589" y="5277"/>
                  </a:lnTo>
                  <a:lnTo>
                    <a:pt x="1320" y="5738"/>
                  </a:lnTo>
                  <a:lnTo>
                    <a:pt x="1077" y="6200"/>
                  </a:lnTo>
                  <a:lnTo>
                    <a:pt x="859" y="6686"/>
                  </a:lnTo>
                  <a:lnTo>
                    <a:pt x="667" y="7186"/>
                  </a:lnTo>
                  <a:lnTo>
                    <a:pt x="487" y="7698"/>
                  </a:lnTo>
                  <a:lnTo>
                    <a:pt x="347" y="8223"/>
                  </a:lnTo>
                  <a:lnTo>
                    <a:pt x="218" y="8748"/>
                  </a:lnTo>
                  <a:lnTo>
                    <a:pt x="129" y="9286"/>
                  </a:lnTo>
                  <a:lnTo>
                    <a:pt x="52" y="9837"/>
                  </a:lnTo>
                  <a:lnTo>
                    <a:pt x="14" y="10401"/>
                  </a:lnTo>
                  <a:lnTo>
                    <a:pt x="1" y="10964"/>
                  </a:lnTo>
                  <a:lnTo>
                    <a:pt x="14" y="11528"/>
                  </a:lnTo>
                  <a:lnTo>
                    <a:pt x="52" y="12078"/>
                  </a:lnTo>
                  <a:lnTo>
                    <a:pt x="129" y="12629"/>
                  </a:lnTo>
                  <a:lnTo>
                    <a:pt x="218" y="13167"/>
                  </a:lnTo>
                  <a:lnTo>
                    <a:pt x="347" y="13705"/>
                  </a:lnTo>
                  <a:lnTo>
                    <a:pt x="487" y="14217"/>
                  </a:lnTo>
                  <a:lnTo>
                    <a:pt x="667" y="14730"/>
                  </a:lnTo>
                  <a:lnTo>
                    <a:pt x="859" y="15229"/>
                  </a:lnTo>
                  <a:lnTo>
                    <a:pt x="1077" y="15716"/>
                  </a:lnTo>
                  <a:lnTo>
                    <a:pt x="1320" y="16190"/>
                  </a:lnTo>
                  <a:lnTo>
                    <a:pt x="1589" y="16651"/>
                  </a:lnTo>
                  <a:lnTo>
                    <a:pt x="1871" y="17086"/>
                  </a:lnTo>
                  <a:lnTo>
                    <a:pt x="2178" y="17522"/>
                  </a:lnTo>
                  <a:lnTo>
                    <a:pt x="2498" y="17932"/>
                  </a:lnTo>
                  <a:lnTo>
                    <a:pt x="2844" y="18329"/>
                  </a:lnTo>
                  <a:lnTo>
                    <a:pt x="3203" y="18713"/>
                  </a:lnTo>
                  <a:lnTo>
                    <a:pt x="3587" y="19072"/>
                  </a:lnTo>
                  <a:lnTo>
                    <a:pt x="3984" y="19417"/>
                  </a:lnTo>
                  <a:lnTo>
                    <a:pt x="4407" y="19750"/>
                  </a:lnTo>
                  <a:lnTo>
                    <a:pt x="4829" y="20058"/>
                  </a:lnTo>
                  <a:lnTo>
                    <a:pt x="5278" y="20339"/>
                  </a:lnTo>
                  <a:lnTo>
                    <a:pt x="5739" y="20596"/>
                  </a:lnTo>
                  <a:lnTo>
                    <a:pt x="6213" y="20839"/>
                  </a:lnTo>
                  <a:lnTo>
                    <a:pt x="6699" y="21070"/>
                  </a:lnTo>
                  <a:lnTo>
                    <a:pt x="7186" y="21262"/>
                  </a:lnTo>
                  <a:lnTo>
                    <a:pt x="7698" y="21428"/>
                  </a:lnTo>
                  <a:lnTo>
                    <a:pt x="8223" y="21582"/>
                  </a:lnTo>
                  <a:lnTo>
                    <a:pt x="8749" y="21697"/>
                  </a:lnTo>
                  <a:lnTo>
                    <a:pt x="9286" y="21800"/>
                  </a:lnTo>
                  <a:lnTo>
                    <a:pt x="9837" y="21864"/>
                  </a:lnTo>
                  <a:lnTo>
                    <a:pt x="10401" y="21915"/>
                  </a:lnTo>
                  <a:lnTo>
                    <a:pt x="10964" y="21928"/>
                  </a:lnTo>
                  <a:lnTo>
                    <a:pt x="11528" y="21915"/>
                  </a:lnTo>
                  <a:lnTo>
                    <a:pt x="12079" y="21864"/>
                  </a:lnTo>
                  <a:lnTo>
                    <a:pt x="12629" y="21800"/>
                  </a:lnTo>
                  <a:lnTo>
                    <a:pt x="13167" y="21697"/>
                  </a:lnTo>
                  <a:lnTo>
                    <a:pt x="13705" y="21582"/>
                  </a:lnTo>
                  <a:lnTo>
                    <a:pt x="14217" y="21428"/>
                  </a:lnTo>
                  <a:lnTo>
                    <a:pt x="14730" y="21262"/>
                  </a:lnTo>
                  <a:lnTo>
                    <a:pt x="15229" y="21070"/>
                  </a:lnTo>
                  <a:lnTo>
                    <a:pt x="15716" y="20839"/>
                  </a:lnTo>
                  <a:lnTo>
                    <a:pt x="16190" y="20596"/>
                  </a:lnTo>
                  <a:lnTo>
                    <a:pt x="16651" y="20339"/>
                  </a:lnTo>
                  <a:lnTo>
                    <a:pt x="17086" y="20058"/>
                  </a:lnTo>
                  <a:lnTo>
                    <a:pt x="17522" y="19750"/>
                  </a:lnTo>
                  <a:lnTo>
                    <a:pt x="17932" y="19417"/>
                  </a:lnTo>
                  <a:lnTo>
                    <a:pt x="18329" y="19072"/>
                  </a:lnTo>
                  <a:lnTo>
                    <a:pt x="18713" y="18713"/>
                  </a:lnTo>
                  <a:lnTo>
                    <a:pt x="19072" y="18329"/>
                  </a:lnTo>
                  <a:lnTo>
                    <a:pt x="19417" y="17932"/>
                  </a:lnTo>
                  <a:lnTo>
                    <a:pt x="19750" y="17522"/>
                  </a:lnTo>
                  <a:lnTo>
                    <a:pt x="20058" y="17086"/>
                  </a:lnTo>
                  <a:lnTo>
                    <a:pt x="20340" y="16651"/>
                  </a:lnTo>
                  <a:lnTo>
                    <a:pt x="20609" y="16190"/>
                  </a:lnTo>
                  <a:lnTo>
                    <a:pt x="20839" y="15716"/>
                  </a:lnTo>
                  <a:lnTo>
                    <a:pt x="21070" y="15229"/>
                  </a:lnTo>
                  <a:lnTo>
                    <a:pt x="21262" y="14730"/>
                  </a:lnTo>
                  <a:lnTo>
                    <a:pt x="21428" y="14217"/>
                  </a:lnTo>
                  <a:lnTo>
                    <a:pt x="21582" y="13705"/>
                  </a:lnTo>
                  <a:lnTo>
                    <a:pt x="21697" y="13167"/>
                  </a:lnTo>
                  <a:lnTo>
                    <a:pt x="21800" y="12629"/>
                  </a:lnTo>
                  <a:lnTo>
                    <a:pt x="21864" y="12078"/>
                  </a:lnTo>
                  <a:lnTo>
                    <a:pt x="21915" y="11528"/>
                  </a:lnTo>
                  <a:lnTo>
                    <a:pt x="21928" y="10964"/>
                  </a:lnTo>
                  <a:lnTo>
                    <a:pt x="21915" y="10401"/>
                  </a:lnTo>
                  <a:lnTo>
                    <a:pt x="21864" y="9837"/>
                  </a:lnTo>
                  <a:lnTo>
                    <a:pt x="21800" y="9286"/>
                  </a:lnTo>
                  <a:lnTo>
                    <a:pt x="21697" y="8748"/>
                  </a:lnTo>
                  <a:lnTo>
                    <a:pt x="21582" y="8223"/>
                  </a:lnTo>
                  <a:lnTo>
                    <a:pt x="21428" y="7698"/>
                  </a:lnTo>
                  <a:lnTo>
                    <a:pt x="21262" y="7186"/>
                  </a:lnTo>
                  <a:lnTo>
                    <a:pt x="21070" y="6686"/>
                  </a:lnTo>
                  <a:lnTo>
                    <a:pt x="20839" y="6200"/>
                  </a:lnTo>
                  <a:lnTo>
                    <a:pt x="20609" y="5738"/>
                  </a:lnTo>
                  <a:lnTo>
                    <a:pt x="20340" y="5277"/>
                  </a:lnTo>
                  <a:lnTo>
                    <a:pt x="20058" y="4829"/>
                  </a:lnTo>
                  <a:lnTo>
                    <a:pt x="19750" y="4394"/>
                  </a:lnTo>
                  <a:lnTo>
                    <a:pt x="19417" y="3984"/>
                  </a:lnTo>
                  <a:lnTo>
                    <a:pt x="19072" y="3587"/>
                  </a:lnTo>
                  <a:lnTo>
                    <a:pt x="18713" y="3203"/>
                  </a:lnTo>
                  <a:lnTo>
                    <a:pt x="18329" y="2844"/>
                  </a:lnTo>
                  <a:lnTo>
                    <a:pt x="17932" y="2498"/>
                  </a:lnTo>
                  <a:lnTo>
                    <a:pt x="17522" y="2178"/>
                  </a:lnTo>
                  <a:lnTo>
                    <a:pt x="17086" y="1871"/>
                  </a:lnTo>
                  <a:lnTo>
                    <a:pt x="16651" y="1576"/>
                  </a:lnTo>
                  <a:lnTo>
                    <a:pt x="16190" y="1320"/>
                  </a:lnTo>
                  <a:lnTo>
                    <a:pt x="15716" y="1076"/>
                  </a:lnTo>
                  <a:lnTo>
                    <a:pt x="15229" y="859"/>
                  </a:lnTo>
                  <a:lnTo>
                    <a:pt x="14730" y="654"/>
                  </a:lnTo>
                  <a:lnTo>
                    <a:pt x="14217" y="487"/>
                  </a:lnTo>
                  <a:lnTo>
                    <a:pt x="13705" y="334"/>
                  </a:lnTo>
                  <a:lnTo>
                    <a:pt x="13167" y="218"/>
                  </a:lnTo>
                  <a:lnTo>
                    <a:pt x="12629" y="116"/>
                  </a:lnTo>
                  <a:lnTo>
                    <a:pt x="12079" y="52"/>
                  </a:lnTo>
                  <a:lnTo>
                    <a:pt x="11528" y="13"/>
                  </a:lnTo>
                  <a:lnTo>
                    <a:pt x="10964" y="1"/>
                  </a:lnTo>
                  <a:close/>
                </a:path>
              </a:pathLst>
            </a:custGeom>
            <a:solidFill>
              <a:srgbClr val="FAF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3" name="Google Shape;2293;p44"/>
            <p:cNvSpPr/>
            <p:nvPr/>
          </p:nvSpPr>
          <p:spPr>
            <a:xfrm>
              <a:off x="3652775" y="2882300"/>
              <a:ext cx="279875" cy="36200"/>
            </a:xfrm>
            <a:custGeom>
              <a:avLst/>
              <a:gdLst/>
              <a:ahLst/>
              <a:cxnLst/>
              <a:rect l="l" t="t" r="r" b="b"/>
              <a:pathLst>
                <a:path w="11195" h="1448" extrusionOk="0">
                  <a:moveTo>
                    <a:pt x="730" y="1"/>
                  </a:moveTo>
                  <a:lnTo>
                    <a:pt x="577" y="13"/>
                  </a:lnTo>
                  <a:lnTo>
                    <a:pt x="449" y="65"/>
                  </a:lnTo>
                  <a:lnTo>
                    <a:pt x="321" y="129"/>
                  </a:lnTo>
                  <a:lnTo>
                    <a:pt x="218" y="218"/>
                  </a:lnTo>
                  <a:lnTo>
                    <a:pt x="128" y="321"/>
                  </a:lnTo>
                  <a:lnTo>
                    <a:pt x="64" y="449"/>
                  </a:lnTo>
                  <a:lnTo>
                    <a:pt x="13" y="577"/>
                  </a:lnTo>
                  <a:lnTo>
                    <a:pt x="0" y="718"/>
                  </a:lnTo>
                  <a:lnTo>
                    <a:pt x="13" y="872"/>
                  </a:lnTo>
                  <a:lnTo>
                    <a:pt x="64" y="1000"/>
                  </a:lnTo>
                  <a:lnTo>
                    <a:pt x="128" y="1128"/>
                  </a:lnTo>
                  <a:lnTo>
                    <a:pt x="218" y="1230"/>
                  </a:lnTo>
                  <a:lnTo>
                    <a:pt x="321" y="1320"/>
                  </a:lnTo>
                  <a:lnTo>
                    <a:pt x="449" y="1384"/>
                  </a:lnTo>
                  <a:lnTo>
                    <a:pt x="577" y="1435"/>
                  </a:lnTo>
                  <a:lnTo>
                    <a:pt x="730" y="1448"/>
                  </a:lnTo>
                  <a:lnTo>
                    <a:pt x="10464" y="1448"/>
                  </a:lnTo>
                  <a:lnTo>
                    <a:pt x="10605" y="1435"/>
                  </a:lnTo>
                  <a:lnTo>
                    <a:pt x="10746" y="1384"/>
                  </a:lnTo>
                  <a:lnTo>
                    <a:pt x="10874" y="1320"/>
                  </a:lnTo>
                  <a:lnTo>
                    <a:pt x="10977" y="1230"/>
                  </a:lnTo>
                  <a:lnTo>
                    <a:pt x="11066" y="1128"/>
                  </a:lnTo>
                  <a:lnTo>
                    <a:pt x="11130" y="1000"/>
                  </a:lnTo>
                  <a:lnTo>
                    <a:pt x="11169" y="872"/>
                  </a:lnTo>
                  <a:lnTo>
                    <a:pt x="11194" y="718"/>
                  </a:lnTo>
                  <a:lnTo>
                    <a:pt x="11169" y="577"/>
                  </a:lnTo>
                  <a:lnTo>
                    <a:pt x="11130" y="449"/>
                  </a:lnTo>
                  <a:lnTo>
                    <a:pt x="11066" y="321"/>
                  </a:lnTo>
                  <a:lnTo>
                    <a:pt x="10977" y="218"/>
                  </a:lnTo>
                  <a:lnTo>
                    <a:pt x="10874" y="129"/>
                  </a:lnTo>
                  <a:lnTo>
                    <a:pt x="10746" y="65"/>
                  </a:lnTo>
                  <a:lnTo>
                    <a:pt x="10605" y="13"/>
                  </a:lnTo>
                  <a:lnTo>
                    <a:pt x="10464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44"/>
            <p:cNvSpPr/>
            <p:nvPr/>
          </p:nvSpPr>
          <p:spPr>
            <a:xfrm>
              <a:off x="3652775" y="2949550"/>
              <a:ext cx="279875" cy="36200"/>
            </a:xfrm>
            <a:custGeom>
              <a:avLst/>
              <a:gdLst/>
              <a:ahLst/>
              <a:cxnLst/>
              <a:rect l="l" t="t" r="r" b="b"/>
              <a:pathLst>
                <a:path w="11195" h="1448" extrusionOk="0">
                  <a:moveTo>
                    <a:pt x="730" y="0"/>
                  </a:moveTo>
                  <a:lnTo>
                    <a:pt x="577" y="13"/>
                  </a:lnTo>
                  <a:lnTo>
                    <a:pt x="449" y="52"/>
                  </a:lnTo>
                  <a:lnTo>
                    <a:pt x="321" y="128"/>
                  </a:lnTo>
                  <a:lnTo>
                    <a:pt x="218" y="218"/>
                  </a:lnTo>
                  <a:lnTo>
                    <a:pt x="128" y="320"/>
                  </a:lnTo>
                  <a:lnTo>
                    <a:pt x="64" y="436"/>
                  </a:lnTo>
                  <a:lnTo>
                    <a:pt x="13" y="577"/>
                  </a:lnTo>
                  <a:lnTo>
                    <a:pt x="0" y="718"/>
                  </a:lnTo>
                  <a:lnTo>
                    <a:pt x="13" y="871"/>
                  </a:lnTo>
                  <a:lnTo>
                    <a:pt x="64" y="999"/>
                  </a:lnTo>
                  <a:lnTo>
                    <a:pt x="128" y="1127"/>
                  </a:lnTo>
                  <a:lnTo>
                    <a:pt x="218" y="1230"/>
                  </a:lnTo>
                  <a:lnTo>
                    <a:pt x="321" y="1319"/>
                  </a:lnTo>
                  <a:lnTo>
                    <a:pt x="449" y="1384"/>
                  </a:lnTo>
                  <a:lnTo>
                    <a:pt x="577" y="1435"/>
                  </a:lnTo>
                  <a:lnTo>
                    <a:pt x="730" y="1448"/>
                  </a:lnTo>
                  <a:lnTo>
                    <a:pt x="10464" y="1448"/>
                  </a:lnTo>
                  <a:lnTo>
                    <a:pt x="10605" y="1435"/>
                  </a:lnTo>
                  <a:lnTo>
                    <a:pt x="10746" y="1384"/>
                  </a:lnTo>
                  <a:lnTo>
                    <a:pt x="10874" y="1319"/>
                  </a:lnTo>
                  <a:lnTo>
                    <a:pt x="10977" y="1230"/>
                  </a:lnTo>
                  <a:lnTo>
                    <a:pt x="11066" y="1127"/>
                  </a:lnTo>
                  <a:lnTo>
                    <a:pt x="11130" y="999"/>
                  </a:lnTo>
                  <a:lnTo>
                    <a:pt x="11169" y="871"/>
                  </a:lnTo>
                  <a:lnTo>
                    <a:pt x="11194" y="718"/>
                  </a:lnTo>
                  <a:lnTo>
                    <a:pt x="11169" y="577"/>
                  </a:lnTo>
                  <a:lnTo>
                    <a:pt x="11130" y="436"/>
                  </a:lnTo>
                  <a:lnTo>
                    <a:pt x="11066" y="320"/>
                  </a:lnTo>
                  <a:lnTo>
                    <a:pt x="10977" y="218"/>
                  </a:lnTo>
                  <a:lnTo>
                    <a:pt x="10874" y="128"/>
                  </a:lnTo>
                  <a:lnTo>
                    <a:pt x="10746" y="52"/>
                  </a:lnTo>
                  <a:lnTo>
                    <a:pt x="10605" y="13"/>
                  </a:lnTo>
                  <a:lnTo>
                    <a:pt x="10464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44"/>
            <p:cNvSpPr/>
            <p:nvPr/>
          </p:nvSpPr>
          <p:spPr>
            <a:xfrm>
              <a:off x="3678075" y="2576200"/>
              <a:ext cx="229275" cy="270275"/>
            </a:xfrm>
            <a:custGeom>
              <a:avLst/>
              <a:gdLst/>
              <a:ahLst/>
              <a:cxnLst/>
              <a:rect l="l" t="t" r="r" b="b"/>
              <a:pathLst>
                <a:path w="9171" h="10811" extrusionOk="0">
                  <a:moveTo>
                    <a:pt x="487" y="0"/>
                  </a:moveTo>
                  <a:lnTo>
                    <a:pt x="384" y="13"/>
                  </a:lnTo>
                  <a:lnTo>
                    <a:pt x="295" y="39"/>
                  </a:lnTo>
                  <a:lnTo>
                    <a:pt x="205" y="90"/>
                  </a:lnTo>
                  <a:lnTo>
                    <a:pt x="141" y="141"/>
                  </a:lnTo>
                  <a:lnTo>
                    <a:pt x="77" y="218"/>
                  </a:lnTo>
                  <a:lnTo>
                    <a:pt x="39" y="295"/>
                  </a:lnTo>
                  <a:lnTo>
                    <a:pt x="0" y="385"/>
                  </a:lnTo>
                  <a:lnTo>
                    <a:pt x="0" y="487"/>
                  </a:lnTo>
                  <a:lnTo>
                    <a:pt x="0" y="10298"/>
                  </a:lnTo>
                  <a:lnTo>
                    <a:pt x="474" y="10516"/>
                  </a:lnTo>
                  <a:lnTo>
                    <a:pt x="961" y="10708"/>
                  </a:lnTo>
                  <a:lnTo>
                    <a:pt x="961" y="974"/>
                  </a:lnTo>
                  <a:lnTo>
                    <a:pt x="2485" y="974"/>
                  </a:lnTo>
                  <a:lnTo>
                    <a:pt x="2844" y="1499"/>
                  </a:lnTo>
                  <a:lnTo>
                    <a:pt x="3010" y="1717"/>
                  </a:lnTo>
                  <a:lnTo>
                    <a:pt x="3202" y="1921"/>
                  </a:lnTo>
                  <a:lnTo>
                    <a:pt x="3305" y="2011"/>
                  </a:lnTo>
                  <a:lnTo>
                    <a:pt x="3407" y="2088"/>
                  </a:lnTo>
                  <a:lnTo>
                    <a:pt x="3510" y="2165"/>
                  </a:lnTo>
                  <a:lnTo>
                    <a:pt x="3612" y="2229"/>
                  </a:lnTo>
                  <a:lnTo>
                    <a:pt x="3727" y="2293"/>
                  </a:lnTo>
                  <a:lnTo>
                    <a:pt x="3843" y="2344"/>
                  </a:lnTo>
                  <a:lnTo>
                    <a:pt x="3958" y="2383"/>
                  </a:lnTo>
                  <a:lnTo>
                    <a:pt x="4086" y="2421"/>
                  </a:lnTo>
                  <a:lnTo>
                    <a:pt x="4201" y="2447"/>
                  </a:lnTo>
                  <a:lnTo>
                    <a:pt x="4329" y="2472"/>
                  </a:lnTo>
                  <a:lnTo>
                    <a:pt x="4457" y="2485"/>
                  </a:lnTo>
                  <a:lnTo>
                    <a:pt x="4713" y="2485"/>
                  </a:lnTo>
                  <a:lnTo>
                    <a:pt x="4842" y="2472"/>
                  </a:lnTo>
                  <a:lnTo>
                    <a:pt x="4957" y="2447"/>
                  </a:lnTo>
                  <a:lnTo>
                    <a:pt x="5085" y="2421"/>
                  </a:lnTo>
                  <a:lnTo>
                    <a:pt x="5200" y="2383"/>
                  </a:lnTo>
                  <a:lnTo>
                    <a:pt x="5315" y="2344"/>
                  </a:lnTo>
                  <a:lnTo>
                    <a:pt x="5431" y="2293"/>
                  </a:lnTo>
                  <a:lnTo>
                    <a:pt x="5546" y="2229"/>
                  </a:lnTo>
                  <a:lnTo>
                    <a:pt x="5661" y="2165"/>
                  </a:lnTo>
                  <a:lnTo>
                    <a:pt x="5764" y="2088"/>
                  </a:lnTo>
                  <a:lnTo>
                    <a:pt x="5866" y="2011"/>
                  </a:lnTo>
                  <a:lnTo>
                    <a:pt x="5969" y="1921"/>
                  </a:lnTo>
                  <a:lnTo>
                    <a:pt x="6148" y="1717"/>
                  </a:lnTo>
                  <a:lnTo>
                    <a:pt x="6327" y="1499"/>
                  </a:lnTo>
                  <a:lnTo>
                    <a:pt x="6673" y="974"/>
                  </a:lnTo>
                  <a:lnTo>
                    <a:pt x="8197" y="974"/>
                  </a:lnTo>
                  <a:lnTo>
                    <a:pt x="8197" y="10810"/>
                  </a:lnTo>
                  <a:lnTo>
                    <a:pt x="8697" y="10631"/>
                  </a:lnTo>
                  <a:lnTo>
                    <a:pt x="9171" y="10426"/>
                  </a:lnTo>
                  <a:lnTo>
                    <a:pt x="9171" y="487"/>
                  </a:lnTo>
                  <a:lnTo>
                    <a:pt x="9158" y="385"/>
                  </a:lnTo>
                  <a:lnTo>
                    <a:pt x="9132" y="295"/>
                  </a:lnTo>
                  <a:lnTo>
                    <a:pt x="9094" y="218"/>
                  </a:lnTo>
                  <a:lnTo>
                    <a:pt x="9030" y="141"/>
                  </a:lnTo>
                  <a:lnTo>
                    <a:pt x="8953" y="90"/>
                  </a:lnTo>
                  <a:lnTo>
                    <a:pt x="8876" y="39"/>
                  </a:lnTo>
                  <a:lnTo>
                    <a:pt x="8786" y="13"/>
                  </a:lnTo>
                  <a:lnTo>
                    <a:pt x="8684" y="0"/>
                  </a:lnTo>
                  <a:lnTo>
                    <a:pt x="6417" y="0"/>
                  </a:lnTo>
                  <a:lnTo>
                    <a:pt x="6302" y="13"/>
                  </a:lnTo>
                  <a:lnTo>
                    <a:pt x="6199" y="51"/>
                  </a:lnTo>
                  <a:lnTo>
                    <a:pt x="6097" y="128"/>
                  </a:lnTo>
                  <a:lnTo>
                    <a:pt x="6020" y="218"/>
                  </a:lnTo>
                  <a:lnTo>
                    <a:pt x="5520" y="948"/>
                  </a:lnTo>
                  <a:lnTo>
                    <a:pt x="5418" y="1076"/>
                  </a:lnTo>
                  <a:lnTo>
                    <a:pt x="5315" y="1191"/>
                  </a:lnTo>
                  <a:lnTo>
                    <a:pt x="5200" y="1281"/>
                  </a:lnTo>
                  <a:lnTo>
                    <a:pt x="5085" y="1358"/>
                  </a:lnTo>
                  <a:lnTo>
                    <a:pt x="4970" y="1422"/>
                  </a:lnTo>
                  <a:lnTo>
                    <a:pt x="4842" y="1460"/>
                  </a:lnTo>
                  <a:lnTo>
                    <a:pt x="4713" y="1486"/>
                  </a:lnTo>
                  <a:lnTo>
                    <a:pt x="4585" y="1499"/>
                  </a:lnTo>
                  <a:lnTo>
                    <a:pt x="4457" y="1486"/>
                  </a:lnTo>
                  <a:lnTo>
                    <a:pt x="4329" y="1460"/>
                  </a:lnTo>
                  <a:lnTo>
                    <a:pt x="4201" y="1422"/>
                  </a:lnTo>
                  <a:lnTo>
                    <a:pt x="4073" y="1358"/>
                  </a:lnTo>
                  <a:lnTo>
                    <a:pt x="3958" y="1281"/>
                  </a:lnTo>
                  <a:lnTo>
                    <a:pt x="3855" y="1191"/>
                  </a:lnTo>
                  <a:lnTo>
                    <a:pt x="3740" y="1076"/>
                  </a:lnTo>
                  <a:lnTo>
                    <a:pt x="3650" y="948"/>
                  </a:lnTo>
                  <a:lnTo>
                    <a:pt x="3151" y="218"/>
                  </a:lnTo>
                  <a:lnTo>
                    <a:pt x="3074" y="128"/>
                  </a:lnTo>
                  <a:lnTo>
                    <a:pt x="2972" y="51"/>
                  </a:lnTo>
                  <a:lnTo>
                    <a:pt x="2869" y="13"/>
                  </a:lnTo>
                  <a:lnTo>
                    <a:pt x="27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44"/>
            <p:cNvSpPr/>
            <p:nvPr/>
          </p:nvSpPr>
          <p:spPr>
            <a:xfrm>
              <a:off x="4134025" y="2120225"/>
              <a:ext cx="60875" cy="60550"/>
            </a:xfrm>
            <a:custGeom>
              <a:avLst/>
              <a:gdLst/>
              <a:ahLst/>
              <a:cxnLst/>
              <a:rect l="l" t="t" r="r" b="b"/>
              <a:pathLst>
                <a:path w="2435" h="2422" extrusionOk="0">
                  <a:moveTo>
                    <a:pt x="1089" y="1"/>
                  </a:moveTo>
                  <a:lnTo>
                    <a:pt x="974" y="26"/>
                  </a:lnTo>
                  <a:lnTo>
                    <a:pt x="859" y="52"/>
                  </a:lnTo>
                  <a:lnTo>
                    <a:pt x="743" y="90"/>
                  </a:lnTo>
                  <a:lnTo>
                    <a:pt x="641" y="142"/>
                  </a:lnTo>
                  <a:lnTo>
                    <a:pt x="538" y="206"/>
                  </a:lnTo>
                  <a:lnTo>
                    <a:pt x="449" y="270"/>
                  </a:lnTo>
                  <a:lnTo>
                    <a:pt x="359" y="359"/>
                  </a:lnTo>
                  <a:lnTo>
                    <a:pt x="282" y="436"/>
                  </a:lnTo>
                  <a:lnTo>
                    <a:pt x="218" y="539"/>
                  </a:lnTo>
                  <a:lnTo>
                    <a:pt x="154" y="628"/>
                  </a:lnTo>
                  <a:lnTo>
                    <a:pt x="103" y="744"/>
                  </a:lnTo>
                  <a:lnTo>
                    <a:pt x="65" y="846"/>
                  </a:lnTo>
                  <a:lnTo>
                    <a:pt x="26" y="974"/>
                  </a:lnTo>
                  <a:lnTo>
                    <a:pt x="13" y="1089"/>
                  </a:lnTo>
                  <a:lnTo>
                    <a:pt x="1" y="1218"/>
                  </a:lnTo>
                  <a:lnTo>
                    <a:pt x="13" y="1333"/>
                  </a:lnTo>
                  <a:lnTo>
                    <a:pt x="26" y="1461"/>
                  </a:lnTo>
                  <a:lnTo>
                    <a:pt x="65" y="1576"/>
                  </a:lnTo>
                  <a:lnTo>
                    <a:pt x="103" y="1691"/>
                  </a:lnTo>
                  <a:lnTo>
                    <a:pt x="154" y="1794"/>
                  </a:lnTo>
                  <a:lnTo>
                    <a:pt x="218" y="1896"/>
                  </a:lnTo>
                  <a:lnTo>
                    <a:pt x="282" y="1986"/>
                  </a:lnTo>
                  <a:lnTo>
                    <a:pt x="359" y="2076"/>
                  </a:lnTo>
                  <a:lnTo>
                    <a:pt x="449" y="2153"/>
                  </a:lnTo>
                  <a:lnTo>
                    <a:pt x="538" y="2217"/>
                  </a:lnTo>
                  <a:lnTo>
                    <a:pt x="641" y="2281"/>
                  </a:lnTo>
                  <a:lnTo>
                    <a:pt x="743" y="2332"/>
                  </a:lnTo>
                  <a:lnTo>
                    <a:pt x="859" y="2370"/>
                  </a:lnTo>
                  <a:lnTo>
                    <a:pt x="974" y="2396"/>
                  </a:lnTo>
                  <a:lnTo>
                    <a:pt x="1089" y="2422"/>
                  </a:lnTo>
                  <a:lnTo>
                    <a:pt x="1345" y="2422"/>
                  </a:lnTo>
                  <a:lnTo>
                    <a:pt x="1461" y="2396"/>
                  </a:lnTo>
                  <a:lnTo>
                    <a:pt x="1576" y="2370"/>
                  </a:lnTo>
                  <a:lnTo>
                    <a:pt x="1691" y="2332"/>
                  </a:lnTo>
                  <a:lnTo>
                    <a:pt x="1794" y="2281"/>
                  </a:lnTo>
                  <a:lnTo>
                    <a:pt x="1896" y="2217"/>
                  </a:lnTo>
                  <a:lnTo>
                    <a:pt x="1986" y="2153"/>
                  </a:lnTo>
                  <a:lnTo>
                    <a:pt x="2075" y="2076"/>
                  </a:lnTo>
                  <a:lnTo>
                    <a:pt x="2152" y="1986"/>
                  </a:lnTo>
                  <a:lnTo>
                    <a:pt x="2229" y="1896"/>
                  </a:lnTo>
                  <a:lnTo>
                    <a:pt x="2280" y="1794"/>
                  </a:lnTo>
                  <a:lnTo>
                    <a:pt x="2332" y="1691"/>
                  </a:lnTo>
                  <a:lnTo>
                    <a:pt x="2383" y="1576"/>
                  </a:lnTo>
                  <a:lnTo>
                    <a:pt x="2408" y="1461"/>
                  </a:lnTo>
                  <a:lnTo>
                    <a:pt x="2421" y="1333"/>
                  </a:lnTo>
                  <a:lnTo>
                    <a:pt x="2434" y="1218"/>
                  </a:lnTo>
                  <a:lnTo>
                    <a:pt x="2421" y="1089"/>
                  </a:lnTo>
                  <a:lnTo>
                    <a:pt x="2408" y="974"/>
                  </a:lnTo>
                  <a:lnTo>
                    <a:pt x="2383" y="846"/>
                  </a:lnTo>
                  <a:lnTo>
                    <a:pt x="2332" y="744"/>
                  </a:lnTo>
                  <a:lnTo>
                    <a:pt x="2280" y="628"/>
                  </a:lnTo>
                  <a:lnTo>
                    <a:pt x="2229" y="539"/>
                  </a:lnTo>
                  <a:lnTo>
                    <a:pt x="2152" y="436"/>
                  </a:lnTo>
                  <a:lnTo>
                    <a:pt x="2075" y="359"/>
                  </a:lnTo>
                  <a:lnTo>
                    <a:pt x="1986" y="270"/>
                  </a:lnTo>
                  <a:lnTo>
                    <a:pt x="1896" y="206"/>
                  </a:lnTo>
                  <a:lnTo>
                    <a:pt x="1794" y="142"/>
                  </a:lnTo>
                  <a:lnTo>
                    <a:pt x="1691" y="90"/>
                  </a:lnTo>
                  <a:lnTo>
                    <a:pt x="1576" y="52"/>
                  </a:lnTo>
                  <a:lnTo>
                    <a:pt x="1461" y="26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44"/>
            <p:cNvSpPr/>
            <p:nvPr/>
          </p:nvSpPr>
          <p:spPr>
            <a:xfrm>
              <a:off x="4114500" y="2301150"/>
              <a:ext cx="60850" cy="60850"/>
            </a:xfrm>
            <a:custGeom>
              <a:avLst/>
              <a:gdLst/>
              <a:ahLst/>
              <a:cxnLst/>
              <a:rect l="l" t="t" r="r" b="b"/>
              <a:pathLst>
                <a:path w="2434" h="2434" extrusionOk="0">
                  <a:moveTo>
                    <a:pt x="1217" y="0"/>
                  </a:moveTo>
                  <a:lnTo>
                    <a:pt x="1102" y="13"/>
                  </a:lnTo>
                  <a:lnTo>
                    <a:pt x="974" y="26"/>
                  </a:lnTo>
                  <a:lnTo>
                    <a:pt x="858" y="52"/>
                  </a:lnTo>
                  <a:lnTo>
                    <a:pt x="743" y="103"/>
                  </a:lnTo>
                  <a:lnTo>
                    <a:pt x="641" y="154"/>
                  </a:lnTo>
                  <a:lnTo>
                    <a:pt x="538" y="205"/>
                  </a:lnTo>
                  <a:lnTo>
                    <a:pt x="449" y="282"/>
                  </a:lnTo>
                  <a:lnTo>
                    <a:pt x="359" y="359"/>
                  </a:lnTo>
                  <a:lnTo>
                    <a:pt x="282" y="449"/>
                  </a:lnTo>
                  <a:lnTo>
                    <a:pt x="218" y="538"/>
                  </a:lnTo>
                  <a:lnTo>
                    <a:pt x="154" y="641"/>
                  </a:lnTo>
                  <a:lnTo>
                    <a:pt x="103" y="743"/>
                  </a:lnTo>
                  <a:lnTo>
                    <a:pt x="64" y="858"/>
                  </a:lnTo>
                  <a:lnTo>
                    <a:pt x="26" y="974"/>
                  </a:lnTo>
                  <a:lnTo>
                    <a:pt x="13" y="1089"/>
                  </a:lnTo>
                  <a:lnTo>
                    <a:pt x="0" y="1217"/>
                  </a:lnTo>
                  <a:lnTo>
                    <a:pt x="13" y="1345"/>
                  </a:lnTo>
                  <a:lnTo>
                    <a:pt x="26" y="1460"/>
                  </a:lnTo>
                  <a:lnTo>
                    <a:pt x="64" y="1576"/>
                  </a:lnTo>
                  <a:lnTo>
                    <a:pt x="103" y="1691"/>
                  </a:lnTo>
                  <a:lnTo>
                    <a:pt x="154" y="1793"/>
                  </a:lnTo>
                  <a:lnTo>
                    <a:pt x="218" y="1896"/>
                  </a:lnTo>
                  <a:lnTo>
                    <a:pt x="282" y="1986"/>
                  </a:lnTo>
                  <a:lnTo>
                    <a:pt x="359" y="2075"/>
                  </a:lnTo>
                  <a:lnTo>
                    <a:pt x="449" y="2152"/>
                  </a:lnTo>
                  <a:lnTo>
                    <a:pt x="538" y="2229"/>
                  </a:lnTo>
                  <a:lnTo>
                    <a:pt x="641" y="2280"/>
                  </a:lnTo>
                  <a:lnTo>
                    <a:pt x="743" y="2331"/>
                  </a:lnTo>
                  <a:lnTo>
                    <a:pt x="858" y="2370"/>
                  </a:lnTo>
                  <a:lnTo>
                    <a:pt x="974" y="2408"/>
                  </a:lnTo>
                  <a:lnTo>
                    <a:pt x="1102" y="2421"/>
                  </a:lnTo>
                  <a:lnTo>
                    <a:pt x="1217" y="2434"/>
                  </a:lnTo>
                  <a:lnTo>
                    <a:pt x="1345" y="2421"/>
                  </a:lnTo>
                  <a:lnTo>
                    <a:pt x="1460" y="2408"/>
                  </a:lnTo>
                  <a:lnTo>
                    <a:pt x="1576" y="2370"/>
                  </a:lnTo>
                  <a:lnTo>
                    <a:pt x="1691" y="2331"/>
                  </a:lnTo>
                  <a:lnTo>
                    <a:pt x="1793" y="2280"/>
                  </a:lnTo>
                  <a:lnTo>
                    <a:pt x="1896" y="2229"/>
                  </a:lnTo>
                  <a:lnTo>
                    <a:pt x="1998" y="2152"/>
                  </a:lnTo>
                  <a:lnTo>
                    <a:pt x="2075" y="2075"/>
                  </a:lnTo>
                  <a:lnTo>
                    <a:pt x="2152" y="1986"/>
                  </a:lnTo>
                  <a:lnTo>
                    <a:pt x="2229" y="1896"/>
                  </a:lnTo>
                  <a:lnTo>
                    <a:pt x="2293" y="1793"/>
                  </a:lnTo>
                  <a:lnTo>
                    <a:pt x="2344" y="1691"/>
                  </a:lnTo>
                  <a:lnTo>
                    <a:pt x="2383" y="1576"/>
                  </a:lnTo>
                  <a:lnTo>
                    <a:pt x="2408" y="1460"/>
                  </a:lnTo>
                  <a:lnTo>
                    <a:pt x="2434" y="1345"/>
                  </a:lnTo>
                  <a:lnTo>
                    <a:pt x="2434" y="1217"/>
                  </a:lnTo>
                  <a:lnTo>
                    <a:pt x="2434" y="1089"/>
                  </a:lnTo>
                  <a:lnTo>
                    <a:pt x="2408" y="974"/>
                  </a:lnTo>
                  <a:lnTo>
                    <a:pt x="2383" y="858"/>
                  </a:lnTo>
                  <a:lnTo>
                    <a:pt x="2344" y="743"/>
                  </a:lnTo>
                  <a:lnTo>
                    <a:pt x="2293" y="641"/>
                  </a:lnTo>
                  <a:lnTo>
                    <a:pt x="2229" y="538"/>
                  </a:lnTo>
                  <a:lnTo>
                    <a:pt x="2152" y="449"/>
                  </a:lnTo>
                  <a:lnTo>
                    <a:pt x="2075" y="359"/>
                  </a:lnTo>
                  <a:lnTo>
                    <a:pt x="1998" y="282"/>
                  </a:lnTo>
                  <a:lnTo>
                    <a:pt x="1896" y="205"/>
                  </a:lnTo>
                  <a:lnTo>
                    <a:pt x="1793" y="154"/>
                  </a:lnTo>
                  <a:lnTo>
                    <a:pt x="1691" y="103"/>
                  </a:lnTo>
                  <a:lnTo>
                    <a:pt x="1576" y="52"/>
                  </a:lnTo>
                  <a:lnTo>
                    <a:pt x="1460" y="26"/>
                  </a:lnTo>
                  <a:lnTo>
                    <a:pt x="1345" y="13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44"/>
            <p:cNvSpPr/>
            <p:nvPr/>
          </p:nvSpPr>
          <p:spPr>
            <a:xfrm>
              <a:off x="3768675" y="2134000"/>
              <a:ext cx="60875" cy="60875"/>
            </a:xfrm>
            <a:custGeom>
              <a:avLst/>
              <a:gdLst/>
              <a:ahLst/>
              <a:cxnLst/>
              <a:rect l="l" t="t" r="r" b="b"/>
              <a:pathLst>
                <a:path w="2435" h="2435" extrusionOk="0">
                  <a:moveTo>
                    <a:pt x="1218" y="1"/>
                  </a:moveTo>
                  <a:lnTo>
                    <a:pt x="1089" y="13"/>
                  </a:lnTo>
                  <a:lnTo>
                    <a:pt x="974" y="26"/>
                  </a:lnTo>
                  <a:lnTo>
                    <a:pt x="859" y="65"/>
                  </a:lnTo>
                  <a:lnTo>
                    <a:pt x="744" y="103"/>
                  </a:lnTo>
                  <a:lnTo>
                    <a:pt x="641" y="154"/>
                  </a:lnTo>
                  <a:lnTo>
                    <a:pt x="539" y="218"/>
                  </a:lnTo>
                  <a:lnTo>
                    <a:pt x="436" y="282"/>
                  </a:lnTo>
                  <a:lnTo>
                    <a:pt x="359" y="359"/>
                  </a:lnTo>
                  <a:lnTo>
                    <a:pt x="283" y="449"/>
                  </a:lnTo>
                  <a:lnTo>
                    <a:pt x="206" y="538"/>
                  </a:lnTo>
                  <a:lnTo>
                    <a:pt x="142" y="641"/>
                  </a:lnTo>
                  <a:lnTo>
                    <a:pt x="90" y="743"/>
                  </a:lnTo>
                  <a:lnTo>
                    <a:pt x="52" y="859"/>
                  </a:lnTo>
                  <a:lnTo>
                    <a:pt x="26" y="974"/>
                  </a:lnTo>
                  <a:lnTo>
                    <a:pt x="1" y="1089"/>
                  </a:lnTo>
                  <a:lnTo>
                    <a:pt x="1" y="1217"/>
                  </a:lnTo>
                  <a:lnTo>
                    <a:pt x="1" y="1345"/>
                  </a:lnTo>
                  <a:lnTo>
                    <a:pt x="26" y="1461"/>
                  </a:lnTo>
                  <a:lnTo>
                    <a:pt x="52" y="1576"/>
                  </a:lnTo>
                  <a:lnTo>
                    <a:pt x="90" y="1691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83" y="1986"/>
                  </a:lnTo>
                  <a:lnTo>
                    <a:pt x="359" y="2075"/>
                  </a:lnTo>
                  <a:lnTo>
                    <a:pt x="436" y="2152"/>
                  </a:lnTo>
                  <a:lnTo>
                    <a:pt x="539" y="2229"/>
                  </a:lnTo>
                  <a:lnTo>
                    <a:pt x="641" y="2280"/>
                  </a:lnTo>
                  <a:lnTo>
                    <a:pt x="744" y="2332"/>
                  </a:lnTo>
                  <a:lnTo>
                    <a:pt x="859" y="2383"/>
                  </a:lnTo>
                  <a:lnTo>
                    <a:pt x="974" y="2408"/>
                  </a:lnTo>
                  <a:lnTo>
                    <a:pt x="1089" y="2421"/>
                  </a:lnTo>
                  <a:lnTo>
                    <a:pt x="1218" y="2434"/>
                  </a:lnTo>
                  <a:lnTo>
                    <a:pt x="1333" y="2421"/>
                  </a:lnTo>
                  <a:lnTo>
                    <a:pt x="1461" y="2408"/>
                  </a:lnTo>
                  <a:lnTo>
                    <a:pt x="1576" y="2383"/>
                  </a:lnTo>
                  <a:lnTo>
                    <a:pt x="1691" y="2332"/>
                  </a:lnTo>
                  <a:lnTo>
                    <a:pt x="1794" y="2280"/>
                  </a:lnTo>
                  <a:lnTo>
                    <a:pt x="1896" y="2229"/>
                  </a:lnTo>
                  <a:lnTo>
                    <a:pt x="1986" y="2152"/>
                  </a:lnTo>
                  <a:lnTo>
                    <a:pt x="2076" y="2075"/>
                  </a:lnTo>
                  <a:lnTo>
                    <a:pt x="2153" y="1986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91"/>
                  </a:lnTo>
                  <a:lnTo>
                    <a:pt x="2370" y="1576"/>
                  </a:lnTo>
                  <a:lnTo>
                    <a:pt x="2409" y="1461"/>
                  </a:lnTo>
                  <a:lnTo>
                    <a:pt x="2421" y="1345"/>
                  </a:lnTo>
                  <a:lnTo>
                    <a:pt x="2434" y="1217"/>
                  </a:lnTo>
                  <a:lnTo>
                    <a:pt x="2421" y="1089"/>
                  </a:lnTo>
                  <a:lnTo>
                    <a:pt x="2409" y="974"/>
                  </a:lnTo>
                  <a:lnTo>
                    <a:pt x="2370" y="859"/>
                  </a:lnTo>
                  <a:lnTo>
                    <a:pt x="2332" y="743"/>
                  </a:lnTo>
                  <a:lnTo>
                    <a:pt x="2281" y="641"/>
                  </a:lnTo>
                  <a:lnTo>
                    <a:pt x="2217" y="538"/>
                  </a:lnTo>
                  <a:lnTo>
                    <a:pt x="2153" y="449"/>
                  </a:lnTo>
                  <a:lnTo>
                    <a:pt x="2076" y="359"/>
                  </a:lnTo>
                  <a:lnTo>
                    <a:pt x="1986" y="282"/>
                  </a:lnTo>
                  <a:lnTo>
                    <a:pt x="1896" y="218"/>
                  </a:lnTo>
                  <a:lnTo>
                    <a:pt x="1794" y="154"/>
                  </a:lnTo>
                  <a:lnTo>
                    <a:pt x="1691" y="103"/>
                  </a:lnTo>
                  <a:lnTo>
                    <a:pt x="1576" y="65"/>
                  </a:lnTo>
                  <a:lnTo>
                    <a:pt x="1461" y="26"/>
                  </a:lnTo>
                  <a:lnTo>
                    <a:pt x="1333" y="13"/>
                  </a:lnTo>
                  <a:lnTo>
                    <a:pt x="1218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44"/>
            <p:cNvSpPr/>
            <p:nvPr/>
          </p:nvSpPr>
          <p:spPr>
            <a:xfrm>
              <a:off x="3468650" y="2192600"/>
              <a:ext cx="60550" cy="60850"/>
            </a:xfrm>
            <a:custGeom>
              <a:avLst/>
              <a:gdLst/>
              <a:ahLst/>
              <a:cxnLst/>
              <a:rect l="l" t="t" r="r" b="b"/>
              <a:pathLst>
                <a:path w="2422" h="2434" extrusionOk="0">
                  <a:moveTo>
                    <a:pt x="1090" y="0"/>
                  </a:moveTo>
                  <a:lnTo>
                    <a:pt x="974" y="26"/>
                  </a:lnTo>
                  <a:lnTo>
                    <a:pt x="846" y="52"/>
                  </a:lnTo>
                  <a:lnTo>
                    <a:pt x="744" y="90"/>
                  </a:lnTo>
                  <a:lnTo>
                    <a:pt x="628" y="141"/>
                  </a:lnTo>
                  <a:lnTo>
                    <a:pt x="539" y="205"/>
                  </a:lnTo>
                  <a:lnTo>
                    <a:pt x="436" y="282"/>
                  </a:lnTo>
                  <a:lnTo>
                    <a:pt x="359" y="359"/>
                  </a:lnTo>
                  <a:lnTo>
                    <a:pt x="270" y="436"/>
                  </a:lnTo>
                  <a:lnTo>
                    <a:pt x="206" y="538"/>
                  </a:lnTo>
                  <a:lnTo>
                    <a:pt x="142" y="641"/>
                  </a:lnTo>
                  <a:lnTo>
                    <a:pt x="90" y="743"/>
                  </a:lnTo>
                  <a:lnTo>
                    <a:pt x="52" y="859"/>
                  </a:lnTo>
                  <a:lnTo>
                    <a:pt x="26" y="974"/>
                  </a:lnTo>
                  <a:lnTo>
                    <a:pt x="1" y="1089"/>
                  </a:lnTo>
                  <a:lnTo>
                    <a:pt x="1" y="1217"/>
                  </a:lnTo>
                  <a:lnTo>
                    <a:pt x="1" y="1332"/>
                  </a:lnTo>
                  <a:lnTo>
                    <a:pt x="26" y="1461"/>
                  </a:lnTo>
                  <a:lnTo>
                    <a:pt x="52" y="1576"/>
                  </a:lnTo>
                  <a:lnTo>
                    <a:pt x="90" y="1691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70" y="1986"/>
                  </a:lnTo>
                  <a:lnTo>
                    <a:pt x="359" y="2075"/>
                  </a:lnTo>
                  <a:lnTo>
                    <a:pt x="436" y="2152"/>
                  </a:lnTo>
                  <a:lnTo>
                    <a:pt x="539" y="2216"/>
                  </a:lnTo>
                  <a:lnTo>
                    <a:pt x="628" y="2280"/>
                  </a:lnTo>
                  <a:lnTo>
                    <a:pt x="744" y="2331"/>
                  </a:lnTo>
                  <a:lnTo>
                    <a:pt x="846" y="2370"/>
                  </a:lnTo>
                  <a:lnTo>
                    <a:pt x="974" y="2408"/>
                  </a:lnTo>
                  <a:lnTo>
                    <a:pt x="1090" y="2421"/>
                  </a:lnTo>
                  <a:lnTo>
                    <a:pt x="1218" y="2434"/>
                  </a:lnTo>
                  <a:lnTo>
                    <a:pt x="1333" y="2421"/>
                  </a:lnTo>
                  <a:lnTo>
                    <a:pt x="1461" y="2408"/>
                  </a:lnTo>
                  <a:lnTo>
                    <a:pt x="1576" y="2370"/>
                  </a:lnTo>
                  <a:lnTo>
                    <a:pt x="1691" y="2331"/>
                  </a:lnTo>
                  <a:lnTo>
                    <a:pt x="1794" y="2280"/>
                  </a:lnTo>
                  <a:lnTo>
                    <a:pt x="1896" y="2216"/>
                  </a:lnTo>
                  <a:lnTo>
                    <a:pt x="1986" y="2152"/>
                  </a:lnTo>
                  <a:lnTo>
                    <a:pt x="2076" y="2075"/>
                  </a:lnTo>
                  <a:lnTo>
                    <a:pt x="2153" y="1986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91"/>
                  </a:lnTo>
                  <a:lnTo>
                    <a:pt x="2370" y="1576"/>
                  </a:lnTo>
                  <a:lnTo>
                    <a:pt x="2396" y="1461"/>
                  </a:lnTo>
                  <a:lnTo>
                    <a:pt x="2422" y="1332"/>
                  </a:lnTo>
                  <a:lnTo>
                    <a:pt x="2422" y="1217"/>
                  </a:lnTo>
                  <a:lnTo>
                    <a:pt x="2422" y="1089"/>
                  </a:lnTo>
                  <a:lnTo>
                    <a:pt x="2396" y="974"/>
                  </a:lnTo>
                  <a:lnTo>
                    <a:pt x="2370" y="859"/>
                  </a:lnTo>
                  <a:lnTo>
                    <a:pt x="2332" y="743"/>
                  </a:lnTo>
                  <a:lnTo>
                    <a:pt x="2281" y="641"/>
                  </a:lnTo>
                  <a:lnTo>
                    <a:pt x="2217" y="538"/>
                  </a:lnTo>
                  <a:lnTo>
                    <a:pt x="2153" y="436"/>
                  </a:lnTo>
                  <a:lnTo>
                    <a:pt x="2076" y="359"/>
                  </a:lnTo>
                  <a:lnTo>
                    <a:pt x="1986" y="282"/>
                  </a:lnTo>
                  <a:lnTo>
                    <a:pt x="1896" y="205"/>
                  </a:lnTo>
                  <a:lnTo>
                    <a:pt x="1794" y="141"/>
                  </a:lnTo>
                  <a:lnTo>
                    <a:pt x="1691" y="90"/>
                  </a:lnTo>
                  <a:lnTo>
                    <a:pt x="1576" y="52"/>
                  </a:lnTo>
                  <a:lnTo>
                    <a:pt x="1461" y="26"/>
                  </a:lnTo>
                  <a:lnTo>
                    <a:pt x="1333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44"/>
            <p:cNvSpPr/>
            <p:nvPr/>
          </p:nvSpPr>
          <p:spPr>
            <a:xfrm>
              <a:off x="3351775" y="2175950"/>
              <a:ext cx="60550" cy="60550"/>
            </a:xfrm>
            <a:custGeom>
              <a:avLst/>
              <a:gdLst/>
              <a:ahLst/>
              <a:cxnLst/>
              <a:rect l="l" t="t" r="r" b="b"/>
              <a:pathLst>
                <a:path w="2422" h="2422" extrusionOk="0">
                  <a:moveTo>
                    <a:pt x="1090" y="0"/>
                  </a:moveTo>
                  <a:lnTo>
                    <a:pt x="962" y="26"/>
                  </a:lnTo>
                  <a:lnTo>
                    <a:pt x="846" y="52"/>
                  </a:lnTo>
                  <a:lnTo>
                    <a:pt x="731" y="90"/>
                  </a:lnTo>
                  <a:lnTo>
                    <a:pt x="629" y="141"/>
                  </a:lnTo>
                  <a:lnTo>
                    <a:pt x="526" y="205"/>
                  </a:lnTo>
                  <a:lnTo>
                    <a:pt x="436" y="269"/>
                  </a:lnTo>
                  <a:lnTo>
                    <a:pt x="347" y="359"/>
                  </a:lnTo>
                  <a:lnTo>
                    <a:pt x="270" y="436"/>
                  </a:lnTo>
                  <a:lnTo>
                    <a:pt x="206" y="538"/>
                  </a:lnTo>
                  <a:lnTo>
                    <a:pt x="142" y="628"/>
                  </a:lnTo>
                  <a:lnTo>
                    <a:pt x="91" y="743"/>
                  </a:lnTo>
                  <a:lnTo>
                    <a:pt x="52" y="846"/>
                  </a:lnTo>
                  <a:lnTo>
                    <a:pt x="14" y="961"/>
                  </a:lnTo>
                  <a:lnTo>
                    <a:pt x="1" y="1089"/>
                  </a:lnTo>
                  <a:lnTo>
                    <a:pt x="1" y="1217"/>
                  </a:lnTo>
                  <a:lnTo>
                    <a:pt x="1" y="1332"/>
                  </a:lnTo>
                  <a:lnTo>
                    <a:pt x="14" y="1460"/>
                  </a:lnTo>
                  <a:lnTo>
                    <a:pt x="52" y="1576"/>
                  </a:lnTo>
                  <a:lnTo>
                    <a:pt x="91" y="1678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70" y="1986"/>
                  </a:lnTo>
                  <a:lnTo>
                    <a:pt x="347" y="2075"/>
                  </a:lnTo>
                  <a:lnTo>
                    <a:pt x="436" y="2152"/>
                  </a:lnTo>
                  <a:lnTo>
                    <a:pt x="526" y="2216"/>
                  </a:lnTo>
                  <a:lnTo>
                    <a:pt x="629" y="2280"/>
                  </a:lnTo>
                  <a:lnTo>
                    <a:pt x="731" y="2331"/>
                  </a:lnTo>
                  <a:lnTo>
                    <a:pt x="846" y="2370"/>
                  </a:lnTo>
                  <a:lnTo>
                    <a:pt x="962" y="2395"/>
                  </a:lnTo>
                  <a:lnTo>
                    <a:pt x="1090" y="2421"/>
                  </a:lnTo>
                  <a:lnTo>
                    <a:pt x="1333" y="2421"/>
                  </a:lnTo>
                  <a:lnTo>
                    <a:pt x="1448" y="2395"/>
                  </a:lnTo>
                  <a:lnTo>
                    <a:pt x="1576" y="2370"/>
                  </a:lnTo>
                  <a:lnTo>
                    <a:pt x="1679" y="2331"/>
                  </a:lnTo>
                  <a:lnTo>
                    <a:pt x="1794" y="2280"/>
                  </a:lnTo>
                  <a:lnTo>
                    <a:pt x="1884" y="2216"/>
                  </a:lnTo>
                  <a:lnTo>
                    <a:pt x="1986" y="2152"/>
                  </a:lnTo>
                  <a:lnTo>
                    <a:pt x="2063" y="2075"/>
                  </a:lnTo>
                  <a:lnTo>
                    <a:pt x="2153" y="1986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78"/>
                  </a:lnTo>
                  <a:lnTo>
                    <a:pt x="2370" y="1576"/>
                  </a:lnTo>
                  <a:lnTo>
                    <a:pt x="2396" y="1460"/>
                  </a:lnTo>
                  <a:lnTo>
                    <a:pt x="2422" y="1332"/>
                  </a:lnTo>
                  <a:lnTo>
                    <a:pt x="2422" y="1217"/>
                  </a:lnTo>
                  <a:lnTo>
                    <a:pt x="2422" y="1089"/>
                  </a:lnTo>
                  <a:lnTo>
                    <a:pt x="2396" y="961"/>
                  </a:lnTo>
                  <a:lnTo>
                    <a:pt x="2370" y="846"/>
                  </a:lnTo>
                  <a:lnTo>
                    <a:pt x="2332" y="743"/>
                  </a:lnTo>
                  <a:lnTo>
                    <a:pt x="2281" y="628"/>
                  </a:lnTo>
                  <a:lnTo>
                    <a:pt x="2217" y="538"/>
                  </a:lnTo>
                  <a:lnTo>
                    <a:pt x="2153" y="436"/>
                  </a:lnTo>
                  <a:lnTo>
                    <a:pt x="2063" y="359"/>
                  </a:lnTo>
                  <a:lnTo>
                    <a:pt x="1986" y="269"/>
                  </a:lnTo>
                  <a:lnTo>
                    <a:pt x="1884" y="205"/>
                  </a:lnTo>
                  <a:lnTo>
                    <a:pt x="1794" y="141"/>
                  </a:lnTo>
                  <a:lnTo>
                    <a:pt x="1679" y="90"/>
                  </a:lnTo>
                  <a:lnTo>
                    <a:pt x="1576" y="52"/>
                  </a:lnTo>
                  <a:lnTo>
                    <a:pt x="1448" y="26"/>
                  </a:lnTo>
                  <a:lnTo>
                    <a:pt x="1333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44"/>
            <p:cNvSpPr/>
            <p:nvPr/>
          </p:nvSpPr>
          <p:spPr>
            <a:xfrm>
              <a:off x="3268225" y="2432100"/>
              <a:ext cx="60525" cy="60550"/>
            </a:xfrm>
            <a:custGeom>
              <a:avLst/>
              <a:gdLst/>
              <a:ahLst/>
              <a:cxnLst/>
              <a:rect l="l" t="t" r="r" b="b"/>
              <a:pathLst>
                <a:path w="2421" h="2422" extrusionOk="0">
                  <a:moveTo>
                    <a:pt x="1089" y="1"/>
                  </a:moveTo>
                  <a:lnTo>
                    <a:pt x="961" y="26"/>
                  </a:lnTo>
                  <a:lnTo>
                    <a:pt x="845" y="52"/>
                  </a:lnTo>
                  <a:lnTo>
                    <a:pt x="743" y="90"/>
                  </a:lnTo>
                  <a:lnTo>
                    <a:pt x="628" y="142"/>
                  </a:lnTo>
                  <a:lnTo>
                    <a:pt x="525" y="206"/>
                  </a:lnTo>
                  <a:lnTo>
                    <a:pt x="436" y="282"/>
                  </a:lnTo>
                  <a:lnTo>
                    <a:pt x="346" y="359"/>
                  </a:lnTo>
                  <a:lnTo>
                    <a:pt x="269" y="436"/>
                  </a:lnTo>
                  <a:lnTo>
                    <a:pt x="205" y="539"/>
                  </a:lnTo>
                  <a:lnTo>
                    <a:pt x="141" y="628"/>
                  </a:lnTo>
                  <a:lnTo>
                    <a:pt x="90" y="744"/>
                  </a:lnTo>
                  <a:lnTo>
                    <a:pt x="51" y="846"/>
                  </a:lnTo>
                  <a:lnTo>
                    <a:pt x="26" y="974"/>
                  </a:lnTo>
                  <a:lnTo>
                    <a:pt x="0" y="1089"/>
                  </a:lnTo>
                  <a:lnTo>
                    <a:pt x="0" y="1217"/>
                  </a:lnTo>
                  <a:lnTo>
                    <a:pt x="0" y="1333"/>
                  </a:lnTo>
                  <a:lnTo>
                    <a:pt x="26" y="1461"/>
                  </a:lnTo>
                  <a:lnTo>
                    <a:pt x="51" y="1576"/>
                  </a:lnTo>
                  <a:lnTo>
                    <a:pt x="90" y="1691"/>
                  </a:lnTo>
                  <a:lnTo>
                    <a:pt x="141" y="1794"/>
                  </a:lnTo>
                  <a:lnTo>
                    <a:pt x="205" y="1896"/>
                  </a:lnTo>
                  <a:lnTo>
                    <a:pt x="269" y="1986"/>
                  </a:lnTo>
                  <a:lnTo>
                    <a:pt x="346" y="2076"/>
                  </a:lnTo>
                  <a:lnTo>
                    <a:pt x="436" y="2152"/>
                  </a:lnTo>
                  <a:lnTo>
                    <a:pt x="525" y="2216"/>
                  </a:lnTo>
                  <a:lnTo>
                    <a:pt x="628" y="2281"/>
                  </a:lnTo>
                  <a:lnTo>
                    <a:pt x="743" y="2332"/>
                  </a:lnTo>
                  <a:lnTo>
                    <a:pt x="845" y="2370"/>
                  </a:lnTo>
                  <a:lnTo>
                    <a:pt x="961" y="2409"/>
                  </a:lnTo>
                  <a:lnTo>
                    <a:pt x="1089" y="2421"/>
                  </a:lnTo>
                  <a:lnTo>
                    <a:pt x="1332" y="2421"/>
                  </a:lnTo>
                  <a:lnTo>
                    <a:pt x="1460" y="2409"/>
                  </a:lnTo>
                  <a:lnTo>
                    <a:pt x="1575" y="2370"/>
                  </a:lnTo>
                  <a:lnTo>
                    <a:pt x="1678" y="2332"/>
                  </a:lnTo>
                  <a:lnTo>
                    <a:pt x="1793" y="2281"/>
                  </a:lnTo>
                  <a:lnTo>
                    <a:pt x="1883" y="2216"/>
                  </a:lnTo>
                  <a:lnTo>
                    <a:pt x="1985" y="2152"/>
                  </a:lnTo>
                  <a:lnTo>
                    <a:pt x="2062" y="2076"/>
                  </a:lnTo>
                  <a:lnTo>
                    <a:pt x="2152" y="1986"/>
                  </a:lnTo>
                  <a:lnTo>
                    <a:pt x="2216" y="1896"/>
                  </a:lnTo>
                  <a:lnTo>
                    <a:pt x="2280" y="1794"/>
                  </a:lnTo>
                  <a:lnTo>
                    <a:pt x="2331" y="1691"/>
                  </a:lnTo>
                  <a:lnTo>
                    <a:pt x="2370" y="1576"/>
                  </a:lnTo>
                  <a:lnTo>
                    <a:pt x="2395" y="1461"/>
                  </a:lnTo>
                  <a:lnTo>
                    <a:pt x="2421" y="1333"/>
                  </a:lnTo>
                  <a:lnTo>
                    <a:pt x="2421" y="1217"/>
                  </a:lnTo>
                  <a:lnTo>
                    <a:pt x="2421" y="1089"/>
                  </a:lnTo>
                  <a:lnTo>
                    <a:pt x="2395" y="974"/>
                  </a:lnTo>
                  <a:lnTo>
                    <a:pt x="2370" y="846"/>
                  </a:lnTo>
                  <a:lnTo>
                    <a:pt x="2331" y="744"/>
                  </a:lnTo>
                  <a:lnTo>
                    <a:pt x="2280" y="628"/>
                  </a:lnTo>
                  <a:lnTo>
                    <a:pt x="2216" y="539"/>
                  </a:lnTo>
                  <a:lnTo>
                    <a:pt x="2152" y="436"/>
                  </a:lnTo>
                  <a:lnTo>
                    <a:pt x="2062" y="359"/>
                  </a:lnTo>
                  <a:lnTo>
                    <a:pt x="1985" y="282"/>
                  </a:lnTo>
                  <a:lnTo>
                    <a:pt x="1883" y="206"/>
                  </a:lnTo>
                  <a:lnTo>
                    <a:pt x="1793" y="142"/>
                  </a:lnTo>
                  <a:lnTo>
                    <a:pt x="1678" y="90"/>
                  </a:lnTo>
                  <a:lnTo>
                    <a:pt x="1575" y="52"/>
                  </a:lnTo>
                  <a:lnTo>
                    <a:pt x="1460" y="26"/>
                  </a:lnTo>
                  <a:lnTo>
                    <a:pt x="1332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44"/>
            <p:cNvSpPr/>
            <p:nvPr/>
          </p:nvSpPr>
          <p:spPr>
            <a:xfrm>
              <a:off x="3334825" y="2618775"/>
              <a:ext cx="60850" cy="60550"/>
            </a:xfrm>
            <a:custGeom>
              <a:avLst/>
              <a:gdLst/>
              <a:ahLst/>
              <a:cxnLst/>
              <a:rect l="l" t="t" r="r" b="b"/>
              <a:pathLst>
                <a:path w="2434" h="2422" extrusionOk="0">
                  <a:moveTo>
                    <a:pt x="1089" y="1"/>
                  </a:moveTo>
                  <a:lnTo>
                    <a:pt x="974" y="14"/>
                  </a:lnTo>
                  <a:lnTo>
                    <a:pt x="858" y="52"/>
                  </a:lnTo>
                  <a:lnTo>
                    <a:pt x="743" y="90"/>
                  </a:lnTo>
                  <a:lnTo>
                    <a:pt x="641" y="142"/>
                  </a:lnTo>
                  <a:lnTo>
                    <a:pt x="538" y="206"/>
                  </a:lnTo>
                  <a:lnTo>
                    <a:pt x="448" y="270"/>
                  </a:lnTo>
                  <a:lnTo>
                    <a:pt x="359" y="347"/>
                  </a:lnTo>
                  <a:lnTo>
                    <a:pt x="282" y="436"/>
                  </a:lnTo>
                  <a:lnTo>
                    <a:pt x="218" y="526"/>
                  </a:lnTo>
                  <a:lnTo>
                    <a:pt x="154" y="628"/>
                  </a:lnTo>
                  <a:lnTo>
                    <a:pt x="103" y="731"/>
                  </a:lnTo>
                  <a:lnTo>
                    <a:pt x="64" y="846"/>
                  </a:lnTo>
                  <a:lnTo>
                    <a:pt x="26" y="961"/>
                  </a:lnTo>
                  <a:lnTo>
                    <a:pt x="13" y="1089"/>
                  </a:lnTo>
                  <a:lnTo>
                    <a:pt x="0" y="1205"/>
                  </a:lnTo>
                  <a:lnTo>
                    <a:pt x="13" y="1333"/>
                  </a:lnTo>
                  <a:lnTo>
                    <a:pt x="26" y="1448"/>
                  </a:lnTo>
                  <a:lnTo>
                    <a:pt x="64" y="1576"/>
                  </a:lnTo>
                  <a:lnTo>
                    <a:pt x="103" y="1679"/>
                  </a:lnTo>
                  <a:lnTo>
                    <a:pt x="154" y="1794"/>
                  </a:lnTo>
                  <a:lnTo>
                    <a:pt x="218" y="1883"/>
                  </a:lnTo>
                  <a:lnTo>
                    <a:pt x="282" y="1986"/>
                  </a:lnTo>
                  <a:lnTo>
                    <a:pt x="359" y="2063"/>
                  </a:lnTo>
                  <a:lnTo>
                    <a:pt x="448" y="2140"/>
                  </a:lnTo>
                  <a:lnTo>
                    <a:pt x="538" y="2216"/>
                  </a:lnTo>
                  <a:lnTo>
                    <a:pt x="641" y="2281"/>
                  </a:lnTo>
                  <a:lnTo>
                    <a:pt x="743" y="2332"/>
                  </a:lnTo>
                  <a:lnTo>
                    <a:pt x="858" y="2370"/>
                  </a:lnTo>
                  <a:lnTo>
                    <a:pt x="974" y="2396"/>
                  </a:lnTo>
                  <a:lnTo>
                    <a:pt x="1089" y="2421"/>
                  </a:lnTo>
                  <a:lnTo>
                    <a:pt x="1345" y="2421"/>
                  </a:lnTo>
                  <a:lnTo>
                    <a:pt x="1460" y="2396"/>
                  </a:lnTo>
                  <a:lnTo>
                    <a:pt x="1576" y="2370"/>
                  </a:lnTo>
                  <a:lnTo>
                    <a:pt x="1691" y="2332"/>
                  </a:lnTo>
                  <a:lnTo>
                    <a:pt x="1793" y="2281"/>
                  </a:lnTo>
                  <a:lnTo>
                    <a:pt x="1896" y="2216"/>
                  </a:lnTo>
                  <a:lnTo>
                    <a:pt x="1985" y="2140"/>
                  </a:lnTo>
                  <a:lnTo>
                    <a:pt x="2075" y="2063"/>
                  </a:lnTo>
                  <a:lnTo>
                    <a:pt x="2152" y="1986"/>
                  </a:lnTo>
                  <a:lnTo>
                    <a:pt x="2229" y="1883"/>
                  </a:lnTo>
                  <a:lnTo>
                    <a:pt x="2293" y="1794"/>
                  </a:lnTo>
                  <a:lnTo>
                    <a:pt x="2344" y="1679"/>
                  </a:lnTo>
                  <a:lnTo>
                    <a:pt x="2382" y="1576"/>
                  </a:lnTo>
                  <a:lnTo>
                    <a:pt x="2408" y="1448"/>
                  </a:lnTo>
                  <a:lnTo>
                    <a:pt x="2421" y="1333"/>
                  </a:lnTo>
                  <a:lnTo>
                    <a:pt x="2434" y="1205"/>
                  </a:lnTo>
                  <a:lnTo>
                    <a:pt x="2421" y="1089"/>
                  </a:lnTo>
                  <a:lnTo>
                    <a:pt x="2408" y="961"/>
                  </a:lnTo>
                  <a:lnTo>
                    <a:pt x="2382" y="846"/>
                  </a:lnTo>
                  <a:lnTo>
                    <a:pt x="2344" y="731"/>
                  </a:lnTo>
                  <a:lnTo>
                    <a:pt x="2293" y="628"/>
                  </a:lnTo>
                  <a:lnTo>
                    <a:pt x="2229" y="526"/>
                  </a:lnTo>
                  <a:lnTo>
                    <a:pt x="2152" y="436"/>
                  </a:lnTo>
                  <a:lnTo>
                    <a:pt x="2075" y="347"/>
                  </a:lnTo>
                  <a:lnTo>
                    <a:pt x="1985" y="270"/>
                  </a:lnTo>
                  <a:lnTo>
                    <a:pt x="1896" y="206"/>
                  </a:lnTo>
                  <a:lnTo>
                    <a:pt x="1793" y="142"/>
                  </a:lnTo>
                  <a:lnTo>
                    <a:pt x="1691" y="90"/>
                  </a:lnTo>
                  <a:lnTo>
                    <a:pt x="1576" y="52"/>
                  </a:lnTo>
                  <a:lnTo>
                    <a:pt x="1460" y="14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44"/>
            <p:cNvSpPr/>
            <p:nvPr/>
          </p:nvSpPr>
          <p:spPr>
            <a:xfrm>
              <a:off x="3268225" y="2759675"/>
              <a:ext cx="60525" cy="60850"/>
            </a:xfrm>
            <a:custGeom>
              <a:avLst/>
              <a:gdLst/>
              <a:ahLst/>
              <a:cxnLst/>
              <a:rect l="l" t="t" r="r" b="b"/>
              <a:pathLst>
                <a:path w="2421" h="2434" extrusionOk="0">
                  <a:moveTo>
                    <a:pt x="1204" y="0"/>
                  </a:moveTo>
                  <a:lnTo>
                    <a:pt x="1089" y="13"/>
                  </a:lnTo>
                  <a:lnTo>
                    <a:pt x="961" y="26"/>
                  </a:lnTo>
                  <a:lnTo>
                    <a:pt x="845" y="64"/>
                  </a:lnTo>
                  <a:lnTo>
                    <a:pt x="743" y="103"/>
                  </a:lnTo>
                  <a:lnTo>
                    <a:pt x="628" y="154"/>
                  </a:lnTo>
                  <a:lnTo>
                    <a:pt x="525" y="218"/>
                  </a:lnTo>
                  <a:lnTo>
                    <a:pt x="436" y="282"/>
                  </a:lnTo>
                  <a:lnTo>
                    <a:pt x="346" y="359"/>
                  </a:lnTo>
                  <a:lnTo>
                    <a:pt x="269" y="448"/>
                  </a:lnTo>
                  <a:lnTo>
                    <a:pt x="205" y="538"/>
                  </a:lnTo>
                  <a:lnTo>
                    <a:pt x="141" y="641"/>
                  </a:lnTo>
                  <a:lnTo>
                    <a:pt x="90" y="743"/>
                  </a:lnTo>
                  <a:lnTo>
                    <a:pt x="51" y="858"/>
                  </a:lnTo>
                  <a:lnTo>
                    <a:pt x="26" y="974"/>
                  </a:lnTo>
                  <a:lnTo>
                    <a:pt x="0" y="1102"/>
                  </a:lnTo>
                  <a:lnTo>
                    <a:pt x="0" y="1217"/>
                  </a:lnTo>
                  <a:lnTo>
                    <a:pt x="0" y="1345"/>
                  </a:lnTo>
                  <a:lnTo>
                    <a:pt x="26" y="1460"/>
                  </a:lnTo>
                  <a:lnTo>
                    <a:pt x="51" y="1576"/>
                  </a:lnTo>
                  <a:lnTo>
                    <a:pt x="90" y="1691"/>
                  </a:lnTo>
                  <a:lnTo>
                    <a:pt x="141" y="1793"/>
                  </a:lnTo>
                  <a:lnTo>
                    <a:pt x="205" y="1896"/>
                  </a:lnTo>
                  <a:lnTo>
                    <a:pt x="269" y="1985"/>
                  </a:lnTo>
                  <a:lnTo>
                    <a:pt x="346" y="2075"/>
                  </a:lnTo>
                  <a:lnTo>
                    <a:pt x="436" y="2152"/>
                  </a:lnTo>
                  <a:lnTo>
                    <a:pt x="525" y="2229"/>
                  </a:lnTo>
                  <a:lnTo>
                    <a:pt x="628" y="2293"/>
                  </a:lnTo>
                  <a:lnTo>
                    <a:pt x="743" y="2344"/>
                  </a:lnTo>
                  <a:lnTo>
                    <a:pt x="845" y="2382"/>
                  </a:lnTo>
                  <a:lnTo>
                    <a:pt x="961" y="2408"/>
                  </a:lnTo>
                  <a:lnTo>
                    <a:pt x="1089" y="2421"/>
                  </a:lnTo>
                  <a:lnTo>
                    <a:pt x="1204" y="2434"/>
                  </a:lnTo>
                  <a:lnTo>
                    <a:pt x="1332" y="2421"/>
                  </a:lnTo>
                  <a:lnTo>
                    <a:pt x="1460" y="2408"/>
                  </a:lnTo>
                  <a:lnTo>
                    <a:pt x="1575" y="2382"/>
                  </a:lnTo>
                  <a:lnTo>
                    <a:pt x="1678" y="2344"/>
                  </a:lnTo>
                  <a:lnTo>
                    <a:pt x="1793" y="2293"/>
                  </a:lnTo>
                  <a:lnTo>
                    <a:pt x="1883" y="2229"/>
                  </a:lnTo>
                  <a:lnTo>
                    <a:pt x="1985" y="2152"/>
                  </a:lnTo>
                  <a:lnTo>
                    <a:pt x="2062" y="2075"/>
                  </a:lnTo>
                  <a:lnTo>
                    <a:pt x="2152" y="1985"/>
                  </a:lnTo>
                  <a:lnTo>
                    <a:pt x="2216" y="1896"/>
                  </a:lnTo>
                  <a:lnTo>
                    <a:pt x="2280" y="1793"/>
                  </a:lnTo>
                  <a:lnTo>
                    <a:pt x="2331" y="1691"/>
                  </a:lnTo>
                  <a:lnTo>
                    <a:pt x="2370" y="1576"/>
                  </a:lnTo>
                  <a:lnTo>
                    <a:pt x="2395" y="1460"/>
                  </a:lnTo>
                  <a:lnTo>
                    <a:pt x="2421" y="1345"/>
                  </a:lnTo>
                  <a:lnTo>
                    <a:pt x="2421" y="1217"/>
                  </a:lnTo>
                  <a:lnTo>
                    <a:pt x="2421" y="1102"/>
                  </a:lnTo>
                  <a:lnTo>
                    <a:pt x="2395" y="974"/>
                  </a:lnTo>
                  <a:lnTo>
                    <a:pt x="2370" y="858"/>
                  </a:lnTo>
                  <a:lnTo>
                    <a:pt x="2331" y="743"/>
                  </a:lnTo>
                  <a:lnTo>
                    <a:pt x="2280" y="641"/>
                  </a:lnTo>
                  <a:lnTo>
                    <a:pt x="2216" y="538"/>
                  </a:lnTo>
                  <a:lnTo>
                    <a:pt x="2152" y="448"/>
                  </a:lnTo>
                  <a:lnTo>
                    <a:pt x="2062" y="359"/>
                  </a:lnTo>
                  <a:lnTo>
                    <a:pt x="1985" y="282"/>
                  </a:lnTo>
                  <a:lnTo>
                    <a:pt x="1883" y="218"/>
                  </a:lnTo>
                  <a:lnTo>
                    <a:pt x="1793" y="154"/>
                  </a:lnTo>
                  <a:lnTo>
                    <a:pt x="1678" y="103"/>
                  </a:lnTo>
                  <a:lnTo>
                    <a:pt x="1575" y="64"/>
                  </a:lnTo>
                  <a:lnTo>
                    <a:pt x="1460" y="26"/>
                  </a:lnTo>
                  <a:lnTo>
                    <a:pt x="1332" y="13"/>
                  </a:lnTo>
                  <a:lnTo>
                    <a:pt x="1204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44"/>
            <p:cNvSpPr/>
            <p:nvPr/>
          </p:nvSpPr>
          <p:spPr>
            <a:xfrm>
              <a:off x="3385075" y="2966825"/>
              <a:ext cx="60875" cy="60550"/>
            </a:xfrm>
            <a:custGeom>
              <a:avLst/>
              <a:gdLst/>
              <a:ahLst/>
              <a:cxnLst/>
              <a:rect l="l" t="t" r="r" b="b"/>
              <a:pathLst>
                <a:path w="2435" h="2422" extrusionOk="0">
                  <a:moveTo>
                    <a:pt x="1090" y="1"/>
                  </a:moveTo>
                  <a:lnTo>
                    <a:pt x="974" y="27"/>
                  </a:lnTo>
                  <a:lnTo>
                    <a:pt x="859" y="52"/>
                  </a:lnTo>
                  <a:lnTo>
                    <a:pt x="744" y="91"/>
                  </a:lnTo>
                  <a:lnTo>
                    <a:pt x="641" y="142"/>
                  </a:lnTo>
                  <a:lnTo>
                    <a:pt x="539" y="206"/>
                  </a:lnTo>
                  <a:lnTo>
                    <a:pt x="436" y="270"/>
                  </a:lnTo>
                  <a:lnTo>
                    <a:pt x="360" y="360"/>
                  </a:lnTo>
                  <a:lnTo>
                    <a:pt x="283" y="436"/>
                  </a:lnTo>
                  <a:lnTo>
                    <a:pt x="206" y="539"/>
                  </a:lnTo>
                  <a:lnTo>
                    <a:pt x="142" y="628"/>
                  </a:lnTo>
                  <a:lnTo>
                    <a:pt x="91" y="744"/>
                  </a:lnTo>
                  <a:lnTo>
                    <a:pt x="52" y="846"/>
                  </a:lnTo>
                  <a:lnTo>
                    <a:pt x="27" y="961"/>
                  </a:lnTo>
                  <a:lnTo>
                    <a:pt x="1" y="1090"/>
                  </a:lnTo>
                  <a:lnTo>
                    <a:pt x="1" y="1218"/>
                  </a:lnTo>
                  <a:lnTo>
                    <a:pt x="1" y="1333"/>
                  </a:lnTo>
                  <a:lnTo>
                    <a:pt x="27" y="1461"/>
                  </a:lnTo>
                  <a:lnTo>
                    <a:pt x="52" y="1576"/>
                  </a:lnTo>
                  <a:lnTo>
                    <a:pt x="91" y="1679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83" y="1986"/>
                  </a:lnTo>
                  <a:lnTo>
                    <a:pt x="360" y="2076"/>
                  </a:lnTo>
                  <a:lnTo>
                    <a:pt x="436" y="2153"/>
                  </a:lnTo>
                  <a:lnTo>
                    <a:pt x="539" y="2217"/>
                  </a:lnTo>
                  <a:lnTo>
                    <a:pt x="641" y="2281"/>
                  </a:lnTo>
                  <a:lnTo>
                    <a:pt x="744" y="2332"/>
                  </a:lnTo>
                  <a:lnTo>
                    <a:pt x="859" y="2370"/>
                  </a:lnTo>
                  <a:lnTo>
                    <a:pt x="974" y="2396"/>
                  </a:lnTo>
                  <a:lnTo>
                    <a:pt x="1090" y="2422"/>
                  </a:lnTo>
                  <a:lnTo>
                    <a:pt x="1333" y="2422"/>
                  </a:lnTo>
                  <a:lnTo>
                    <a:pt x="1461" y="2396"/>
                  </a:lnTo>
                  <a:lnTo>
                    <a:pt x="1576" y="2370"/>
                  </a:lnTo>
                  <a:lnTo>
                    <a:pt x="1692" y="2332"/>
                  </a:lnTo>
                  <a:lnTo>
                    <a:pt x="1794" y="2281"/>
                  </a:lnTo>
                  <a:lnTo>
                    <a:pt x="1897" y="2217"/>
                  </a:lnTo>
                  <a:lnTo>
                    <a:pt x="1986" y="2153"/>
                  </a:lnTo>
                  <a:lnTo>
                    <a:pt x="2076" y="2076"/>
                  </a:lnTo>
                  <a:lnTo>
                    <a:pt x="2153" y="1986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79"/>
                  </a:lnTo>
                  <a:lnTo>
                    <a:pt x="2370" y="1576"/>
                  </a:lnTo>
                  <a:lnTo>
                    <a:pt x="2409" y="1461"/>
                  </a:lnTo>
                  <a:lnTo>
                    <a:pt x="2422" y="1333"/>
                  </a:lnTo>
                  <a:lnTo>
                    <a:pt x="2434" y="1218"/>
                  </a:lnTo>
                  <a:lnTo>
                    <a:pt x="2422" y="1090"/>
                  </a:lnTo>
                  <a:lnTo>
                    <a:pt x="2409" y="961"/>
                  </a:lnTo>
                  <a:lnTo>
                    <a:pt x="2370" y="846"/>
                  </a:lnTo>
                  <a:lnTo>
                    <a:pt x="2332" y="744"/>
                  </a:lnTo>
                  <a:lnTo>
                    <a:pt x="2281" y="628"/>
                  </a:lnTo>
                  <a:lnTo>
                    <a:pt x="2217" y="539"/>
                  </a:lnTo>
                  <a:lnTo>
                    <a:pt x="2153" y="436"/>
                  </a:lnTo>
                  <a:lnTo>
                    <a:pt x="2076" y="360"/>
                  </a:lnTo>
                  <a:lnTo>
                    <a:pt x="1986" y="270"/>
                  </a:lnTo>
                  <a:lnTo>
                    <a:pt x="1897" y="206"/>
                  </a:lnTo>
                  <a:lnTo>
                    <a:pt x="1794" y="142"/>
                  </a:lnTo>
                  <a:lnTo>
                    <a:pt x="1692" y="91"/>
                  </a:lnTo>
                  <a:lnTo>
                    <a:pt x="1576" y="52"/>
                  </a:lnTo>
                  <a:lnTo>
                    <a:pt x="1461" y="27"/>
                  </a:lnTo>
                  <a:lnTo>
                    <a:pt x="1333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44"/>
            <p:cNvSpPr/>
            <p:nvPr/>
          </p:nvSpPr>
          <p:spPr>
            <a:xfrm>
              <a:off x="4036050" y="2993100"/>
              <a:ext cx="60850" cy="60850"/>
            </a:xfrm>
            <a:custGeom>
              <a:avLst/>
              <a:gdLst/>
              <a:ahLst/>
              <a:cxnLst/>
              <a:rect l="l" t="t" r="r" b="b"/>
              <a:pathLst>
                <a:path w="2434" h="2434" extrusionOk="0">
                  <a:moveTo>
                    <a:pt x="1217" y="0"/>
                  </a:moveTo>
                  <a:lnTo>
                    <a:pt x="1102" y="13"/>
                  </a:lnTo>
                  <a:lnTo>
                    <a:pt x="974" y="26"/>
                  </a:lnTo>
                  <a:lnTo>
                    <a:pt x="858" y="64"/>
                  </a:lnTo>
                  <a:lnTo>
                    <a:pt x="743" y="103"/>
                  </a:lnTo>
                  <a:lnTo>
                    <a:pt x="641" y="154"/>
                  </a:lnTo>
                  <a:lnTo>
                    <a:pt x="538" y="218"/>
                  </a:lnTo>
                  <a:lnTo>
                    <a:pt x="449" y="282"/>
                  </a:lnTo>
                  <a:lnTo>
                    <a:pt x="359" y="359"/>
                  </a:lnTo>
                  <a:lnTo>
                    <a:pt x="282" y="448"/>
                  </a:lnTo>
                  <a:lnTo>
                    <a:pt x="218" y="538"/>
                  </a:lnTo>
                  <a:lnTo>
                    <a:pt x="154" y="641"/>
                  </a:lnTo>
                  <a:lnTo>
                    <a:pt x="103" y="743"/>
                  </a:lnTo>
                  <a:lnTo>
                    <a:pt x="64" y="858"/>
                  </a:lnTo>
                  <a:lnTo>
                    <a:pt x="26" y="974"/>
                  </a:lnTo>
                  <a:lnTo>
                    <a:pt x="13" y="1089"/>
                  </a:lnTo>
                  <a:lnTo>
                    <a:pt x="0" y="1217"/>
                  </a:lnTo>
                  <a:lnTo>
                    <a:pt x="13" y="1345"/>
                  </a:lnTo>
                  <a:lnTo>
                    <a:pt x="26" y="1460"/>
                  </a:lnTo>
                  <a:lnTo>
                    <a:pt x="64" y="1576"/>
                  </a:lnTo>
                  <a:lnTo>
                    <a:pt x="103" y="1691"/>
                  </a:lnTo>
                  <a:lnTo>
                    <a:pt x="154" y="1793"/>
                  </a:lnTo>
                  <a:lnTo>
                    <a:pt x="218" y="1896"/>
                  </a:lnTo>
                  <a:lnTo>
                    <a:pt x="282" y="1985"/>
                  </a:lnTo>
                  <a:lnTo>
                    <a:pt x="359" y="2075"/>
                  </a:lnTo>
                  <a:lnTo>
                    <a:pt x="449" y="2152"/>
                  </a:lnTo>
                  <a:lnTo>
                    <a:pt x="538" y="2229"/>
                  </a:lnTo>
                  <a:lnTo>
                    <a:pt x="641" y="2293"/>
                  </a:lnTo>
                  <a:lnTo>
                    <a:pt x="743" y="2344"/>
                  </a:lnTo>
                  <a:lnTo>
                    <a:pt x="858" y="2382"/>
                  </a:lnTo>
                  <a:lnTo>
                    <a:pt x="974" y="2408"/>
                  </a:lnTo>
                  <a:lnTo>
                    <a:pt x="1102" y="2421"/>
                  </a:lnTo>
                  <a:lnTo>
                    <a:pt x="1217" y="2434"/>
                  </a:lnTo>
                  <a:lnTo>
                    <a:pt x="1345" y="2421"/>
                  </a:lnTo>
                  <a:lnTo>
                    <a:pt x="1460" y="2408"/>
                  </a:lnTo>
                  <a:lnTo>
                    <a:pt x="1576" y="2382"/>
                  </a:lnTo>
                  <a:lnTo>
                    <a:pt x="1691" y="2344"/>
                  </a:lnTo>
                  <a:lnTo>
                    <a:pt x="1793" y="2293"/>
                  </a:lnTo>
                  <a:lnTo>
                    <a:pt x="1896" y="2229"/>
                  </a:lnTo>
                  <a:lnTo>
                    <a:pt x="1998" y="2152"/>
                  </a:lnTo>
                  <a:lnTo>
                    <a:pt x="2075" y="2075"/>
                  </a:lnTo>
                  <a:lnTo>
                    <a:pt x="2152" y="1985"/>
                  </a:lnTo>
                  <a:lnTo>
                    <a:pt x="2229" y="1896"/>
                  </a:lnTo>
                  <a:lnTo>
                    <a:pt x="2293" y="1793"/>
                  </a:lnTo>
                  <a:lnTo>
                    <a:pt x="2344" y="1691"/>
                  </a:lnTo>
                  <a:lnTo>
                    <a:pt x="2383" y="1576"/>
                  </a:lnTo>
                  <a:lnTo>
                    <a:pt x="2408" y="1460"/>
                  </a:lnTo>
                  <a:lnTo>
                    <a:pt x="2434" y="1345"/>
                  </a:lnTo>
                  <a:lnTo>
                    <a:pt x="2434" y="1217"/>
                  </a:lnTo>
                  <a:lnTo>
                    <a:pt x="2434" y="1089"/>
                  </a:lnTo>
                  <a:lnTo>
                    <a:pt x="2408" y="974"/>
                  </a:lnTo>
                  <a:lnTo>
                    <a:pt x="2383" y="858"/>
                  </a:lnTo>
                  <a:lnTo>
                    <a:pt x="2344" y="743"/>
                  </a:lnTo>
                  <a:lnTo>
                    <a:pt x="2293" y="641"/>
                  </a:lnTo>
                  <a:lnTo>
                    <a:pt x="2229" y="538"/>
                  </a:lnTo>
                  <a:lnTo>
                    <a:pt x="2152" y="448"/>
                  </a:lnTo>
                  <a:lnTo>
                    <a:pt x="2075" y="359"/>
                  </a:lnTo>
                  <a:lnTo>
                    <a:pt x="1998" y="282"/>
                  </a:lnTo>
                  <a:lnTo>
                    <a:pt x="1896" y="218"/>
                  </a:lnTo>
                  <a:lnTo>
                    <a:pt x="1793" y="154"/>
                  </a:lnTo>
                  <a:lnTo>
                    <a:pt x="1691" y="103"/>
                  </a:lnTo>
                  <a:lnTo>
                    <a:pt x="1576" y="64"/>
                  </a:lnTo>
                  <a:lnTo>
                    <a:pt x="1460" y="26"/>
                  </a:lnTo>
                  <a:lnTo>
                    <a:pt x="1345" y="13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44"/>
            <p:cNvSpPr/>
            <p:nvPr/>
          </p:nvSpPr>
          <p:spPr>
            <a:xfrm>
              <a:off x="4228800" y="2822425"/>
              <a:ext cx="60875" cy="60875"/>
            </a:xfrm>
            <a:custGeom>
              <a:avLst/>
              <a:gdLst/>
              <a:ahLst/>
              <a:cxnLst/>
              <a:rect l="l" t="t" r="r" b="b"/>
              <a:pathLst>
                <a:path w="2435" h="2435" extrusionOk="0">
                  <a:moveTo>
                    <a:pt x="1089" y="1"/>
                  </a:moveTo>
                  <a:lnTo>
                    <a:pt x="974" y="26"/>
                  </a:lnTo>
                  <a:lnTo>
                    <a:pt x="859" y="52"/>
                  </a:lnTo>
                  <a:lnTo>
                    <a:pt x="744" y="90"/>
                  </a:lnTo>
                  <a:lnTo>
                    <a:pt x="641" y="141"/>
                  </a:lnTo>
                  <a:lnTo>
                    <a:pt x="539" y="205"/>
                  </a:lnTo>
                  <a:lnTo>
                    <a:pt x="449" y="282"/>
                  </a:lnTo>
                  <a:lnTo>
                    <a:pt x="359" y="359"/>
                  </a:lnTo>
                  <a:lnTo>
                    <a:pt x="282" y="436"/>
                  </a:lnTo>
                  <a:lnTo>
                    <a:pt x="206" y="538"/>
                  </a:lnTo>
                  <a:lnTo>
                    <a:pt x="142" y="641"/>
                  </a:lnTo>
                  <a:lnTo>
                    <a:pt x="90" y="743"/>
                  </a:lnTo>
                  <a:lnTo>
                    <a:pt x="52" y="859"/>
                  </a:lnTo>
                  <a:lnTo>
                    <a:pt x="26" y="974"/>
                  </a:lnTo>
                  <a:lnTo>
                    <a:pt x="13" y="1089"/>
                  </a:lnTo>
                  <a:lnTo>
                    <a:pt x="1" y="1217"/>
                  </a:lnTo>
                  <a:lnTo>
                    <a:pt x="13" y="1333"/>
                  </a:lnTo>
                  <a:lnTo>
                    <a:pt x="26" y="1461"/>
                  </a:lnTo>
                  <a:lnTo>
                    <a:pt x="52" y="1576"/>
                  </a:lnTo>
                  <a:lnTo>
                    <a:pt x="90" y="1691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82" y="1986"/>
                  </a:lnTo>
                  <a:lnTo>
                    <a:pt x="359" y="2075"/>
                  </a:lnTo>
                  <a:lnTo>
                    <a:pt x="449" y="2152"/>
                  </a:lnTo>
                  <a:lnTo>
                    <a:pt x="539" y="2216"/>
                  </a:lnTo>
                  <a:lnTo>
                    <a:pt x="641" y="2280"/>
                  </a:lnTo>
                  <a:lnTo>
                    <a:pt x="744" y="2332"/>
                  </a:lnTo>
                  <a:lnTo>
                    <a:pt x="859" y="2370"/>
                  </a:lnTo>
                  <a:lnTo>
                    <a:pt x="974" y="2408"/>
                  </a:lnTo>
                  <a:lnTo>
                    <a:pt x="1089" y="2421"/>
                  </a:lnTo>
                  <a:lnTo>
                    <a:pt x="1217" y="2434"/>
                  </a:lnTo>
                  <a:lnTo>
                    <a:pt x="1346" y="2421"/>
                  </a:lnTo>
                  <a:lnTo>
                    <a:pt x="1461" y="2408"/>
                  </a:lnTo>
                  <a:lnTo>
                    <a:pt x="1576" y="2370"/>
                  </a:lnTo>
                  <a:lnTo>
                    <a:pt x="1691" y="2332"/>
                  </a:lnTo>
                  <a:lnTo>
                    <a:pt x="1794" y="2280"/>
                  </a:lnTo>
                  <a:lnTo>
                    <a:pt x="1896" y="2216"/>
                  </a:lnTo>
                  <a:lnTo>
                    <a:pt x="1986" y="2152"/>
                  </a:lnTo>
                  <a:lnTo>
                    <a:pt x="2076" y="2075"/>
                  </a:lnTo>
                  <a:lnTo>
                    <a:pt x="2152" y="1986"/>
                  </a:lnTo>
                  <a:lnTo>
                    <a:pt x="2216" y="1896"/>
                  </a:lnTo>
                  <a:lnTo>
                    <a:pt x="2280" y="1794"/>
                  </a:lnTo>
                  <a:lnTo>
                    <a:pt x="2332" y="1691"/>
                  </a:lnTo>
                  <a:lnTo>
                    <a:pt x="2370" y="1576"/>
                  </a:lnTo>
                  <a:lnTo>
                    <a:pt x="2409" y="1461"/>
                  </a:lnTo>
                  <a:lnTo>
                    <a:pt x="2421" y="1333"/>
                  </a:lnTo>
                  <a:lnTo>
                    <a:pt x="2434" y="1217"/>
                  </a:lnTo>
                  <a:lnTo>
                    <a:pt x="2421" y="1089"/>
                  </a:lnTo>
                  <a:lnTo>
                    <a:pt x="2409" y="974"/>
                  </a:lnTo>
                  <a:lnTo>
                    <a:pt x="2370" y="859"/>
                  </a:lnTo>
                  <a:lnTo>
                    <a:pt x="2332" y="743"/>
                  </a:lnTo>
                  <a:lnTo>
                    <a:pt x="2280" y="641"/>
                  </a:lnTo>
                  <a:lnTo>
                    <a:pt x="2216" y="538"/>
                  </a:lnTo>
                  <a:lnTo>
                    <a:pt x="2152" y="436"/>
                  </a:lnTo>
                  <a:lnTo>
                    <a:pt x="2076" y="359"/>
                  </a:lnTo>
                  <a:lnTo>
                    <a:pt x="1986" y="282"/>
                  </a:lnTo>
                  <a:lnTo>
                    <a:pt x="1896" y="205"/>
                  </a:lnTo>
                  <a:lnTo>
                    <a:pt x="1794" y="141"/>
                  </a:lnTo>
                  <a:lnTo>
                    <a:pt x="1691" y="90"/>
                  </a:lnTo>
                  <a:lnTo>
                    <a:pt x="1576" y="52"/>
                  </a:lnTo>
                  <a:lnTo>
                    <a:pt x="1461" y="26"/>
                  </a:lnTo>
                  <a:lnTo>
                    <a:pt x="1346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44"/>
            <p:cNvSpPr/>
            <p:nvPr/>
          </p:nvSpPr>
          <p:spPr>
            <a:xfrm>
              <a:off x="4315250" y="2674175"/>
              <a:ext cx="60550" cy="60850"/>
            </a:xfrm>
            <a:custGeom>
              <a:avLst/>
              <a:gdLst/>
              <a:ahLst/>
              <a:cxnLst/>
              <a:rect l="l" t="t" r="r" b="b"/>
              <a:pathLst>
                <a:path w="2422" h="2434" extrusionOk="0">
                  <a:moveTo>
                    <a:pt x="1205" y="0"/>
                  </a:moveTo>
                  <a:lnTo>
                    <a:pt x="1089" y="13"/>
                  </a:lnTo>
                  <a:lnTo>
                    <a:pt x="961" y="26"/>
                  </a:lnTo>
                  <a:lnTo>
                    <a:pt x="846" y="65"/>
                  </a:lnTo>
                  <a:lnTo>
                    <a:pt x="744" y="103"/>
                  </a:lnTo>
                  <a:lnTo>
                    <a:pt x="628" y="154"/>
                  </a:lnTo>
                  <a:lnTo>
                    <a:pt x="526" y="218"/>
                  </a:lnTo>
                  <a:lnTo>
                    <a:pt x="436" y="282"/>
                  </a:lnTo>
                  <a:lnTo>
                    <a:pt x="347" y="359"/>
                  </a:lnTo>
                  <a:lnTo>
                    <a:pt x="270" y="449"/>
                  </a:lnTo>
                  <a:lnTo>
                    <a:pt x="206" y="538"/>
                  </a:lnTo>
                  <a:lnTo>
                    <a:pt x="142" y="641"/>
                  </a:lnTo>
                  <a:lnTo>
                    <a:pt x="90" y="743"/>
                  </a:lnTo>
                  <a:lnTo>
                    <a:pt x="52" y="859"/>
                  </a:lnTo>
                  <a:lnTo>
                    <a:pt x="26" y="974"/>
                  </a:lnTo>
                  <a:lnTo>
                    <a:pt x="1" y="1102"/>
                  </a:lnTo>
                  <a:lnTo>
                    <a:pt x="1" y="1217"/>
                  </a:lnTo>
                  <a:lnTo>
                    <a:pt x="1" y="1345"/>
                  </a:lnTo>
                  <a:lnTo>
                    <a:pt x="26" y="1461"/>
                  </a:lnTo>
                  <a:lnTo>
                    <a:pt x="52" y="1576"/>
                  </a:lnTo>
                  <a:lnTo>
                    <a:pt x="90" y="1691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70" y="1999"/>
                  </a:lnTo>
                  <a:lnTo>
                    <a:pt x="347" y="2075"/>
                  </a:lnTo>
                  <a:lnTo>
                    <a:pt x="436" y="2152"/>
                  </a:lnTo>
                  <a:lnTo>
                    <a:pt x="526" y="2229"/>
                  </a:lnTo>
                  <a:lnTo>
                    <a:pt x="628" y="2293"/>
                  </a:lnTo>
                  <a:lnTo>
                    <a:pt x="744" y="2344"/>
                  </a:lnTo>
                  <a:lnTo>
                    <a:pt x="846" y="2383"/>
                  </a:lnTo>
                  <a:lnTo>
                    <a:pt x="961" y="2408"/>
                  </a:lnTo>
                  <a:lnTo>
                    <a:pt x="1089" y="2434"/>
                  </a:lnTo>
                  <a:lnTo>
                    <a:pt x="1333" y="2434"/>
                  </a:lnTo>
                  <a:lnTo>
                    <a:pt x="1461" y="2408"/>
                  </a:lnTo>
                  <a:lnTo>
                    <a:pt x="1576" y="2383"/>
                  </a:lnTo>
                  <a:lnTo>
                    <a:pt x="1679" y="2344"/>
                  </a:lnTo>
                  <a:lnTo>
                    <a:pt x="1794" y="2293"/>
                  </a:lnTo>
                  <a:lnTo>
                    <a:pt x="1884" y="2229"/>
                  </a:lnTo>
                  <a:lnTo>
                    <a:pt x="1986" y="2152"/>
                  </a:lnTo>
                  <a:lnTo>
                    <a:pt x="2063" y="2075"/>
                  </a:lnTo>
                  <a:lnTo>
                    <a:pt x="2153" y="1999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91"/>
                  </a:lnTo>
                  <a:lnTo>
                    <a:pt x="2370" y="1576"/>
                  </a:lnTo>
                  <a:lnTo>
                    <a:pt x="2396" y="1461"/>
                  </a:lnTo>
                  <a:lnTo>
                    <a:pt x="2421" y="1345"/>
                  </a:lnTo>
                  <a:lnTo>
                    <a:pt x="2421" y="1217"/>
                  </a:lnTo>
                  <a:lnTo>
                    <a:pt x="2421" y="1102"/>
                  </a:lnTo>
                  <a:lnTo>
                    <a:pt x="2396" y="974"/>
                  </a:lnTo>
                  <a:lnTo>
                    <a:pt x="2370" y="859"/>
                  </a:lnTo>
                  <a:lnTo>
                    <a:pt x="2332" y="743"/>
                  </a:lnTo>
                  <a:lnTo>
                    <a:pt x="2281" y="641"/>
                  </a:lnTo>
                  <a:lnTo>
                    <a:pt x="2217" y="538"/>
                  </a:lnTo>
                  <a:lnTo>
                    <a:pt x="2153" y="449"/>
                  </a:lnTo>
                  <a:lnTo>
                    <a:pt x="2063" y="359"/>
                  </a:lnTo>
                  <a:lnTo>
                    <a:pt x="1986" y="282"/>
                  </a:lnTo>
                  <a:lnTo>
                    <a:pt x="1884" y="218"/>
                  </a:lnTo>
                  <a:lnTo>
                    <a:pt x="1794" y="154"/>
                  </a:lnTo>
                  <a:lnTo>
                    <a:pt x="1679" y="103"/>
                  </a:lnTo>
                  <a:lnTo>
                    <a:pt x="1576" y="65"/>
                  </a:lnTo>
                  <a:lnTo>
                    <a:pt x="1461" y="26"/>
                  </a:lnTo>
                  <a:lnTo>
                    <a:pt x="1333" y="13"/>
                  </a:lnTo>
                  <a:lnTo>
                    <a:pt x="1205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17383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7"/>
          <p:cNvSpPr/>
          <p:nvPr/>
        </p:nvSpPr>
        <p:spPr>
          <a:xfrm>
            <a:off x="4876800" y="1685925"/>
            <a:ext cx="3819600" cy="2562300"/>
          </a:xfrm>
          <a:prstGeom prst="roundRect">
            <a:avLst>
              <a:gd name="adj" fmla="val 16667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7"/>
          <p:cNvSpPr/>
          <p:nvPr/>
        </p:nvSpPr>
        <p:spPr>
          <a:xfrm>
            <a:off x="457175" y="1685925"/>
            <a:ext cx="3819600" cy="2562300"/>
          </a:xfrm>
          <a:prstGeom prst="roundRect">
            <a:avLst>
              <a:gd name="adj" fmla="val 16667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7"/>
          <p:cNvSpPr/>
          <p:nvPr/>
        </p:nvSpPr>
        <p:spPr>
          <a:xfrm>
            <a:off x="560097" y="1280150"/>
            <a:ext cx="784800" cy="78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7"/>
          <p:cNvSpPr/>
          <p:nvPr/>
        </p:nvSpPr>
        <p:spPr>
          <a:xfrm>
            <a:off x="4960660" y="1280150"/>
            <a:ext cx="784800" cy="784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7" name="Google Shape;337;p17"/>
          <p:cNvGrpSpPr/>
          <p:nvPr/>
        </p:nvGrpSpPr>
        <p:grpSpPr>
          <a:xfrm>
            <a:off x="716345" y="1436401"/>
            <a:ext cx="472011" cy="472011"/>
            <a:chOff x="1190625" y="238125"/>
            <a:chExt cx="5238750" cy="5238750"/>
          </a:xfrm>
        </p:grpSpPr>
        <p:sp>
          <p:nvSpPr>
            <p:cNvPr id="338" name="Google Shape;338;p17"/>
            <p:cNvSpPr/>
            <p:nvPr/>
          </p:nvSpPr>
          <p:spPr>
            <a:xfrm>
              <a:off x="3807425" y="2386825"/>
              <a:ext cx="1355750" cy="306975"/>
            </a:xfrm>
            <a:custGeom>
              <a:avLst/>
              <a:gdLst/>
              <a:ahLst/>
              <a:cxnLst/>
              <a:rect l="l" t="t" r="r" b="b"/>
              <a:pathLst>
                <a:path w="54230" h="12279" extrusionOk="0">
                  <a:moveTo>
                    <a:pt x="5628" y="0"/>
                  </a:moveTo>
                  <a:lnTo>
                    <a:pt x="5219" y="1740"/>
                  </a:lnTo>
                  <a:lnTo>
                    <a:pt x="4707" y="3377"/>
                  </a:lnTo>
                  <a:lnTo>
                    <a:pt x="4093" y="5014"/>
                  </a:lnTo>
                  <a:lnTo>
                    <a:pt x="3480" y="6549"/>
                  </a:lnTo>
                  <a:lnTo>
                    <a:pt x="2661" y="8083"/>
                  </a:lnTo>
                  <a:lnTo>
                    <a:pt x="1842" y="9516"/>
                  </a:lnTo>
                  <a:lnTo>
                    <a:pt x="922" y="10948"/>
                  </a:lnTo>
                  <a:lnTo>
                    <a:pt x="1" y="12279"/>
                  </a:lnTo>
                  <a:lnTo>
                    <a:pt x="51058" y="12279"/>
                  </a:lnTo>
                  <a:lnTo>
                    <a:pt x="52081" y="9209"/>
                  </a:lnTo>
                  <a:lnTo>
                    <a:pt x="53002" y="6242"/>
                  </a:lnTo>
                  <a:lnTo>
                    <a:pt x="53718" y="3172"/>
                  </a:lnTo>
                  <a:lnTo>
                    <a:pt x="542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7"/>
            <p:cNvSpPr/>
            <p:nvPr/>
          </p:nvSpPr>
          <p:spPr>
            <a:xfrm>
              <a:off x="2735625" y="1772900"/>
              <a:ext cx="920900" cy="920900"/>
            </a:xfrm>
            <a:custGeom>
              <a:avLst/>
              <a:gdLst/>
              <a:ahLst/>
              <a:cxnLst/>
              <a:rect l="l" t="t" r="r" b="b"/>
              <a:pathLst>
                <a:path w="36836" h="36836" extrusionOk="0">
                  <a:moveTo>
                    <a:pt x="24558" y="12279"/>
                  </a:moveTo>
                  <a:lnTo>
                    <a:pt x="24558" y="24557"/>
                  </a:lnTo>
                  <a:lnTo>
                    <a:pt x="12279" y="24557"/>
                  </a:lnTo>
                  <a:lnTo>
                    <a:pt x="12279" y="12279"/>
                  </a:lnTo>
                  <a:close/>
                  <a:moveTo>
                    <a:pt x="18418" y="1"/>
                  </a:moveTo>
                  <a:lnTo>
                    <a:pt x="16474" y="103"/>
                  </a:lnTo>
                  <a:lnTo>
                    <a:pt x="14735" y="410"/>
                  </a:lnTo>
                  <a:lnTo>
                    <a:pt x="12893" y="819"/>
                  </a:lnTo>
                  <a:lnTo>
                    <a:pt x="11256" y="1433"/>
                  </a:lnTo>
                  <a:lnTo>
                    <a:pt x="9619" y="2252"/>
                  </a:lnTo>
                  <a:lnTo>
                    <a:pt x="8084" y="3173"/>
                  </a:lnTo>
                  <a:lnTo>
                    <a:pt x="6652" y="4196"/>
                  </a:lnTo>
                  <a:lnTo>
                    <a:pt x="5424" y="5424"/>
                  </a:lnTo>
                  <a:lnTo>
                    <a:pt x="4196" y="6754"/>
                  </a:lnTo>
                  <a:lnTo>
                    <a:pt x="3173" y="8084"/>
                  </a:lnTo>
                  <a:lnTo>
                    <a:pt x="2252" y="9619"/>
                  </a:lnTo>
                  <a:lnTo>
                    <a:pt x="1433" y="11256"/>
                  </a:lnTo>
                  <a:lnTo>
                    <a:pt x="819" y="12995"/>
                  </a:lnTo>
                  <a:lnTo>
                    <a:pt x="410" y="14735"/>
                  </a:lnTo>
                  <a:lnTo>
                    <a:pt x="103" y="16576"/>
                  </a:lnTo>
                  <a:lnTo>
                    <a:pt x="1" y="18418"/>
                  </a:lnTo>
                  <a:lnTo>
                    <a:pt x="103" y="20362"/>
                  </a:lnTo>
                  <a:lnTo>
                    <a:pt x="410" y="22204"/>
                  </a:lnTo>
                  <a:lnTo>
                    <a:pt x="819" y="23943"/>
                  </a:lnTo>
                  <a:lnTo>
                    <a:pt x="1433" y="25580"/>
                  </a:lnTo>
                  <a:lnTo>
                    <a:pt x="2252" y="27218"/>
                  </a:lnTo>
                  <a:lnTo>
                    <a:pt x="3173" y="28752"/>
                  </a:lnTo>
                  <a:lnTo>
                    <a:pt x="4196" y="30185"/>
                  </a:lnTo>
                  <a:lnTo>
                    <a:pt x="5424" y="31515"/>
                  </a:lnTo>
                  <a:lnTo>
                    <a:pt x="6652" y="32640"/>
                  </a:lnTo>
                  <a:lnTo>
                    <a:pt x="8084" y="33766"/>
                  </a:lnTo>
                  <a:lnTo>
                    <a:pt x="9619" y="34687"/>
                  </a:lnTo>
                  <a:lnTo>
                    <a:pt x="11256" y="35403"/>
                  </a:lnTo>
                  <a:lnTo>
                    <a:pt x="12893" y="36017"/>
                  </a:lnTo>
                  <a:lnTo>
                    <a:pt x="14735" y="36529"/>
                  </a:lnTo>
                  <a:lnTo>
                    <a:pt x="16474" y="36733"/>
                  </a:lnTo>
                  <a:lnTo>
                    <a:pt x="18418" y="36836"/>
                  </a:lnTo>
                  <a:lnTo>
                    <a:pt x="20260" y="36733"/>
                  </a:lnTo>
                  <a:lnTo>
                    <a:pt x="22102" y="36529"/>
                  </a:lnTo>
                  <a:lnTo>
                    <a:pt x="23944" y="36017"/>
                  </a:lnTo>
                  <a:lnTo>
                    <a:pt x="25581" y="35403"/>
                  </a:lnTo>
                  <a:lnTo>
                    <a:pt x="27218" y="34687"/>
                  </a:lnTo>
                  <a:lnTo>
                    <a:pt x="28753" y="33766"/>
                  </a:lnTo>
                  <a:lnTo>
                    <a:pt x="30185" y="32640"/>
                  </a:lnTo>
                  <a:lnTo>
                    <a:pt x="31413" y="31515"/>
                  </a:lnTo>
                  <a:lnTo>
                    <a:pt x="32641" y="30185"/>
                  </a:lnTo>
                  <a:lnTo>
                    <a:pt x="33664" y="28752"/>
                  </a:lnTo>
                  <a:lnTo>
                    <a:pt x="34585" y="27218"/>
                  </a:lnTo>
                  <a:lnTo>
                    <a:pt x="35403" y="25580"/>
                  </a:lnTo>
                  <a:lnTo>
                    <a:pt x="36017" y="23943"/>
                  </a:lnTo>
                  <a:lnTo>
                    <a:pt x="36427" y="22204"/>
                  </a:lnTo>
                  <a:lnTo>
                    <a:pt x="36734" y="20362"/>
                  </a:lnTo>
                  <a:lnTo>
                    <a:pt x="36836" y="18418"/>
                  </a:lnTo>
                  <a:lnTo>
                    <a:pt x="36734" y="16576"/>
                  </a:lnTo>
                  <a:lnTo>
                    <a:pt x="36427" y="14735"/>
                  </a:lnTo>
                  <a:lnTo>
                    <a:pt x="36017" y="12995"/>
                  </a:lnTo>
                  <a:lnTo>
                    <a:pt x="35403" y="11256"/>
                  </a:lnTo>
                  <a:lnTo>
                    <a:pt x="34585" y="9619"/>
                  </a:lnTo>
                  <a:lnTo>
                    <a:pt x="33664" y="8084"/>
                  </a:lnTo>
                  <a:lnTo>
                    <a:pt x="32641" y="6754"/>
                  </a:lnTo>
                  <a:lnTo>
                    <a:pt x="31413" y="5424"/>
                  </a:lnTo>
                  <a:lnTo>
                    <a:pt x="30185" y="4196"/>
                  </a:lnTo>
                  <a:lnTo>
                    <a:pt x="28753" y="3173"/>
                  </a:lnTo>
                  <a:lnTo>
                    <a:pt x="27218" y="2252"/>
                  </a:lnTo>
                  <a:lnTo>
                    <a:pt x="25581" y="1433"/>
                  </a:lnTo>
                  <a:lnTo>
                    <a:pt x="23944" y="819"/>
                  </a:lnTo>
                  <a:lnTo>
                    <a:pt x="22102" y="410"/>
                  </a:lnTo>
                  <a:lnTo>
                    <a:pt x="20260" y="103"/>
                  </a:lnTo>
                  <a:lnTo>
                    <a:pt x="184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7"/>
            <p:cNvSpPr/>
            <p:nvPr/>
          </p:nvSpPr>
          <p:spPr>
            <a:xfrm>
              <a:off x="1190625" y="238125"/>
              <a:ext cx="3893275" cy="5238750"/>
            </a:xfrm>
            <a:custGeom>
              <a:avLst/>
              <a:gdLst/>
              <a:ahLst/>
              <a:cxnLst/>
              <a:rect l="l" t="t" r="r" b="b"/>
              <a:pathLst>
                <a:path w="155731" h="209550" extrusionOk="0">
                  <a:moveTo>
                    <a:pt x="86358" y="0"/>
                  </a:moveTo>
                  <a:lnTo>
                    <a:pt x="82879" y="102"/>
                  </a:lnTo>
                  <a:lnTo>
                    <a:pt x="79502" y="307"/>
                  </a:lnTo>
                  <a:lnTo>
                    <a:pt x="76228" y="716"/>
                  </a:lnTo>
                  <a:lnTo>
                    <a:pt x="72851" y="1228"/>
                  </a:lnTo>
                  <a:lnTo>
                    <a:pt x="69679" y="1842"/>
                  </a:lnTo>
                  <a:lnTo>
                    <a:pt x="66508" y="2660"/>
                  </a:lnTo>
                  <a:lnTo>
                    <a:pt x="63438" y="3581"/>
                  </a:lnTo>
                  <a:lnTo>
                    <a:pt x="60368" y="4604"/>
                  </a:lnTo>
                  <a:lnTo>
                    <a:pt x="57401" y="5832"/>
                  </a:lnTo>
                  <a:lnTo>
                    <a:pt x="54536" y="7060"/>
                  </a:lnTo>
                  <a:lnTo>
                    <a:pt x="51671" y="8493"/>
                  </a:lnTo>
                  <a:lnTo>
                    <a:pt x="48909" y="10027"/>
                  </a:lnTo>
                  <a:lnTo>
                    <a:pt x="46248" y="11664"/>
                  </a:lnTo>
                  <a:lnTo>
                    <a:pt x="43690" y="13404"/>
                  </a:lnTo>
                  <a:lnTo>
                    <a:pt x="41235" y="15246"/>
                  </a:lnTo>
                  <a:lnTo>
                    <a:pt x="38779" y="17190"/>
                  </a:lnTo>
                  <a:lnTo>
                    <a:pt x="36426" y="19236"/>
                  </a:lnTo>
                  <a:lnTo>
                    <a:pt x="34277" y="21385"/>
                  </a:lnTo>
                  <a:lnTo>
                    <a:pt x="32128" y="23636"/>
                  </a:lnTo>
                  <a:lnTo>
                    <a:pt x="30082" y="25989"/>
                  </a:lnTo>
                  <a:lnTo>
                    <a:pt x="28138" y="28342"/>
                  </a:lnTo>
                  <a:lnTo>
                    <a:pt x="26296" y="30798"/>
                  </a:lnTo>
                  <a:lnTo>
                    <a:pt x="24557" y="33356"/>
                  </a:lnTo>
                  <a:lnTo>
                    <a:pt x="22920" y="35914"/>
                  </a:lnTo>
                  <a:lnTo>
                    <a:pt x="21385" y="38574"/>
                  </a:lnTo>
                  <a:lnTo>
                    <a:pt x="20055" y="41235"/>
                  </a:lnTo>
                  <a:lnTo>
                    <a:pt x="18724" y="43997"/>
                  </a:lnTo>
                  <a:lnTo>
                    <a:pt x="17599" y="46862"/>
                  </a:lnTo>
                  <a:lnTo>
                    <a:pt x="16576" y="49727"/>
                  </a:lnTo>
                  <a:lnTo>
                    <a:pt x="15655" y="52694"/>
                  </a:lnTo>
                  <a:lnTo>
                    <a:pt x="14836" y="55559"/>
                  </a:lnTo>
                  <a:lnTo>
                    <a:pt x="14120" y="58629"/>
                  </a:lnTo>
                  <a:lnTo>
                    <a:pt x="13711" y="60778"/>
                  </a:lnTo>
                  <a:lnTo>
                    <a:pt x="13404" y="62926"/>
                  </a:lnTo>
                  <a:lnTo>
                    <a:pt x="13097" y="65177"/>
                  </a:lnTo>
                  <a:lnTo>
                    <a:pt x="12892" y="67326"/>
                  </a:lnTo>
                  <a:lnTo>
                    <a:pt x="12790" y="69475"/>
                  </a:lnTo>
                  <a:lnTo>
                    <a:pt x="12688" y="71624"/>
                  </a:lnTo>
                  <a:lnTo>
                    <a:pt x="12688" y="73772"/>
                  </a:lnTo>
                  <a:lnTo>
                    <a:pt x="12688" y="75921"/>
                  </a:lnTo>
                  <a:lnTo>
                    <a:pt x="12790" y="78070"/>
                  </a:lnTo>
                  <a:lnTo>
                    <a:pt x="12995" y="80218"/>
                  </a:lnTo>
                  <a:lnTo>
                    <a:pt x="13199" y="82367"/>
                  </a:lnTo>
                  <a:lnTo>
                    <a:pt x="13506" y="84516"/>
                  </a:lnTo>
                  <a:lnTo>
                    <a:pt x="13813" y="86562"/>
                  </a:lnTo>
                  <a:lnTo>
                    <a:pt x="14222" y="88711"/>
                  </a:lnTo>
                  <a:lnTo>
                    <a:pt x="14734" y="90757"/>
                  </a:lnTo>
                  <a:lnTo>
                    <a:pt x="15246" y="92804"/>
                  </a:lnTo>
                  <a:lnTo>
                    <a:pt x="0" y="118383"/>
                  </a:lnTo>
                  <a:lnTo>
                    <a:pt x="24966" y="136187"/>
                  </a:lnTo>
                  <a:lnTo>
                    <a:pt x="24966" y="171896"/>
                  </a:lnTo>
                  <a:lnTo>
                    <a:pt x="49523" y="171896"/>
                  </a:lnTo>
                  <a:lnTo>
                    <a:pt x="49523" y="209550"/>
                  </a:lnTo>
                  <a:lnTo>
                    <a:pt x="135471" y="209550"/>
                  </a:lnTo>
                  <a:lnTo>
                    <a:pt x="135471" y="184072"/>
                  </a:lnTo>
                  <a:lnTo>
                    <a:pt x="135573" y="179775"/>
                  </a:lnTo>
                  <a:lnTo>
                    <a:pt x="135675" y="175478"/>
                  </a:lnTo>
                  <a:lnTo>
                    <a:pt x="135982" y="171078"/>
                  </a:lnTo>
                  <a:lnTo>
                    <a:pt x="136392" y="166678"/>
                  </a:lnTo>
                  <a:lnTo>
                    <a:pt x="136903" y="162278"/>
                  </a:lnTo>
                  <a:lnTo>
                    <a:pt x="137620" y="157776"/>
                  </a:lnTo>
                  <a:lnTo>
                    <a:pt x="138336" y="153274"/>
                  </a:lnTo>
                  <a:lnTo>
                    <a:pt x="139257" y="148670"/>
                  </a:lnTo>
                  <a:lnTo>
                    <a:pt x="140280" y="144066"/>
                  </a:lnTo>
                  <a:lnTo>
                    <a:pt x="141405" y="139359"/>
                  </a:lnTo>
                  <a:lnTo>
                    <a:pt x="142735" y="134652"/>
                  </a:lnTo>
                  <a:lnTo>
                    <a:pt x="144066" y="129946"/>
                  </a:lnTo>
                  <a:lnTo>
                    <a:pt x="145600" y="125137"/>
                  </a:lnTo>
                  <a:lnTo>
                    <a:pt x="147238" y="120328"/>
                  </a:lnTo>
                  <a:lnTo>
                    <a:pt x="149079" y="115416"/>
                  </a:lnTo>
                  <a:lnTo>
                    <a:pt x="150921" y="110505"/>
                  </a:lnTo>
                  <a:lnTo>
                    <a:pt x="78684" y="110505"/>
                  </a:lnTo>
                  <a:lnTo>
                    <a:pt x="77046" y="110403"/>
                  </a:lnTo>
                  <a:lnTo>
                    <a:pt x="75512" y="110198"/>
                  </a:lnTo>
                  <a:lnTo>
                    <a:pt x="73977" y="109891"/>
                  </a:lnTo>
                  <a:lnTo>
                    <a:pt x="72544" y="109584"/>
                  </a:lnTo>
                  <a:lnTo>
                    <a:pt x="71112" y="109175"/>
                  </a:lnTo>
                  <a:lnTo>
                    <a:pt x="69679" y="108663"/>
                  </a:lnTo>
                  <a:lnTo>
                    <a:pt x="68247" y="108152"/>
                  </a:lnTo>
                  <a:lnTo>
                    <a:pt x="66917" y="107538"/>
                  </a:lnTo>
                  <a:lnTo>
                    <a:pt x="65587" y="106821"/>
                  </a:lnTo>
                  <a:lnTo>
                    <a:pt x="64257" y="106105"/>
                  </a:lnTo>
                  <a:lnTo>
                    <a:pt x="63029" y="105287"/>
                  </a:lnTo>
                  <a:lnTo>
                    <a:pt x="61801" y="104468"/>
                  </a:lnTo>
                  <a:lnTo>
                    <a:pt x="60675" y="103547"/>
                  </a:lnTo>
                  <a:lnTo>
                    <a:pt x="59550" y="102524"/>
                  </a:lnTo>
                  <a:lnTo>
                    <a:pt x="58527" y="101501"/>
                  </a:lnTo>
                  <a:lnTo>
                    <a:pt x="57503" y="100478"/>
                  </a:lnTo>
                  <a:lnTo>
                    <a:pt x="56480" y="99352"/>
                  </a:lnTo>
                  <a:lnTo>
                    <a:pt x="55662" y="98227"/>
                  </a:lnTo>
                  <a:lnTo>
                    <a:pt x="54741" y="96999"/>
                  </a:lnTo>
                  <a:lnTo>
                    <a:pt x="53922" y="95771"/>
                  </a:lnTo>
                  <a:lnTo>
                    <a:pt x="53206" y="94441"/>
                  </a:lnTo>
                  <a:lnTo>
                    <a:pt x="52592" y="93111"/>
                  </a:lnTo>
                  <a:lnTo>
                    <a:pt x="51978" y="91780"/>
                  </a:lnTo>
                  <a:lnTo>
                    <a:pt x="51364" y="90348"/>
                  </a:lnTo>
                  <a:lnTo>
                    <a:pt x="50853" y="88916"/>
                  </a:lnTo>
                  <a:lnTo>
                    <a:pt x="50443" y="87483"/>
                  </a:lnTo>
                  <a:lnTo>
                    <a:pt x="50136" y="86051"/>
                  </a:lnTo>
                  <a:lnTo>
                    <a:pt x="49830" y="84516"/>
                  </a:lnTo>
                  <a:lnTo>
                    <a:pt x="49625" y="82981"/>
                  </a:lnTo>
                  <a:lnTo>
                    <a:pt x="49523" y="81446"/>
                  </a:lnTo>
                  <a:lnTo>
                    <a:pt x="49523" y="79809"/>
                  </a:lnTo>
                  <a:lnTo>
                    <a:pt x="49523" y="78274"/>
                  </a:lnTo>
                  <a:lnTo>
                    <a:pt x="49625" y="76740"/>
                  </a:lnTo>
                  <a:lnTo>
                    <a:pt x="49830" y="75205"/>
                  </a:lnTo>
                  <a:lnTo>
                    <a:pt x="50136" y="73670"/>
                  </a:lnTo>
                  <a:lnTo>
                    <a:pt x="50443" y="72135"/>
                  </a:lnTo>
                  <a:lnTo>
                    <a:pt x="50853" y="70703"/>
                  </a:lnTo>
                  <a:lnTo>
                    <a:pt x="51364" y="69270"/>
                  </a:lnTo>
                  <a:lnTo>
                    <a:pt x="51978" y="67838"/>
                  </a:lnTo>
                  <a:lnTo>
                    <a:pt x="52592" y="66508"/>
                  </a:lnTo>
                  <a:lnTo>
                    <a:pt x="53206" y="65177"/>
                  </a:lnTo>
                  <a:lnTo>
                    <a:pt x="53922" y="63950"/>
                  </a:lnTo>
                  <a:lnTo>
                    <a:pt x="54741" y="62722"/>
                  </a:lnTo>
                  <a:lnTo>
                    <a:pt x="55662" y="61494"/>
                  </a:lnTo>
                  <a:lnTo>
                    <a:pt x="56480" y="60266"/>
                  </a:lnTo>
                  <a:lnTo>
                    <a:pt x="57503" y="59243"/>
                  </a:lnTo>
                  <a:lnTo>
                    <a:pt x="58527" y="58117"/>
                  </a:lnTo>
                  <a:lnTo>
                    <a:pt x="59550" y="57094"/>
                  </a:lnTo>
                  <a:lnTo>
                    <a:pt x="60675" y="56173"/>
                  </a:lnTo>
                  <a:lnTo>
                    <a:pt x="61801" y="55252"/>
                  </a:lnTo>
                  <a:lnTo>
                    <a:pt x="63029" y="54332"/>
                  </a:lnTo>
                  <a:lnTo>
                    <a:pt x="64257" y="53615"/>
                  </a:lnTo>
                  <a:lnTo>
                    <a:pt x="65587" y="52797"/>
                  </a:lnTo>
                  <a:lnTo>
                    <a:pt x="66917" y="52183"/>
                  </a:lnTo>
                  <a:lnTo>
                    <a:pt x="68247" y="51569"/>
                  </a:lnTo>
                  <a:lnTo>
                    <a:pt x="69679" y="50955"/>
                  </a:lnTo>
                  <a:lnTo>
                    <a:pt x="71112" y="50546"/>
                  </a:lnTo>
                  <a:lnTo>
                    <a:pt x="72544" y="50136"/>
                  </a:lnTo>
                  <a:lnTo>
                    <a:pt x="73977" y="49727"/>
                  </a:lnTo>
                  <a:lnTo>
                    <a:pt x="75512" y="49523"/>
                  </a:lnTo>
                  <a:lnTo>
                    <a:pt x="77046" y="49318"/>
                  </a:lnTo>
                  <a:lnTo>
                    <a:pt x="78684" y="49216"/>
                  </a:lnTo>
                  <a:lnTo>
                    <a:pt x="80218" y="49113"/>
                  </a:lnTo>
                  <a:lnTo>
                    <a:pt x="155730" y="49113"/>
                  </a:lnTo>
                  <a:lnTo>
                    <a:pt x="154707" y="46453"/>
                  </a:lnTo>
                  <a:lnTo>
                    <a:pt x="153684" y="43895"/>
                  </a:lnTo>
                  <a:lnTo>
                    <a:pt x="152456" y="41337"/>
                  </a:lnTo>
                  <a:lnTo>
                    <a:pt x="151228" y="38881"/>
                  </a:lnTo>
                  <a:lnTo>
                    <a:pt x="149898" y="36426"/>
                  </a:lnTo>
                  <a:lnTo>
                    <a:pt x="148363" y="34072"/>
                  </a:lnTo>
                  <a:lnTo>
                    <a:pt x="146828" y="31719"/>
                  </a:lnTo>
                  <a:lnTo>
                    <a:pt x="145191" y="29468"/>
                  </a:lnTo>
                  <a:lnTo>
                    <a:pt x="143554" y="27319"/>
                  </a:lnTo>
                  <a:lnTo>
                    <a:pt x="141712" y="25171"/>
                  </a:lnTo>
                  <a:lnTo>
                    <a:pt x="139871" y="23124"/>
                  </a:lnTo>
                  <a:lnTo>
                    <a:pt x="137926" y="21078"/>
                  </a:lnTo>
                  <a:lnTo>
                    <a:pt x="135880" y="19236"/>
                  </a:lnTo>
                  <a:lnTo>
                    <a:pt x="133834" y="17394"/>
                  </a:lnTo>
                  <a:lnTo>
                    <a:pt x="131685" y="15655"/>
                  </a:lnTo>
                  <a:lnTo>
                    <a:pt x="129434" y="13915"/>
                  </a:lnTo>
                  <a:lnTo>
                    <a:pt x="127081" y="12381"/>
                  </a:lnTo>
                  <a:lnTo>
                    <a:pt x="124727" y="10846"/>
                  </a:lnTo>
                  <a:lnTo>
                    <a:pt x="122374" y="9413"/>
                  </a:lnTo>
                  <a:lnTo>
                    <a:pt x="119918" y="8083"/>
                  </a:lnTo>
                  <a:lnTo>
                    <a:pt x="117360" y="6855"/>
                  </a:lnTo>
                  <a:lnTo>
                    <a:pt x="114700" y="5730"/>
                  </a:lnTo>
                  <a:lnTo>
                    <a:pt x="112142" y="4707"/>
                  </a:lnTo>
                  <a:lnTo>
                    <a:pt x="109379" y="3786"/>
                  </a:lnTo>
                  <a:lnTo>
                    <a:pt x="106719" y="2865"/>
                  </a:lnTo>
                  <a:lnTo>
                    <a:pt x="103854" y="2149"/>
                  </a:lnTo>
                  <a:lnTo>
                    <a:pt x="101092" y="1535"/>
                  </a:lnTo>
                  <a:lnTo>
                    <a:pt x="98227" y="1023"/>
                  </a:lnTo>
                  <a:lnTo>
                    <a:pt x="95259" y="614"/>
                  </a:lnTo>
                  <a:lnTo>
                    <a:pt x="92292" y="307"/>
                  </a:lnTo>
                  <a:lnTo>
                    <a:pt x="89325" y="102"/>
                  </a:lnTo>
                  <a:lnTo>
                    <a:pt x="86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7"/>
            <p:cNvSpPr/>
            <p:nvPr/>
          </p:nvSpPr>
          <p:spPr>
            <a:xfrm>
              <a:off x="3807425" y="1772900"/>
              <a:ext cx="1383900" cy="306975"/>
            </a:xfrm>
            <a:custGeom>
              <a:avLst/>
              <a:gdLst/>
              <a:ahLst/>
              <a:cxnLst/>
              <a:rect l="l" t="t" r="r" b="b"/>
              <a:pathLst>
                <a:path w="55356" h="12279" extrusionOk="0">
                  <a:moveTo>
                    <a:pt x="1" y="1"/>
                  </a:moveTo>
                  <a:lnTo>
                    <a:pt x="922" y="1433"/>
                  </a:lnTo>
                  <a:lnTo>
                    <a:pt x="1842" y="2763"/>
                  </a:lnTo>
                  <a:lnTo>
                    <a:pt x="2661" y="4298"/>
                  </a:lnTo>
                  <a:lnTo>
                    <a:pt x="3480" y="5833"/>
                  </a:lnTo>
                  <a:lnTo>
                    <a:pt x="4093" y="7368"/>
                  </a:lnTo>
                  <a:lnTo>
                    <a:pt x="4707" y="9005"/>
                  </a:lnTo>
                  <a:lnTo>
                    <a:pt x="5219" y="10642"/>
                  </a:lnTo>
                  <a:lnTo>
                    <a:pt x="5628" y="12279"/>
                  </a:lnTo>
                  <a:lnTo>
                    <a:pt x="55355" y="12279"/>
                  </a:lnTo>
                  <a:lnTo>
                    <a:pt x="55253" y="9209"/>
                  </a:lnTo>
                  <a:lnTo>
                    <a:pt x="55048" y="6140"/>
                  </a:lnTo>
                  <a:lnTo>
                    <a:pt x="54742" y="3070"/>
                  </a:lnTo>
                  <a:lnTo>
                    <a:pt x="542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7"/>
            <p:cNvSpPr/>
            <p:nvPr/>
          </p:nvSpPr>
          <p:spPr>
            <a:xfrm>
              <a:off x="5083875" y="545075"/>
              <a:ext cx="1345500" cy="1227850"/>
            </a:xfrm>
            <a:custGeom>
              <a:avLst/>
              <a:gdLst/>
              <a:ahLst/>
              <a:cxnLst/>
              <a:rect l="l" t="t" r="r" b="b"/>
              <a:pathLst>
                <a:path w="53820" h="49114" extrusionOk="0">
                  <a:moveTo>
                    <a:pt x="34993" y="0"/>
                  </a:moveTo>
                  <a:lnTo>
                    <a:pt x="33152" y="103"/>
                  </a:lnTo>
                  <a:lnTo>
                    <a:pt x="31310" y="410"/>
                  </a:lnTo>
                  <a:lnTo>
                    <a:pt x="29468" y="819"/>
                  </a:lnTo>
                  <a:lnTo>
                    <a:pt x="27831" y="1433"/>
                  </a:lnTo>
                  <a:lnTo>
                    <a:pt x="26194" y="2251"/>
                  </a:lnTo>
                  <a:lnTo>
                    <a:pt x="24659" y="3172"/>
                  </a:lnTo>
                  <a:lnTo>
                    <a:pt x="23227" y="4195"/>
                  </a:lnTo>
                  <a:lnTo>
                    <a:pt x="21999" y="5423"/>
                  </a:lnTo>
                  <a:lnTo>
                    <a:pt x="20771" y="6753"/>
                  </a:lnTo>
                  <a:lnTo>
                    <a:pt x="19748" y="8186"/>
                  </a:lnTo>
                  <a:lnTo>
                    <a:pt x="18827" y="9618"/>
                  </a:lnTo>
                  <a:lnTo>
                    <a:pt x="18008" y="11255"/>
                  </a:lnTo>
                  <a:lnTo>
                    <a:pt x="17394" y="12995"/>
                  </a:lnTo>
                  <a:lnTo>
                    <a:pt x="16985" y="14734"/>
                  </a:lnTo>
                  <a:lnTo>
                    <a:pt x="16678" y="16576"/>
                  </a:lnTo>
                  <a:lnTo>
                    <a:pt x="16576" y="18418"/>
                  </a:lnTo>
                  <a:lnTo>
                    <a:pt x="16678" y="20567"/>
                  </a:lnTo>
                  <a:lnTo>
                    <a:pt x="16985" y="22511"/>
                  </a:lnTo>
                  <a:lnTo>
                    <a:pt x="17599" y="24455"/>
                  </a:lnTo>
                  <a:lnTo>
                    <a:pt x="18315" y="26399"/>
                  </a:lnTo>
                  <a:lnTo>
                    <a:pt x="7879" y="36835"/>
                  </a:lnTo>
                  <a:lnTo>
                    <a:pt x="0" y="36835"/>
                  </a:lnTo>
                  <a:lnTo>
                    <a:pt x="1023" y="39803"/>
                  </a:lnTo>
                  <a:lnTo>
                    <a:pt x="1944" y="42872"/>
                  </a:lnTo>
                  <a:lnTo>
                    <a:pt x="2660" y="45942"/>
                  </a:lnTo>
                  <a:lnTo>
                    <a:pt x="3172" y="49114"/>
                  </a:lnTo>
                  <a:lnTo>
                    <a:pt x="12995" y="49114"/>
                  </a:lnTo>
                  <a:lnTo>
                    <a:pt x="27115" y="35096"/>
                  </a:lnTo>
                  <a:lnTo>
                    <a:pt x="28956" y="35812"/>
                  </a:lnTo>
                  <a:lnTo>
                    <a:pt x="30900" y="36426"/>
                  </a:lnTo>
                  <a:lnTo>
                    <a:pt x="32845" y="36733"/>
                  </a:lnTo>
                  <a:lnTo>
                    <a:pt x="34993" y="36835"/>
                  </a:lnTo>
                  <a:lnTo>
                    <a:pt x="36835" y="36733"/>
                  </a:lnTo>
                  <a:lnTo>
                    <a:pt x="38677" y="36528"/>
                  </a:lnTo>
                  <a:lnTo>
                    <a:pt x="40518" y="36017"/>
                  </a:lnTo>
                  <a:lnTo>
                    <a:pt x="42258" y="35403"/>
                  </a:lnTo>
                  <a:lnTo>
                    <a:pt x="43895" y="34584"/>
                  </a:lnTo>
                  <a:lnTo>
                    <a:pt x="45430" y="33663"/>
                  </a:lnTo>
                  <a:lnTo>
                    <a:pt x="46862" y="32640"/>
                  </a:lnTo>
                  <a:lnTo>
                    <a:pt x="48192" y="31412"/>
                  </a:lnTo>
                  <a:lnTo>
                    <a:pt x="49420" y="30185"/>
                  </a:lnTo>
                  <a:lnTo>
                    <a:pt x="50546" y="28752"/>
                  </a:lnTo>
                  <a:lnTo>
                    <a:pt x="51467" y="27217"/>
                  </a:lnTo>
                  <a:lnTo>
                    <a:pt x="52285" y="25580"/>
                  </a:lnTo>
                  <a:lnTo>
                    <a:pt x="52899" y="23943"/>
                  </a:lnTo>
                  <a:lnTo>
                    <a:pt x="53411" y="22101"/>
                  </a:lnTo>
                  <a:lnTo>
                    <a:pt x="53718" y="20362"/>
                  </a:lnTo>
                  <a:lnTo>
                    <a:pt x="53820" y="18418"/>
                  </a:lnTo>
                  <a:lnTo>
                    <a:pt x="53718" y="16576"/>
                  </a:lnTo>
                  <a:lnTo>
                    <a:pt x="53411" y="14734"/>
                  </a:lnTo>
                  <a:lnTo>
                    <a:pt x="52899" y="12995"/>
                  </a:lnTo>
                  <a:lnTo>
                    <a:pt x="52285" y="11255"/>
                  </a:lnTo>
                  <a:lnTo>
                    <a:pt x="51467" y="9618"/>
                  </a:lnTo>
                  <a:lnTo>
                    <a:pt x="50546" y="8186"/>
                  </a:lnTo>
                  <a:lnTo>
                    <a:pt x="49420" y="6753"/>
                  </a:lnTo>
                  <a:lnTo>
                    <a:pt x="48192" y="5423"/>
                  </a:lnTo>
                  <a:lnTo>
                    <a:pt x="46862" y="4195"/>
                  </a:lnTo>
                  <a:lnTo>
                    <a:pt x="45430" y="3172"/>
                  </a:lnTo>
                  <a:lnTo>
                    <a:pt x="43895" y="2251"/>
                  </a:lnTo>
                  <a:lnTo>
                    <a:pt x="42258" y="1433"/>
                  </a:lnTo>
                  <a:lnTo>
                    <a:pt x="40518" y="819"/>
                  </a:lnTo>
                  <a:lnTo>
                    <a:pt x="38677" y="410"/>
                  </a:lnTo>
                  <a:lnTo>
                    <a:pt x="36835" y="103"/>
                  </a:lnTo>
                  <a:lnTo>
                    <a:pt x="349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7"/>
            <p:cNvSpPr/>
            <p:nvPr/>
          </p:nvSpPr>
          <p:spPr>
            <a:xfrm>
              <a:off x="5163150" y="1772900"/>
              <a:ext cx="1266225" cy="920900"/>
            </a:xfrm>
            <a:custGeom>
              <a:avLst/>
              <a:gdLst/>
              <a:ahLst/>
              <a:cxnLst/>
              <a:rect l="l" t="t" r="r" b="b"/>
              <a:pathLst>
                <a:path w="50649" h="36836" extrusionOk="0">
                  <a:moveTo>
                    <a:pt x="31822" y="1"/>
                  </a:moveTo>
                  <a:lnTo>
                    <a:pt x="30287" y="103"/>
                  </a:lnTo>
                  <a:lnTo>
                    <a:pt x="28855" y="205"/>
                  </a:lnTo>
                  <a:lnTo>
                    <a:pt x="27423" y="512"/>
                  </a:lnTo>
                  <a:lnTo>
                    <a:pt x="26092" y="921"/>
                  </a:lnTo>
                  <a:lnTo>
                    <a:pt x="24762" y="1433"/>
                  </a:lnTo>
                  <a:lnTo>
                    <a:pt x="23432" y="2047"/>
                  </a:lnTo>
                  <a:lnTo>
                    <a:pt x="22204" y="2661"/>
                  </a:lnTo>
                  <a:lnTo>
                    <a:pt x="21079" y="3479"/>
                  </a:lnTo>
                  <a:lnTo>
                    <a:pt x="19953" y="4298"/>
                  </a:lnTo>
                  <a:lnTo>
                    <a:pt x="18930" y="5321"/>
                  </a:lnTo>
                  <a:lnTo>
                    <a:pt x="18009" y="6242"/>
                  </a:lnTo>
                  <a:lnTo>
                    <a:pt x="17088" y="7368"/>
                  </a:lnTo>
                  <a:lnTo>
                    <a:pt x="16270" y="8493"/>
                  </a:lnTo>
                  <a:lnTo>
                    <a:pt x="15553" y="9721"/>
                  </a:lnTo>
                  <a:lnTo>
                    <a:pt x="14940" y="10949"/>
                  </a:lnTo>
                  <a:lnTo>
                    <a:pt x="14428" y="12279"/>
                  </a:lnTo>
                  <a:lnTo>
                    <a:pt x="1126" y="12279"/>
                  </a:lnTo>
                  <a:lnTo>
                    <a:pt x="1024" y="15451"/>
                  </a:lnTo>
                  <a:lnTo>
                    <a:pt x="819" y="18520"/>
                  </a:lnTo>
                  <a:lnTo>
                    <a:pt x="513" y="21488"/>
                  </a:lnTo>
                  <a:lnTo>
                    <a:pt x="1" y="24557"/>
                  </a:lnTo>
                  <a:lnTo>
                    <a:pt x="14428" y="24557"/>
                  </a:lnTo>
                  <a:lnTo>
                    <a:pt x="14940" y="25887"/>
                  </a:lnTo>
                  <a:lnTo>
                    <a:pt x="15553" y="27115"/>
                  </a:lnTo>
                  <a:lnTo>
                    <a:pt x="16270" y="28343"/>
                  </a:lnTo>
                  <a:lnTo>
                    <a:pt x="17088" y="29469"/>
                  </a:lnTo>
                  <a:lnTo>
                    <a:pt x="18009" y="30594"/>
                  </a:lnTo>
                  <a:lnTo>
                    <a:pt x="18930" y="31617"/>
                  </a:lnTo>
                  <a:lnTo>
                    <a:pt x="19953" y="32538"/>
                  </a:lnTo>
                  <a:lnTo>
                    <a:pt x="21079" y="33357"/>
                  </a:lnTo>
                  <a:lnTo>
                    <a:pt x="22204" y="34175"/>
                  </a:lnTo>
                  <a:lnTo>
                    <a:pt x="23432" y="34891"/>
                  </a:lnTo>
                  <a:lnTo>
                    <a:pt x="24762" y="35403"/>
                  </a:lnTo>
                  <a:lnTo>
                    <a:pt x="26092" y="35915"/>
                  </a:lnTo>
                  <a:lnTo>
                    <a:pt x="27423" y="36324"/>
                  </a:lnTo>
                  <a:lnTo>
                    <a:pt x="28855" y="36631"/>
                  </a:lnTo>
                  <a:lnTo>
                    <a:pt x="30287" y="36836"/>
                  </a:lnTo>
                  <a:lnTo>
                    <a:pt x="31822" y="36836"/>
                  </a:lnTo>
                  <a:lnTo>
                    <a:pt x="33664" y="36733"/>
                  </a:lnTo>
                  <a:lnTo>
                    <a:pt x="35506" y="36529"/>
                  </a:lnTo>
                  <a:lnTo>
                    <a:pt x="37347" y="36017"/>
                  </a:lnTo>
                  <a:lnTo>
                    <a:pt x="39087" y="35403"/>
                  </a:lnTo>
                  <a:lnTo>
                    <a:pt x="40724" y="34585"/>
                  </a:lnTo>
                  <a:lnTo>
                    <a:pt x="42259" y="33664"/>
                  </a:lnTo>
                  <a:lnTo>
                    <a:pt x="43691" y="32640"/>
                  </a:lnTo>
                  <a:lnTo>
                    <a:pt x="45021" y="31413"/>
                  </a:lnTo>
                  <a:lnTo>
                    <a:pt x="46249" y="30185"/>
                  </a:lnTo>
                  <a:lnTo>
                    <a:pt x="47375" y="28752"/>
                  </a:lnTo>
                  <a:lnTo>
                    <a:pt x="48296" y="27218"/>
                  </a:lnTo>
                  <a:lnTo>
                    <a:pt x="49114" y="25580"/>
                  </a:lnTo>
                  <a:lnTo>
                    <a:pt x="49728" y="23943"/>
                  </a:lnTo>
                  <a:lnTo>
                    <a:pt x="50240" y="22102"/>
                  </a:lnTo>
                  <a:lnTo>
                    <a:pt x="50547" y="20362"/>
                  </a:lnTo>
                  <a:lnTo>
                    <a:pt x="50649" y="18418"/>
                  </a:lnTo>
                  <a:lnTo>
                    <a:pt x="50547" y="16576"/>
                  </a:lnTo>
                  <a:lnTo>
                    <a:pt x="50240" y="14735"/>
                  </a:lnTo>
                  <a:lnTo>
                    <a:pt x="49728" y="12995"/>
                  </a:lnTo>
                  <a:lnTo>
                    <a:pt x="49114" y="11256"/>
                  </a:lnTo>
                  <a:lnTo>
                    <a:pt x="48296" y="9619"/>
                  </a:lnTo>
                  <a:lnTo>
                    <a:pt x="47375" y="8186"/>
                  </a:lnTo>
                  <a:lnTo>
                    <a:pt x="46249" y="6754"/>
                  </a:lnTo>
                  <a:lnTo>
                    <a:pt x="45021" y="5424"/>
                  </a:lnTo>
                  <a:lnTo>
                    <a:pt x="43691" y="4196"/>
                  </a:lnTo>
                  <a:lnTo>
                    <a:pt x="42259" y="3173"/>
                  </a:lnTo>
                  <a:lnTo>
                    <a:pt x="40724" y="2252"/>
                  </a:lnTo>
                  <a:lnTo>
                    <a:pt x="39087" y="1433"/>
                  </a:lnTo>
                  <a:lnTo>
                    <a:pt x="37347" y="819"/>
                  </a:lnTo>
                  <a:lnTo>
                    <a:pt x="35506" y="410"/>
                  </a:lnTo>
                  <a:lnTo>
                    <a:pt x="33664" y="103"/>
                  </a:lnTo>
                  <a:lnTo>
                    <a:pt x="3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7"/>
            <p:cNvSpPr/>
            <p:nvPr/>
          </p:nvSpPr>
          <p:spPr>
            <a:xfrm>
              <a:off x="4963650" y="2693775"/>
              <a:ext cx="1465725" cy="1227850"/>
            </a:xfrm>
            <a:custGeom>
              <a:avLst/>
              <a:gdLst/>
              <a:ahLst/>
              <a:cxnLst/>
              <a:rect l="l" t="t" r="r" b="b"/>
              <a:pathLst>
                <a:path w="58629" h="49114" extrusionOk="0">
                  <a:moveTo>
                    <a:pt x="4809" y="1"/>
                  </a:moveTo>
                  <a:lnTo>
                    <a:pt x="4400" y="1228"/>
                  </a:lnTo>
                  <a:lnTo>
                    <a:pt x="3990" y="2354"/>
                  </a:lnTo>
                  <a:lnTo>
                    <a:pt x="2967" y="4810"/>
                  </a:lnTo>
                  <a:lnTo>
                    <a:pt x="1637" y="7981"/>
                  </a:lnTo>
                  <a:lnTo>
                    <a:pt x="0" y="12279"/>
                  </a:lnTo>
                  <a:lnTo>
                    <a:pt x="12688" y="12279"/>
                  </a:lnTo>
                  <a:lnTo>
                    <a:pt x="23124" y="22818"/>
                  </a:lnTo>
                  <a:lnTo>
                    <a:pt x="22408" y="24660"/>
                  </a:lnTo>
                  <a:lnTo>
                    <a:pt x="21794" y="26604"/>
                  </a:lnTo>
                  <a:lnTo>
                    <a:pt x="21487" y="28650"/>
                  </a:lnTo>
                  <a:lnTo>
                    <a:pt x="21385" y="30696"/>
                  </a:lnTo>
                  <a:lnTo>
                    <a:pt x="21487" y="32640"/>
                  </a:lnTo>
                  <a:lnTo>
                    <a:pt x="21794" y="34380"/>
                  </a:lnTo>
                  <a:lnTo>
                    <a:pt x="22203" y="36222"/>
                  </a:lnTo>
                  <a:lnTo>
                    <a:pt x="22817" y="37859"/>
                  </a:lnTo>
                  <a:lnTo>
                    <a:pt x="23636" y="39496"/>
                  </a:lnTo>
                  <a:lnTo>
                    <a:pt x="24557" y="41031"/>
                  </a:lnTo>
                  <a:lnTo>
                    <a:pt x="25580" y="42463"/>
                  </a:lnTo>
                  <a:lnTo>
                    <a:pt x="26808" y="43691"/>
                  </a:lnTo>
                  <a:lnTo>
                    <a:pt x="28036" y="44919"/>
                  </a:lnTo>
                  <a:lnTo>
                    <a:pt x="29468" y="45942"/>
                  </a:lnTo>
                  <a:lnTo>
                    <a:pt x="31003" y="46863"/>
                  </a:lnTo>
                  <a:lnTo>
                    <a:pt x="32640" y="47681"/>
                  </a:lnTo>
                  <a:lnTo>
                    <a:pt x="34277" y="48295"/>
                  </a:lnTo>
                  <a:lnTo>
                    <a:pt x="36119" y="48807"/>
                  </a:lnTo>
                  <a:lnTo>
                    <a:pt x="37961" y="49012"/>
                  </a:lnTo>
                  <a:lnTo>
                    <a:pt x="39802" y="49114"/>
                  </a:lnTo>
                  <a:lnTo>
                    <a:pt x="41644" y="49012"/>
                  </a:lnTo>
                  <a:lnTo>
                    <a:pt x="43486" y="48807"/>
                  </a:lnTo>
                  <a:lnTo>
                    <a:pt x="45327" y="48295"/>
                  </a:lnTo>
                  <a:lnTo>
                    <a:pt x="47067" y="47681"/>
                  </a:lnTo>
                  <a:lnTo>
                    <a:pt x="48704" y="46863"/>
                  </a:lnTo>
                  <a:lnTo>
                    <a:pt x="50239" y="45942"/>
                  </a:lnTo>
                  <a:lnTo>
                    <a:pt x="51671" y="44919"/>
                  </a:lnTo>
                  <a:lnTo>
                    <a:pt x="53001" y="43691"/>
                  </a:lnTo>
                  <a:lnTo>
                    <a:pt x="54229" y="42463"/>
                  </a:lnTo>
                  <a:lnTo>
                    <a:pt x="55355" y="41031"/>
                  </a:lnTo>
                  <a:lnTo>
                    <a:pt x="56276" y="39496"/>
                  </a:lnTo>
                  <a:lnTo>
                    <a:pt x="57094" y="37859"/>
                  </a:lnTo>
                  <a:lnTo>
                    <a:pt x="57708" y="36222"/>
                  </a:lnTo>
                  <a:lnTo>
                    <a:pt x="58220" y="34380"/>
                  </a:lnTo>
                  <a:lnTo>
                    <a:pt x="58527" y="32640"/>
                  </a:lnTo>
                  <a:lnTo>
                    <a:pt x="58629" y="30696"/>
                  </a:lnTo>
                  <a:lnTo>
                    <a:pt x="58527" y="28855"/>
                  </a:lnTo>
                  <a:lnTo>
                    <a:pt x="58220" y="27013"/>
                  </a:lnTo>
                  <a:lnTo>
                    <a:pt x="57708" y="25273"/>
                  </a:lnTo>
                  <a:lnTo>
                    <a:pt x="57094" y="23534"/>
                  </a:lnTo>
                  <a:lnTo>
                    <a:pt x="56276" y="21897"/>
                  </a:lnTo>
                  <a:lnTo>
                    <a:pt x="55355" y="20464"/>
                  </a:lnTo>
                  <a:lnTo>
                    <a:pt x="54229" y="19032"/>
                  </a:lnTo>
                  <a:lnTo>
                    <a:pt x="53001" y="17702"/>
                  </a:lnTo>
                  <a:lnTo>
                    <a:pt x="51671" y="16474"/>
                  </a:lnTo>
                  <a:lnTo>
                    <a:pt x="50239" y="15451"/>
                  </a:lnTo>
                  <a:lnTo>
                    <a:pt x="48704" y="14530"/>
                  </a:lnTo>
                  <a:lnTo>
                    <a:pt x="47067" y="13711"/>
                  </a:lnTo>
                  <a:lnTo>
                    <a:pt x="45327" y="13097"/>
                  </a:lnTo>
                  <a:lnTo>
                    <a:pt x="43486" y="12688"/>
                  </a:lnTo>
                  <a:lnTo>
                    <a:pt x="41644" y="12381"/>
                  </a:lnTo>
                  <a:lnTo>
                    <a:pt x="39802" y="12279"/>
                  </a:lnTo>
                  <a:lnTo>
                    <a:pt x="37654" y="12381"/>
                  </a:lnTo>
                  <a:lnTo>
                    <a:pt x="35709" y="12790"/>
                  </a:lnTo>
                  <a:lnTo>
                    <a:pt x="33765" y="13302"/>
                  </a:lnTo>
                  <a:lnTo>
                    <a:pt x="31924" y="14121"/>
                  </a:lnTo>
                  <a:lnTo>
                    <a:pt x="178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" name="Google Shape;345;p17"/>
          <p:cNvGrpSpPr/>
          <p:nvPr/>
        </p:nvGrpSpPr>
        <p:grpSpPr>
          <a:xfrm>
            <a:off x="5115047" y="1436307"/>
            <a:ext cx="472142" cy="472112"/>
            <a:chOff x="-44512325" y="3176075"/>
            <a:chExt cx="300900" cy="300900"/>
          </a:xfrm>
        </p:grpSpPr>
        <p:sp>
          <p:nvSpPr>
            <p:cNvPr id="346" name="Google Shape;346;p17"/>
            <p:cNvSpPr/>
            <p:nvPr/>
          </p:nvSpPr>
          <p:spPr>
            <a:xfrm>
              <a:off x="-44512325" y="3176075"/>
              <a:ext cx="300900" cy="300900"/>
            </a:xfrm>
            <a:custGeom>
              <a:avLst/>
              <a:gdLst/>
              <a:ahLst/>
              <a:cxnLst/>
              <a:rect l="l" t="t" r="r" b="b"/>
              <a:pathLst>
                <a:path w="12036" h="12036" extrusionOk="0">
                  <a:moveTo>
                    <a:pt x="3246" y="2868"/>
                  </a:moveTo>
                  <a:cubicBezTo>
                    <a:pt x="3435" y="2868"/>
                    <a:pt x="3592" y="3025"/>
                    <a:pt x="3592" y="3246"/>
                  </a:cubicBezTo>
                  <a:cubicBezTo>
                    <a:pt x="3592" y="3435"/>
                    <a:pt x="3435" y="3592"/>
                    <a:pt x="3246" y="3592"/>
                  </a:cubicBezTo>
                  <a:cubicBezTo>
                    <a:pt x="3057" y="3592"/>
                    <a:pt x="2899" y="3435"/>
                    <a:pt x="2899" y="3246"/>
                  </a:cubicBezTo>
                  <a:cubicBezTo>
                    <a:pt x="2899" y="3025"/>
                    <a:pt x="3057" y="2868"/>
                    <a:pt x="3246" y="2868"/>
                  </a:cubicBezTo>
                  <a:close/>
                  <a:moveTo>
                    <a:pt x="8854" y="2868"/>
                  </a:moveTo>
                  <a:cubicBezTo>
                    <a:pt x="9043" y="2868"/>
                    <a:pt x="9200" y="3025"/>
                    <a:pt x="9200" y="3246"/>
                  </a:cubicBezTo>
                  <a:cubicBezTo>
                    <a:pt x="9200" y="3435"/>
                    <a:pt x="9043" y="3592"/>
                    <a:pt x="8854" y="3592"/>
                  </a:cubicBezTo>
                  <a:cubicBezTo>
                    <a:pt x="8665" y="3592"/>
                    <a:pt x="8507" y="3435"/>
                    <a:pt x="8507" y="3246"/>
                  </a:cubicBezTo>
                  <a:cubicBezTo>
                    <a:pt x="8507" y="3025"/>
                    <a:pt x="8665" y="2868"/>
                    <a:pt x="8854" y="2868"/>
                  </a:cubicBezTo>
                  <a:close/>
                  <a:moveTo>
                    <a:pt x="6774" y="3277"/>
                  </a:moveTo>
                  <a:cubicBezTo>
                    <a:pt x="6963" y="3277"/>
                    <a:pt x="7121" y="3435"/>
                    <a:pt x="7121" y="3624"/>
                  </a:cubicBezTo>
                  <a:lnTo>
                    <a:pt x="7121" y="3876"/>
                  </a:lnTo>
                  <a:cubicBezTo>
                    <a:pt x="7247" y="3907"/>
                    <a:pt x="7341" y="3970"/>
                    <a:pt x="7467" y="4065"/>
                  </a:cubicBezTo>
                  <a:lnTo>
                    <a:pt x="7656" y="3939"/>
                  </a:lnTo>
                  <a:cubicBezTo>
                    <a:pt x="7706" y="3919"/>
                    <a:pt x="7766" y="3908"/>
                    <a:pt x="7825" y="3908"/>
                  </a:cubicBezTo>
                  <a:cubicBezTo>
                    <a:pt x="7955" y="3908"/>
                    <a:pt x="8086" y="3957"/>
                    <a:pt x="8129" y="4065"/>
                  </a:cubicBezTo>
                  <a:lnTo>
                    <a:pt x="8854" y="5294"/>
                  </a:lnTo>
                  <a:cubicBezTo>
                    <a:pt x="8917" y="5451"/>
                    <a:pt x="8885" y="5672"/>
                    <a:pt x="8728" y="5735"/>
                  </a:cubicBezTo>
                  <a:lnTo>
                    <a:pt x="8539" y="5861"/>
                  </a:lnTo>
                  <a:lnTo>
                    <a:pt x="8539" y="6270"/>
                  </a:lnTo>
                  <a:lnTo>
                    <a:pt x="8728" y="6396"/>
                  </a:lnTo>
                  <a:cubicBezTo>
                    <a:pt x="8885" y="6459"/>
                    <a:pt x="8980" y="6711"/>
                    <a:pt x="8854" y="6869"/>
                  </a:cubicBezTo>
                  <a:lnTo>
                    <a:pt x="8129" y="8066"/>
                  </a:lnTo>
                  <a:cubicBezTo>
                    <a:pt x="8043" y="8174"/>
                    <a:pt x="7927" y="8222"/>
                    <a:pt x="7812" y="8222"/>
                  </a:cubicBezTo>
                  <a:cubicBezTo>
                    <a:pt x="7759" y="8222"/>
                    <a:pt x="7706" y="8212"/>
                    <a:pt x="7656" y="8192"/>
                  </a:cubicBezTo>
                  <a:lnTo>
                    <a:pt x="7467" y="8066"/>
                  </a:lnTo>
                  <a:cubicBezTo>
                    <a:pt x="7341" y="8160"/>
                    <a:pt x="7215" y="8223"/>
                    <a:pt x="7121" y="8255"/>
                  </a:cubicBezTo>
                  <a:lnTo>
                    <a:pt x="7121" y="8507"/>
                  </a:lnTo>
                  <a:cubicBezTo>
                    <a:pt x="7121" y="8696"/>
                    <a:pt x="6963" y="8854"/>
                    <a:pt x="6774" y="8854"/>
                  </a:cubicBezTo>
                  <a:lnTo>
                    <a:pt x="5357" y="8854"/>
                  </a:lnTo>
                  <a:cubicBezTo>
                    <a:pt x="5136" y="8854"/>
                    <a:pt x="4978" y="8696"/>
                    <a:pt x="4978" y="8507"/>
                  </a:cubicBezTo>
                  <a:lnTo>
                    <a:pt x="4978" y="8255"/>
                  </a:lnTo>
                  <a:cubicBezTo>
                    <a:pt x="4884" y="8223"/>
                    <a:pt x="4758" y="8160"/>
                    <a:pt x="4632" y="8066"/>
                  </a:cubicBezTo>
                  <a:lnTo>
                    <a:pt x="4443" y="8192"/>
                  </a:lnTo>
                  <a:cubicBezTo>
                    <a:pt x="4393" y="8212"/>
                    <a:pt x="4334" y="8222"/>
                    <a:pt x="4274" y="8222"/>
                  </a:cubicBezTo>
                  <a:cubicBezTo>
                    <a:pt x="4145" y="8222"/>
                    <a:pt x="4013" y="8174"/>
                    <a:pt x="3970" y="8066"/>
                  </a:cubicBezTo>
                  <a:lnTo>
                    <a:pt x="3246" y="6869"/>
                  </a:lnTo>
                  <a:cubicBezTo>
                    <a:pt x="3183" y="6680"/>
                    <a:pt x="3214" y="6459"/>
                    <a:pt x="3372" y="6396"/>
                  </a:cubicBezTo>
                  <a:lnTo>
                    <a:pt x="3561" y="6270"/>
                  </a:lnTo>
                  <a:lnTo>
                    <a:pt x="3561" y="5861"/>
                  </a:lnTo>
                  <a:lnTo>
                    <a:pt x="3372" y="5735"/>
                  </a:lnTo>
                  <a:cubicBezTo>
                    <a:pt x="3214" y="5672"/>
                    <a:pt x="3151" y="5420"/>
                    <a:pt x="3246" y="5294"/>
                  </a:cubicBezTo>
                  <a:lnTo>
                    <a:pt x="3970" y="4065"/>
                  </a:lnTo>
                  <a:cubicBezTo>
                    <a:pt x="4013" y="3958"/>
                    <a:pt x="4142" y="3880"/>
                    <a:pt x="4270" y="3880"/>
                  </a:cubicBezTo>
                  <a:cubicBezTo>
                    <a:pt x="4331" y="3880"/>
                    <a:pt x="4392" y="3898"/>
                    <a:pt x="4443" y="3939"/>
                  </a:cubicBezTo>
                  <a:lnTo>
                    <a:pt x="4632" y="4065"/>
                  </a:lnTo>
                  <a:cubicBezTo>
                    <a:pt x="4758" y="3970"/>
                    <a:pt x="4884" y="3907"/>
                    <a:pt x="4978" y="3876"/>
                  </a:cubicBezTo>
                  <a:lnTo>
                    <a:pt x="4978" y="3624"/>
                  </a:lnTo>
                  <a:cubicBezTo>
                    <a:pt x="4978" y="3435"/>
                    <a:pt x="5136" y="3277"/>
                    <a:pt x="5357" y="3277"/>
                  </a:cubicBezTo>
                  <a:close/>
                  <a:moveTo>
                    <a:pt x="3246" y="8475"/>
                  </a:moveTo>
                  <a:cubicBezTo>
                    <a:pt x="3435" y="8475"/>
                    <a:pt x="3592" y="8633"/>
                    <a:pt x="3592" y="8822"/>
                  </a:cubicBezTo>
                  <a:cubicBezTo>
                    <a:pt x="3592" y="9043"/>
                    <a:pt x="3435" y="9169"/>
                    <a:pt x="3246" y="9169"/>
                  </a:cubicBezTo>
                  <a:cubicBezTo>
                    <a:pt x="3057" y="9169"/>
                    <a:pt x="2899" y="9011"/>
                    <a:pt x="2899" y="8822"/>
                  </a:cubicBezTo>
                  <a:cubicBezTo>
                    <a:pt x="2899" y="8633"/>
                    <a:pt x="3057" y="8475"/>
                    <a:pt x="3246" y="8475"/>
                  </a:cubicBezTo>
                  <a:close/>
                  <a:moveTo>
                    <a:pt x="8854" y="8475"/>
                  </a:moveTo>
                  <a:cubicBezTo>
                    <a:pt x="9043" y="8475"/>
                    <a:pt x="9200" y="8633"/>
                    <a:pt x="9200" y="8822"/>
                  </a:cubicBezTo>
                  <a:cubicBezTo>
                    <a:pt x="9200" y="9043"/>
                    <a:pt x="9043" y="9169"/>
                    <a:pt x="8854" y="9169"/>
                  </a:cubicBezTo>
                  <a:cubicBezTo>
                    <a:pt x="8665" y="9169"/>
                    <a:pt x="8507" y="9011"/>
                    <a:pt x="8507" y="8822"/>
                  </a:cubicBezTo>
                  <a:cubicBezTo>
                    <a:pt x="8507" y="8633"/>
                    <a:pt x="8665" y="8475"/>
                    <a:pt x="8854" y="84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8"/>
                  </a:lnTo>
                  <a:lnTo>
                    <a:pt x="2458" y="1418"/>
                  </a:lnTo>
                  <a:cubicBezTo>
                    <a:pt x="1891" y="1418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1"/>
                    <a:pt x="1" y="4600"/>
                  </a:cubicBezTo>
                  <a:cubicBezTo>
                    <a:pt x="1" y="4821"/>
                    <a:pt x="158" y="4978"/>
                    <a:pt x="347" y="4978"/>
                  </a:cubicBezTo>
                  <a:lnTo>
                    <a:pt x="1418" y="4978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89"/>
                  </a:lnTo>
                  <a:lnTo>
                    <a:pt x="347" y="7089"/>
                  </a:lnTo>
                  <a:cubicBezTo>
                    <a:pt x="158" y="7089"/>
                    <a:pt x="1" y="7247"/>
                    <a:pt x="1" y="7436"/>
                  </a:cubicBezTo>
                  <a:cubicBezTo>
                    <a:pt x="1" y="7656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18"/>
                    <a:pt x="2458" y="10618"/>
                  </a:cubicBezTo>
                  <a:lnTo>
                    <a:pt x="2836" y="10618"/>
                  </a:lnTo>
                  <a:lnTo>
                    <a:pt x="2836" y="11689"/>
                  </a:lnTo>
                  <a:cubicBezTo>
                    <a:pt x="2836" y="11878"/>
                    <a:pt x="2994" y="12036"/>
                    <a:pt x="3183" y="12036"/>
                  </a:cubicBezTo>
                  <a:cubicBezTo>
                    <a:pt x="3372" y="12036"/>
                    <a:pt x="3529" y="11878"/>
                    <a:pt x="3529" y="11689"/>
                  </a:cubicBezTo>
                  <a:lnTo>
                    <a:pt x="3529" y="10618"/>
                  </a:lnTo>
                  <a:lnTo>
                    <a:pt x="4254" y="10618"/>
                  </a:lnTo>
                  <a:lnTo>
                    <a:pt x="4254" y="11689"/>
                  </a:lnTo>
                  <a:cubicBezTo>
                    <a:pt x="4254" y="11878"/>
                    <a:pt x="4411" y="12036"/>
                    <a:pt x="4600" y="12036"/>
                  </a:cubicBezTo>
                  <a:cubicBezTo>
                    <a:pt x="4789" y="12036"/>
                    <a:pt x="4947" y="11878"/>
                    <a:pt x="4947" y="11689"/>
                  </a:cubicBezTo>
                  <a:lnTo>
                    <a:pt x="4947" y="10618"/>
                  </a:lnTo>
                  <a:lnTo>
                    <a:pt x="5672" y="10618"/>
                  </a:lnTo>
                  <a:lnTo>
                    <a:pt x="5672" y="11689"/>
                  </a:lnTo>
                  <a:cubicBezTo>
                    <a:pt x="5672" y="11878"/>
                    <a:pt x="5829" y="12036"/>
                    <a:pt x="6018" y="12036"/>
                  </a:cubicBezTo>
                  <a:cubicBezTo>
                    <a:pt x="6207" y="12036"/>
                    <a:pt x="6365" y="11878"/>
                    <a:pt x="6365" y="11689"/>
                  </a:cubicBezTo>
                  <a:lnTo>
                    <a:pt x="6365" y="10618"/>
                  </a:lnTo>
                  <a:lnTo>
                    <a:pt x="7089" y="10618"/>
                  </a:lnTo>
                  <a:lnTo>
                    <a:pt x="7089" y="11689"/>
                  </a:lnTo>
                  <a:cubicBezTo>
                    <a:pt x="7089" y="11878"/>
                    <a:pt x="7247" y="12036"/>
                    <a:pt x="7436" y="12036"/>
                  </a:cubicBezTo>
                  <a:cubicBezTo>
                    <a:pt x="7625" y="12036"/>
                    <a:pt x="7782" y="11878"/>
                    <a:pt x="7782" y="11689"/>
                  </a:cubicBezTo>
                  <a:lnTo>
                    <a:pt x="7782" y="10618"/>
                  </a:lnTo>
                  <a:lnTo>
                    <a:pt x="8507" y="10618"/>
                  </a:lnTo>
                  <a:lnTo>
                    <a:pt x="8507" y="11689"/>
                  </a:lnTo>
                  <a:cubicBezTo>
                    <a:pt x="8507" y="11878"/>
                    <a:pt x="8665" y="12036"/>
                    <a:pt x="8854" y="12036"/>
                  </a:cubicBezTo>
                  <a:cubicBezTo>
                    <a:pt x="9043" y="12036"/>
                    <a:pt x="9200" y="11878"/>
                    <a:pt x="9200" y="11689"/>
                  </a:cubicBezTo>
                  <a:lnTo>
                    <a:pt x="9200" y="10618"/>
                  </a:lnTo>
                  <a:lnTo>
                    <a:pt x="9547" y="10618"/>
                  </a:lnTo>
                  <a:cubicBezTo>
                    <a:pt x="10145" y="10618"/>
                    <a:pt x="10618" y="10177"/>
                    <a:pt x="10618" y="9578"/>
                  </a:cubicBezTo>
                  <a:lnTo>
                    <a:pt x="10618" y="9232"/>
                  </a:lnTo>
                  <a:lnTo>
                    <a:pt x="11689" y="9232"/>
                  </a:lnTo>
                  <a:cubicBezTo>
                    <a:pt x="11878" y="9232"/>
                    <a:pt x="12036" y="9074"/>
                    <a:pt x="12036" y="8854"/>
                  </a:cubicBezTo>
                  <a:cubicBezTo>
                    <a:pt x="12036" y="8665"/>
                    <a:pt x="11878" y="8507"/>
                    <a:pt x="11689" y="8507"/>
                  </a:cubicBezTo>
                  <a:lnTo>
                    <a:pt x="10618" y="8507"/>
                  </a:lnTo>
                  <a:lnTo>
                    <a:pt x="10618" y="7814"/>
                  </a:lnTo>
                  <a:lnTo>
                    <a:pt x="11689" y="7814"/>
                  </a:lnTo>
                  <a:cubicBezTo>
                    <a:pt x="11878" y="7814"/>
                    <a:pt x="12036" y="7656"/>
                    <a:pt x="12036" y="7436"/>
                  </a:cubicBezTo>
                  <a:cubicBezTo>
                    <a:pt x="12036" y="7247"/>
                    <a:pt x="11878" y="7089"/>
                    <a:pt x="11689" y="7089"/>
                  </a:cubicBezTo>
                  <a:lnTo>
                    <a:pt x="10618" y="7089"/>
                  </a:lnTo>
                  <a:lnTo>
                    <a:pt x="10618" y="6396"/>
                  </a:lnTo>
                  <a:lnTo>
                    <a:pt x="11689" y="6396"/>
                  </a:lnTo>
                  <a:cubicBezTo>
                    <a:pt x="11878" y="6396"/>
                    <a:pt x="12036" y="6239"/>
                    <a:pt x="12036" y="6018"/>
                  </a:cubicBezTo>
                  <a:cubicBezTo>
                    <a:pt x="12036" y="5829"/>
                    <a:pt x="11878" y="5672"/>
                    <a:pt x="11689" y="5672"/>
                  </a:cubicBezTo>
                  <a:lnTo>
                    <a:pt x="10618" y="5672"/>
                  </a:lnTo>
                  <a:lnTo>
                    <a:pt x="10618" y="4978"/>
                  </a:lnTo>
                  <a:lnTo>
                    <a:pt x="11689" y="4978"/>
                  </a:lnTo>
                  <a:cubicBezTo>
                    <a:pt x="11878" y="4978"/>
                    <a:pt x="12036" y="4821"/>
                    <a:pt x="12036" y="4600"/>
                  </a:cubicBezTo>
                  <a:cubicBezTo>
                    <a:pt x="12036" y="4411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6" y="3372"/>
                    <a:pt x="12036" y="3183"/>
                  </a:cubicBezTo>
                  <a:cubicBezTo>
                    <a:pt x="12036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8"/>
                    <a:pt x="9547" y="1418"/>
                  </a:cubicBezTo>
                  <a:lnTo>
                    <a:pt x="9200" y="1418"/>
                  </a:lnTo>
                  <a:lnTo>
                    <a:pt x="9200" y="347"/>
                  </a:lnTo>
                  <a:cubicBezTo>
                    <a:pt x="9200" y="158"/>
                    <a:pt x="9043" y="1"/>
                    <a:pt x="8854" y="1"/>
                  </a:cubicBezTo>
                  <a:cubicBezTo>
                    <a:pt x="8665" y="1"/>
                    <a:pt x="8507" y="158"/>
                    <a:pt x="8507" y="347"/>
                  </a:cubicBezTo>
                  <a:lnTo>
                    <a:pt x="8507" y="1418"/>
                  </a:lnTo>
                  <a:lnTo>
                    <a:pt x="7782" y="1418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8"/>
                  </a:lnTo>
                  <a:lnTo>
                    <a:pt x="6365" y="1418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2" y="158"/>
                    <a:pt x="5672" y="347"/>
                  </a:cubicBezTo>
                  <a:lnTo>
                    <a:pt x="5672" y="1418"/>
                  </a:lnTo>
                  <a:lnTo>
                    <a:pt x="4947" y="1418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8"/>
                  </a:lnTo>
                  <a:lnTo>
                    <a:pt x="3529" y="1418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7"/>
            <p:cNvSpPr/>
            <p:nvPr/>
          </p:nvSpPr>
          <p:spPr>
            <a:xfrm>
              <a:off x="-44369750" y="33178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7"/>
            <p:cNvSpPr/>
            <p:nvPr/>
          </p:nvSpPr>
          <p:spPr>
            <a:xfrm>
              <a:off x="-44411500" y="3275325"/>
              <a:ext cx="100825" cy="102400"/>
            </a:xfrm>
            <a:custGeom>
              <a:avLst/>
              <a:gdLst/>
              <a:ahLst/>
              <a:cxnLst/>
              <a:rect l="l" t="t" r="r" b="b"/>
              <a:pathLst>
                <a:path w="4033" h="4096" extrusionOk="0">
                  <a:moveTo>
                    <a:pt x="2017" y="1008"/>
                  </a:moveTo>
                  <a:cubicBezTo>
                    <a:pt x="2615" y="1008"/>
                    <a:pt x="3088" y="1481"/>
                    <a:pt x="3088" y="2048"/>
                  </a:cubicBezTo>
                  <a:cubicBezTo>
                    <a:pt x="3088" y="2647"/>
                    <a:pt x="2615" y="3119"/>
                    <a:pt x="2017" y="3119"/>
                  </a:cubicBezTo>
                  <a:cubicBezTo>
                    <a:pt x="1418" y="3119"/>
                    <a:pt x="945" y="2647"/>
                    <a:pt x="945" y="2048"/>
                  </a:cubicBezTo>
                  <a:cubicBezTo>
                    <a:pt x="945" y="1481"/>
                    <a:pt x="1418" y="1008"/>
                    <a:pt x="2017" y="1008"/>
                  </a:cubicBezTo>
                  <a:close/>
                  <a:moveTo>
                    <a:pt x="1670" y="0"/>
                  </a:moveTo>
                  <a:lnTo>
                    <a:pt x="1670" y="126"/>
                  </a:lnTo>
                  <a:cubicBezTo>
                    <a:pt x="1670" y="284"/>
                    <a:pt x="1576" y="410"/>
                    <a:pt x="1418" y="441"/>
                  </a:cubicBezTo>
                  <a:cubicBezTo>
                    <a:pt x="1229" y="536"/>
                    <a:pt x="1040" y="630"/>
                    <a:pt x="882" y="756"/>
                  </a:cubicBezTo>
                  <a:cubicBezTo>
                    <a:pt x="809" y="811"/>
                    <a:pt x="725" y="845"/>
                    <a:pt x="643" y="845"/>
                  </a:cubicBezTo>
                  <a:cubicBezTo>
                    <a:pt x="584" y="845"/>
                    <a:pt x="526" y="828"/>
                    <a:pt x="473" y="788"/>
                  </a:cubicBezTo>
                  <a:lnTo>
                    <a:pt x="347" y="725"/>
                  </a:lnTo>
                  <a:lnTo>
                    <a:pt x="0" y="1324"/>
                  </a:lnTo>
                  <a:lnTo>
                    <a:pt x="126" y="1387"/>
                  </a:lnTo>
                  <a:cubicBezTo>
                    <a:pt x="252" y="1481"/>
                    <a:pt x="315" y="1639"/>
                    <a:pt x="284" y="1733"/>
                  </a:cubicBezTo>
                  <a:cubicBezTo>
                    <a:pt x="252" y="1985"/>
                    <a:pt x="252" y="2143"/>
                    <a:pt x="284" y="2363"/>
                  </a:cubicBezTo>
                  <a:cubicBezTo>
                    <a:pt x="315" y="2521"/>
                    <a:pt x="252" y="2647"/>
                    <a:pt x="126" y="2741"/>
                  </a:cubicBezTo>
                  <a:lnTo>
                    <a:pt x="0" y="2804"/>
                  </a:lnTo>
                  <a:lnTo>
                    <a:pt x="347" y="3403"/>
                  </a:lnTo>
                  <a:lnTo>
                    <a:pt x="473" y="3308"/>
                  </a:lnTo>
                  <a:cubicBezTo>
                    <a:pt x="518" y="3286"/>
                    <a:pt x="566" y="3276"/>
                    <a:pt x="616" y="3276"/>
                  </a:cubicBezTo>
                  <a:cubicBezTo>
                    <a:pt x="707" y="3276"/>
                    <a:pt x="801" y="3310"/>
                    <a:pt x="882" y="3371"/>
                  </a:cubicBezTo>
                  <a:cubicBezTo>
                    <a:pt x="1040" y="3529"/>
                    <a:pt x="1229" y="3592"/>
                    <a:pt x="1418" y="3686"/>
                  </a:cubicBezTo>
                  <a:cubicBezTo>
                    <a:pt x="1576" y="3718"/>
                    <a:pt x="1670" y="3875"/>
                    <a:pt x="1670" y="4001"/>
                  </a:cubicBezTo>
                  <a:lnTo>
                    <a:pt x="1670" y="4096"/>
                  </a:lnTo>
                  <a:lnTo>
                    <a:pt x="2363" y="4096"/>
                  </a:lnTo>
                  <a:lnTo>
                    <a:pt x="2363" y="4001"/>
                  </a:lnTo>
                  <a:cubicBezTo>
                    <a:pt x="2363" y="3844"/>
                    <a:pt x="2458" y="3718"/>
                    <a:pt x="2615" y="3686"/>
                  </a:cubicBezTo>
                  <a:cubicBezTo>
                    <a:pt x="2804" y="3592"/>
                    <a:pt x="2993" y="3466"/>
                    <a:pt x="3151" y="3371"/>
                  </a:cubicBezTo>
                  <a:cubicBezTo>
                    <a:pt x="3232" y="3310"/>
                    <a:pt x="3327" y="3276"/>
                    <a:pt x="3417" y="3276"/>
                  </a:cubicBezTo>
                  <a:cubicBezTo>
                    <a:pt x="3467" y="3276"/>
                    <a:pt x="3516" y="3286"/>
                    <a:pt x="3560" y="3308"/>
                  </a:cubicBezTo>
                  <a:lnTo>
                    <a:pt x="3686" y="3403"/>
                  </a:lnTo>
                  <a:lnTo>
                    <a:pt x="4033" y="2804"/>
                  </a:lnTo>
                  <a:lnTo>
                    <a:pt x="3907" y="2741"/>
                  </a:lnTo>
                  <a:cubicBezTo>
                    <a:pt x="3781" y="2647"/>
                    <a:pt x="3718" y="2489"/>
                    <a:pt x="3749" y="2363"/>
                  </a:cubicBezTo>
                  <a:cubicBezTo>
                    <a:pt x="3781" y="2143"/>
                    <a:pt x="3781" y="1985"/>
                    <a:pt x="3749" y="1733"/>
                  </a:cubicBezTo>
                  <a:cubicBezTo>
                    <a:pt x="3718" y="1576"/>
                    <a:pt x="3781" y="1481"/>
                    <a:pt x="3907" y="1387"/>
                  </a:cubicBezTo>
                  <a:lnTo>
                    <a:pt x="4033" y="1324"/>
                  </a:lnTo>
                  <a:lnTo>
                    <a:pt x="3686" y="725"/>
                  </a:lnTo>
                  <a:lnTo>
                    <a:pt x="3560" y="788"/>
                  </a:lnTo>
                  <a:cubicBezTo>
                    <a:pt x="3502" y="832"/>
                    <a:pt x="3437" y="855"/>
                    <a:pt x="3371" y="855"/>
                  </a:cubicBezTo>
                  <a:cubicBezTo>
                    <a:pt x="3295" y="855"/>
                    <a:pt x="3218" y="824"/>
                    <a:pt x="3151" y="756"/>
                  </a:cubicBezTo>
                  <a:cubicBezTo>
                    <a:pt x="2993" y="599"/>
                    <a:pt x="2804" y="536"/>
                    <a:pt x="2615" y="441"/>
                  </a:cubicBezTo>
                  <a:cubicBezTo>
                    <a:pt x="2458" y="410"/>
                    <a:pt x="2363" y="252"/>
                    <a:pt x="2363" y="126"/>
                  </a:cubicBezTo>
                  <a:lnTo>
                    <a:pt x="23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9" name="Google Shape;349;p17"/>
          <p:cNvGrpSpPr/>
          <p:nvPr/>
        </p:nvGrpSpPr>
        <p:grpSpPr>
          <a:xfrm>
            <a:off x="722063" y="2092123"/>
            <a:ext cx="3343229" cy="1488799"/>
            <a:chOff x="695359" y="2302076"/>
            <a:chExt cx="3343229" cy="1488799"/>
          </a:xfrm>
        </p:grpSpPr>
        <p:sp>
          <p:nvSpPr>
            <p:cNvPr id="350" name="Google Shape;350;p17"/>
            <p:cNvSpPr txBox="1"/>
            <p:nvPr/>
          </p:nvSpPr>
          <p:spPr>
            <a:xfrm>
              <a:off x="695359" y="2302076"/>
              <a:ext cx="211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Цель практики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1" name="Google Shape;351;p17"/>
            <p:cNvSpPr txBox="1"/>
            <p:nvPr/>
          </p:nvSpPr>
          <p:spPr>
            <a:xfrm>
              <a:off x="695388" y="2657475"/>
              <a:ext cx="33432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ru-RU" sz="1100" dirty="0">
                  <a:latin typeface="Roboto"/>
                  <a:ea typeface="Roboto"/>
                  <a:cs typeface="Roboto"/>
                  <a:sym typeface="Roboto"/>
                </a:rPr>
                <a:t>Развитие навыков сопровождения и обслуживания ПО компьютерных систем</a:t>
              </a:r>
              <a:endParaRPr sz="11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52" name="Google Shape;352;p17"/>
          <p:cNvGrpSpPr/>
          <p:nvPr/>
        </p:nvGrpSpPr>
        <p:grpSpPr>
          <a:xfrm>
            <a:off x="5115032" y="2092123"/>
            <a:ext cx="3343204" cy="1488799"/>
            <a:chOff x="5114996" y="2302076"/>
            <a:chExt cx="3343204" cy="1488799"/>
          </a:xfrm>
        </p:grpSpPr>
        <p:sp>
          <p:nvSpPr>
            <p:cNvPr id="353" name="Google Shape;353;p17"/>
            <p:cNvSpPr txBox="1"/>
            <p:nvPr/>
          </p:nvSpPr>
          <p:spPr>
            <a:xfrm>
              <a:off x="5114996" y="2302076"/>
              <a:ext cx="211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Задачи практики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4" name="Google Shape;354;p17"/>
            <p:cNvSpPr txBox="1"/>
            <p:nvPr/>
          </p:nvSpPr>
          <p:spPr>
            <a:xfrm>
              <a:off x="5115000" y="2657475"/>
              <a:ext cx="33432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ru-RU" sz="1100" dirty="0">
                  <a:latin typeface="Roboto"/>
                  <a:ea typeface="Roboto"/>
                  <a:cs typeface="Roboto"/>
                  <a:sym typeface="Roboto"/>
                </a:rPr>
                <a:t>Ознакомление с предприятием, его функциональными обязанностями и структурой</a:t>
              </a:r>
              <a:endParaRPr sz="1100" dirty="0"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ru-RU" sz="1100" dirty="0">
                  <a:latin typeface="Roboto"/>
                  <a:ea typeface="Roboto"/>
                  <a:cs typeface="Roboto"/>
                  <a:sym typeface="Roboto"/>
                </a:rPr>
                <a:t>Изучить имеющиеся в отделе автоматизированные системы </a:t>
              </a:r>
              <a:endParaRPr sz="1100" dirty="0"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ru-RU" sz="1100" dirty="0">
                  <a:latin typeface="Roboto"/>
                  <a:ea typeface="Roboto"/>
                  <a:cs typeface="Roboto"/>
                  <a:sym typeface="Roboto"/>
                </a:rPr>
                <a:t>Получение первичных профессиональных навыков</a:t>
              </a:r>
              <a:endParaRPr sz="1100" dirty="0"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ru-RU" sz="1100" dirty="0">
                  <a:latin typeface="Roboto"/>
                  <a:ea typeface="Roboto"/>
                  <a:cs typeface="Roboto"/>
                  <a:sym typeface="Roboto"/>
                </a:rPr>
                <a:t>Произвести защиту системы с использованием стандартных средств ОС</a:t>
              </a:r>
              <a:endParaRPr sz="11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55" name="Google Shape;355;p17"/>
          <p:cNvSpPr/>
          <p:nvPr/>
        </p:nvSpPr>
        <p:spPr>
          <a:xfrm>
            <a:off x="4184410" y="2574675"/>
            <a:ext cx="784800" cy="784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6" name="Google Shape;355;p17">
            <a:extLst>
              <a:ext uri="{FF2B5EF4-FFF2-40B4-BE49-F238E27FC236}">
                <a16:creationId xmlns:a16="http://schemas.microsoft.com/office/drawing/2014/main" id="{C61027E4-A323-4FAE-A906-44F9D0640F8F}"/>
              </a:ext>
            </a:extLst>
          </p:cNvPr>
          <p:cNvSpPr/>
          <p:nvPr/>
        </p:nvSpPr>
        <p:spPr>
          <a:xfrm>
            <a:off x="8458236" y="4563495"/>
            <a:ext cx="784800" cy="784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9"/>
          <p:cNvSpPr txBox="1">
            <a:spLocks noGrp="1"/>
          </p:cNvSpPr>
          <p:nvPr>
            <p:ph type="title"/>
          </p:nvPr>
        </p:nvSpPr>
        <p:spPr>
          <a:xfrm>
            <a:off x="340477" y="313650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ПАО «УРАЛСИБ»</a:t>
            </a:r>
            <a:endParaRPr dirty="0"/>
          </a:p>
        </p:txBody>
      </p:sp>
      <p:graphicFrame>
        <p:nvGraphicFramePr>
          <p:cNvPr id="1185" name="Google Shape;1185;p29"/>
          <p:cNvGraphicFramePr/>
          <p:nvPr>
            <p:extLst>
              <p:ext uri="{D42A27DB-BD31-4B8C-83A1-F6EECF244321}">
                <p14:modId xmlns:p14="http://schemas.microsoft.com/office/powerpoint/2010/main" val="473453712"/>
              </p:ext>
            </p:extLst>
          </p:nvPr>
        </p:nvGraphicFramePr>
        <p:xfrm>
          <a:off x="340477" y="2858482"/>
          <a:ext cx="4529200" cy="1655663"/>
        </p:xfrm>
        <a:graphic>
          <a:graphicData uri="http://schemas.openxmlformats.org/drawingml/2006/table">
            <a:tbl>
              <a:tblPr>
                <a:noFill/>
                <a:tableStyleId>{828538BD-D625-4050-BA5A-CB11232E13AB}</a:tableStyleId>
              </a:tblPr>
              <a:tblGrid>
                <a:gridCol w="39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70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accent2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01</a:t>
                      </a:r>
                      <a:endParaRPr b="1" dirty="0">
                        <a:solidFill>
                          <a:schemeClr val="accent2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 dirty="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Финансы</a:t>
                      </a:r>
                      <a:endParaRPr b="1" dirty="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4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02</a:t>
                      </a:r>
                      <a:endParaRPr b="1">
                        <a:solidFill>
                          <a:schemeClr val="accent4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 dirty="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Кредитование</a:t>
                      </a:r>
                      <a:endParaRPr b="1" dirty="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52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5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03</a:t>
                      </a:r>
                      <a:endParaRPr b="1">
                        <a:solidFill>
                          <a:schemeClr val="accent5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 dirty="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Маркетинг</a:t>
                      </a:r>
                      <a:endParaRPr b="1" dirty="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52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6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04</a:t>
                      </a:r>
                      <a:endParaRPr b="1">
                        <a:solidFill>
                          <a:schemeClr val="accent6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 dirty="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Операции с клиентами</a:t>
                      </a:r>
                      <a:endParaRPr b="1" dirty="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6" name="Google Shape;1184;p29">
            <a:extLst>
              <a:ext uri="{FF2B5EF4-FFF2-40B4-BE49-F238E27FC236}">
                <a16:creationId xmlns:a16="http://schemas.microsoft.com/office/drawing/2014/main" id="{D2FF5BE8-0950-4439-AA1F-DADCEC499C34}"/>
              </a:ext>
            </a:extLst>
          </p:cNvPr>
          <p:cNvSpPr txBox="1">
            <a:spLocks/>
          </p:cNvSpPr>
          <p:nvPr/>
        </p:nvSpPr>
        <p:spPr>
          <a:xfrm>
            <a:off x="202964" y="1111896"/>
            <a:ext cx="4338918" cy="1408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ru-RU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Организационная структура системы управления предприятия УРАЛСИБ представлена в виде иерархической модели с централизованным управлением. Функциональная структура включает в себя отделы, ответственные за различные аспекты банковской деятельности, такие как:</a:t>
            </a:r>
            <a:endParaRPr lang="ru-RU" sz="2000" dirty="0"/>
          </a:p>
        </p:txBody>
      </p:sp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2A85F316-947B-4207-8763-62AA18AC9A1F}"/>
              </a:ext>
            </a:extLst>
          </p:cNvPr>
          <p:cNvPicPr/>
          <p:nvPr/>
        </p:nvPicPr>
        <p:blipFill>
          <a:blip r:embed="rId3">
            <a:alphaModFix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92"/>
                    </a14:imgEffect>
                    <a14:imgEffect>
                      <a14:saturation sat="1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677" y="1023466"/>
            <a:ext cx="3870228" cy="266284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9" name="Google Shape;355;p17">
            <a:extLst>
              <a:ext uri="{FF2B5EF4-FFF2-40B4-BE49-F238E27FC236}">
                <a16:creationId xmlns:a16="http://schemas.microsoft.com/office/drawing/2014/main" id="{CB32237C-78C0-4463-87EB-9A88996DC83C}"/>
              </a:ext>
            </a:extLst>
          </p:cNvPr>
          <p:cNvSpPr/>
          <p:nvPr/>
        </p:nvSpPr>
        <p:spPr>
          <a:xfrm>
            <a:off x="8497330" y="4514145"/>
            <a:ext cx="784800" cy="784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8" name="Google Shape;2258;p4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Анализ аппаратного и программного обеспечения</a:t>
            </a:r>
            <a:endParaRPr dirty="0"/>
          </a:p>
        </p:txBody>
      </p:sp>
      <p:sp>
        <p:nvSpPr>
          <p:cNvPr id="2260" name="Google Shape;2260;p44"/>
          <p:cNvSpPr/>
          <p:nvPr/>
        </p:nvSpPr>
        <p:spPr>
          <a:xfrm>
            <a:off x="457175" y="2562225"/>
            <a:ext cx="8229600" cy="2169600"/>
          </a:xfrm>
          <a:prstGeom prst="roundRect">
            <a:avLst>
              <a:gd name="adj" fmla="val 16667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63" name="Google Shape;2263;p44"/>
          <p:cNvSpPr txBox="1"/>
          <p:nvPr/>
        </p:nvSpPr>
        <p:spPr>
          <a:xfrm>
            <a:off x="718248" y="2719888"/>
            <a:ext cx="3343200" cy="11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процессор AMD </a:t>
            </a:r>
            <a:r>
              <a:rPr lang="ru-RU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Ryzen</a:t>
            </a:r>
            <a:r>
              <a:rPr lang="ru-RU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5 2600;</a:t>
            </a:r>
            <a:endParaRPr lang="ru-RU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Видеокарта встроенная HD Graphics 530;</a:t>
            </a:r>
            <a:endParaRPr lang="ru-RU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Монитор AOC 60 Гц;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b="0" i="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ОЗУ – 16 ГБ DDR4;</a:t>
            </a:r>
            <a:endParaRPr lang="ru-RU" dirty="0">
              <a:effectLst/>
            </a:endParaRPr>
          </a:p>
        </p:txBody>
      </p:sp>
      <p:sp>
        <p:nvSpPr>
          <p:cNvPr id="2274" name="Google Shape;2274;p44"/>
          <p:cNvSpPr txBox="1"/>
          <p:nvPr/>
        </p:nvSpPr>
        <p:spPr>
          <a:xfrm>
            <a:off x="244652" y="2034945"/>
            <a:ext cx="4750800" cy="3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Характеристики рабочего компьютера предприятия</a:t>
            </a:r>
            <a:endParaRPr sz="18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277" name="Google Shape;2277;p44"/>
          <p:cNvGrpSpPr/>
          <p:nvPr/>
        </p:nvGrpSpPr>
        <p:grpSpPr>
          <a:xfrm>
            <a:off x="6115847" y="1062976"/>
            <a:ext cx="1298078" cy="1145747"/>
            <a:chOff x="3268225" y="2120225"/>
            <a:chExt cx="1107575" cy="977600"/>
          </a:xfrm>
        </p:grpSpPr>
        <p:sp>
          <p:nvSpPr>
            <p:cNvPr id="2278" name="Google Shape;2278;p44"/>
            <p:cNvSpPr/>
            <p:nvPr/>
          </p:nvSpPr>
          <p:spPr>
            <a:xfrm>
              <a:off x="3783725" y="2149375"/>
              <a:ext cx="30450" cy="180600"/>
            </a:xfrm>
            <a:custGeom>
              <a:avLst/>
              <a:gdLst/>
              <a:ahLst/>
              <a:cxnLst/>
              <a:rect l="l" t="t" r="r" b="b"/>
              <a:pathLst>
                <a:path w="1218" h="7224" extrusionOk="0">
                  <a:moveTo>
                    <a:pt x="616" y="0"/>
                  </a:moveTo>
                  <a:lnTo>
                    <a:pt x="487" y="13"/>
                  </a:lnTo>
                  <a:lnTo>
                    <a:pt x="372" y="39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69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02"/>
                  </a:lnTo>
                  <a:lnTo>
                    <a:pt x="1" y="6622"/>
                  </a:lnTo>
                  <a:lnTo>
                    <a:pt x="14" y="6737"/>
                  </a:lnTo>
                  <a:lnTo>
                    <a:pt x="52" y="6853"/>
                  </a:lnTo>
                  <a:lnTo>
                    <a:pt x="103" y="6955"/>
                  </a:lnTo>
                  <a:lnTo>
                    <a:pt x="180" y="7045"/>
                  </a:lnTo>
                  <a:lnTo>
                    <a:pt x="270" y="7122"/>
                  </a:lnTo>
                  <a:lnTo>
                    <a:pt x="372" y="7173"/>
                  </a:lnTo>
                  <a:lnTo>
                    <a:pt x="487" y="7211"/>
                  </a:lnTo>
                  <a:lnTo>
                    <a:pt x="616" y="7224"/>
                  </a:lnTo>
                  <a:lnTo>
                    <a:pt x="731" y="7211"/>
                  </a:lnTo>
                  <a:lnTo>
                    <a:pt x="846" y="7173"/>
                  </a:lnTo>
                  <a:lnTo>
                    <a:pt x="949" y="7122"/>
                  </a:lnTo>
                  <a:lnTo>
                    <a:pt x="1038" y="7045"/>
                  </a:lnTo>
                  <a:lnTo>
                    <a:pt x="1115" y="6955"/>
                  </a:lnTo>
                  <a:lnTo>
                    <a:pt x="1166" y="6853"/>
                  </a:lnTo>
                  <a:lnTo>
                    <a:pt x="1205" y="6737"/>
                  </a:lnTo>
                  <a:lnTo>
                    <a:pt x="1218" y="6622"/>
                  </a:lnTo>
                  <a:lnTo>
                    <a:pt x="1218" y="602"/>
                  </a:lnTo>
                  <a:lnTo>
                    <a:pt x="1205" y="487"/>
                  </a:lnTo>
                  <a:lnTo>
                    <a:pt x="1166" y="372"/>
                  </a:lnTo>
                  <a:lnTo>
                    <a:pt x="1115" y="269"/>
                  </a:lnTo>
                  <a:lnTo>
                    <a:pt x="1038" y="180"/>
                  </a:lnTo>
                  <a:lnTo>
                    <a:pt x="949" y="103"/>
                  </a:lnTo>
                  <a:lnTo>
                    <a:pt x="846" y="39"/>
                  </a:lnTo>
                  <a:lnTo>
                    <a:pt x="731" y="13"/>
                  </a:lnTo>
                  <a:lnTo>
                    <a:pt x="6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44"/>
            <p:cNvSpPr/>
            <p:nvPr/>
          </p:nvSpPr>
          <p:spPr>
            <a:xfrm>
              <a:off x="3953425" y="2135275"/>
              <a:ext cx="226425" cy="251075"/>
            </a:xfrm>
            <a:custGeom>
              <a:avLst/>
              <a:gdLst/>
              <a:ahLst/>
              <a:cxnLst/>
              <a:rect l="l" t="t" r="r" b="b"/>
              <a:pathLst>
                <a:path w="9057" h="10043" extrusionOk="0">
                  <a:moveTo>
                    <a:pt x="4791" y="1"/>
                  </a:moveTo>
                  <a:lnTo>
                    <a:pt x="4663" y="14"/>
                  </a:lnTo>
                  <a:lnTo>
                    <a:pt x="4548" y="52"/>
                  </a:lnTo>
                  <a:lnTo>
                    <a:pt x="4445" y="103"/>
                  </a:lnTo>
                  <a:lnTo>
                    <a:pt x="4356" y="180"/>
                  </a:lnTo>
                  <a:lnTo>
                    <a:pt x="4292" y="270"/>
                  </a:lnTo>
                  <a:lnTo>
                    <a:pt x="4228" y="372"/>
                  </a:lnTo>
                  <a:lnTo>
                    <a:pt x="4189" y="487"/>
                  </a:lnTo>
                  <a:lnTo>
                    <a:pt x="4176" y="616"/>
                  </a:lnTo>
                  <a:lnTo>
                    <a:pt x="4176" y="4394"/>
                  </a:lnTo>
                  <a:lnTo>
                    <a:pt x="155" y="9030"/>
                  </a:lnTo>
                  <a:lnTo>
                    <a:pt x="78" y="9133"/>
                  </a:lnTo>
                  <a:lnTo>
                    <a:pt x="27" y="9235"/>
                  </a:lnTo>
                  <a:lnTo>
                    <a:pt x="1" y="9351"/>
                  </a:lnTo>
                  <a:lnTo>
                    <a:pt x="1" y="9479"/>
                  </a:lnTo>
                  <a:lnTo>
                    <a:pt x="14" y="9581"/>
                  </a:lnTo>
                  <a:lnTo>
                    <a:pt x="65" y="9696"/>
                  </a:lnTo>
                  <a:lnTo>
                    <a:pt x="129" y="9799"/>
                  </a:lnTo>
                  <a:lnTo>
                    <a:pt x="206" y="9888"/>
                  </a:lnTo>
                  <a:lnTo>
                    <a:pt x="296" y="9953"/>
                  </a:lnTo>
                  <a:lnTo>
                    <a:pt x="398" y="10004"/>
                  </a:lnTo>
                  <a:lnTo>
                    <a:pt x="500" y="10029"/>
                  </a:lnTo>
                  <a:lnTo>
                    <a:pt x="603" y="10042"/>
                  </a:lnTo>
                  <a:lnTo>
                    <a:pt x="731" y="10029"/>
                  </a:lnTo>
                  <a:lnTo>
                    <a:pt x="859" y="9991"/>
                  </a:lnTo>
                  <a:lnTo>
                    <a:pt x="962" y="9914"/>
                  </a:lnTo>
                  <a:lnTo>
                    <a:pt x="1064" y="9824"/>
                  </a:lnTo>
                  <a:lnTo>
                    <a:pt x="5252" y="5021"/>
                  </a:lnTo>
                  <a:lnTo>
                    <a:pt x="5316" y="4932"/>
                  </a:lnTo>
                  <a:lnTo>
                    <a:pt x="5355" y="4829"/>
                  </a:lnTo>
                  <a:lnTo>
                    <a:pt x="5380" y="4727"/>
                  </a:lnTo>
                  <a:lnTo>
                    <a:pt x="5393" y="4624"/>
                  </a:lnTo>
                  <a:lnTo>
                    <a:pt x="5393" y="1218"/>
                  </a:lnTo>
                  <a:lnTo>
                    <a:pt x="8441" y="1218"/>
                  </a:lnTo>
                  <a:lnTo>
                    <a:pt x="8569" y="1205"/>
                  </a:lnTo>
                  <a:lnTo>
                    <a:pt x="8685" y="1166"/>
                  </a:lnTo>
                  <a:lnTo>
                    <a:pt x="8787" y="1115"/>
                  </a:lnTo>
                  <a:lnTo>
                    <a:pt x="8877" y="1038"/>
                  </a:lnTo>
                  <a:lnTo>
                    <a:pt x="8941" y="949"/>
                  </a:lnTo>
                  <a:lnTo>
                    <a:pt x="9005" y="846"/>
                  </a:lnTo>
                  <a:lnTo>
                    <a:pt x="9043" y="731"/>
                  </a:lnTo>
                  <a:lnTo>
                    <a:pt x="9056" y="616"/>
                  </a:lnTo>
                  <a:lnTo>
                    <a:pt x="9043" y="487"/>
                  </a:lnTo>
                  <a:lnTo>
                    <a:pt x="9005" y="372"/>
                  </a:lnTo>
                  <a:lnTo>
                    <a:pt x="8941" y="270"/>
                  </a:lnTo>
                  <a:lnTo>
                    <a:pt x="8877" y="180"/>
                  </a:lnTo>
                  <a:lnTo>
                    <a:pt x="8787" y="103"/>
                  </a:lnTo>
                  <a:lnTo>
                    <a:pt x="8685" y="52"/>
                  </a:lnTo>
                  <a:lnTo>
                    <a:pt x="8569" y="14"/>
                  </a:lnTo>
                  <a:lnTo>
                    <a:pt x="84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44"/>
            <p:cNvSpPr/>
            <p:nvPr/>
          </p:nvSpPr>
          <p:spPr>
            <a:xfrm>
              <a:off x="4051425" y="2316525"/>
              <a:ext cx="108875" cy="208450"/>
            </a:xfrm>
            <a:custGeom>
              <a:avLst/>
              <a:gdLst/>
              <a:ahLst/>
              <a:cxnLst/>
              <a:rect l="l" t="t" r="r" b="b"/>
              <a:pathLst>
                <a:path w="4355" h="8338" extrusionOk="0">
                  <a:moveTo>
                    <a:pt x="3625" y="0"/>
                  </a:moveTo>
                  <a:lnTo>
                    <a:pt x="3509" y="38"/>
                  </a:lnTo>
                  <a:lnTo>
                    <a:pt x="3407" y="103"/>
                  </a:lnTo>
                  <a:lnTo>
                    <a:pt x="3317" y="167"/>
                  </a:lnTo>
                  <a:lnTo>
                    <a:pt x="3241" y="256"/>
                  </a:lnTo>
                  <a:lnTo>
                    <a:pt x="3189" y="359"/>
                  </a:lnTo>
                  <a:lnTo>
                    <a:pt x="3151" y="474"/>
                  </a:lnTo>
                  <a:lnTo>
                    <a:pt x="3138" y="602"/>
                  </a:lnTo>
                  <a:lnTo>
                    <a:pt x="3138" y="4572"/>
                  </a:lnTo>
                  <a:lnTo>
                    <a:pt x="192" y="7288"/>
                  </a:lnTo>
                  <a:lnTo>
                    <a:pt x="115" y="7377"/>
                  </a:lnTo>
                  <a:lnTo>
                    <a:pt x="51" y="7480"/>
                  </a:lnTo>
                  <a:lnTo>
                    <a:pt x="13" y="7595"/>
                  </a:lnTo>
                  <a:lnTo>
                    <a:pt x="0" y="7710"/>
                  </a:lnTo>
                  <a:lnTo>
                    <a:pt x="0" y="7826"/>
                  </a:lnTo>
                  <a:lnTo>
                    <a:pt x="39" y="7941"/>
                  </a:lnTo>
                  <a:lnTo>
                    <a:pt x="90" y="8043"/>
                  </a:lnTo>
                  <a:lnTo>
                    <a:pt x="154" y="8146"/>
                  </a:lnTo>
                  <a:lnTo>
                    <a:pt x="256" y="8223"/>
                  </a:lnTo>
                  <a:lnTo>
                    <a:pt x="372" y="8287"/>
                  </a:lnTo>
                  <a:lnTo>
                    <a:pt x="487" y="8325"/>
                  </a:lnTo>
                  <a:lnTo>
                    <a:pt x="602" y="8338"/>
                  </a:lnTo>
                  <a:lnTo>
                    <a:pt x="717" y="8325"/>
                  </a:lnTo>
                  <a:lnTo>
                    <a:pt x="820" y="8300"/>
                  </a:lnTo>
                  <a:lnTo>
                    <a:pt x="922" y="8248"/>
                  </a:lnTo>
                  <a:lnTo>
                    <a:pt x="1012" y="8172"/>
                  </a:lnTo>
                  <a:lnTo>
                    <a:pt x="4150" y="5277"/>
                  </a:lnTo>
                  <a:lnTo>
                    <a:pt x="4240" y="5187"/>
                  </a:lnTo>
                  <a:lnTo>
                    <a:pt x="4304" y="5072"/>
                  </a:lnTo>
                  <a:lnTo>
                    <a:pt x="4342" y="4957"/>
                  </a:lnTo>
                  <a:lnTo>
                    <a:pt x="4355" y="4829"/>
                  </a:lnTo>
                  <a:lnTo>
                    <a:pt x="4355" y="602"/>
                  </a:lnTo>
                  <a:lnTo>
                    <a:pt x="4342" y="474"/>
                  </a:lnTo>
                  <a:lnTo>
                    <a:pt x="4304" y="359"/>
                  </a:lnTo>
                  <a:lnTo>
                    <a:pt x="4252" y="256"/>
                  </a:lnTo>
                  <a:lnTo>
                    <a:pt x="4175" y="167"/>
                  </a:lnTo>
                  <a:lnTo>
                    <a:pt x="4086" y="103"/>
                  </a:lnTo>
                  <a:lnTo>
                    <a:pt x="3983" y="38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44"/>
            <p:cNvSpPr/>
            <p:nvPr/>
          </p:nvSpPr>
          <p:spPr>
            <a:xfrm>
              <a:off x="4057825" y="2603100"/>
              <a:ext cx="302925" cy="116900"/>
            </a:xfrm>
            <a:custGeom>
              <a:avLst/>
              <a:gdLst/>
              <a:ahLst/>
              <a:cxnLst/>
              <a:rect l="l" t="t" r="r" b="b"/>
              <a:pathLst>
                <a:path w="12117" h="4676" extrusionOk="0">
                  <a:moveTo>
                    <a:pt x="615" y="0"/>
                  </a:moveTo>
                  <a:lnTo>
                    <a:pt x="487" y="13"/>
                  </a:lnTo>
                  <a:lnTo>
                    <a:pt x="372" y="51"/>
                  </a:lnTo>
                  <a:lnTo>
                    <a:pt x="269" y="103"/>
                  </a:lnTo>
                  <a:lnTo>
                    <a:pt x="180" y="179"/>
                  </a:lnTo>
                  <a:lnTo>
                    <a:pt x="116" y="269"/>
                  </a:lnTo>
                  <a:lnTo>
                    <a:pt x="52" y="372"/>
                  </a:lnTo>
                  <a:lnTo>
                    <a:pt x="13" y="487"/>
                  </a:lnTo>
                  <a:lnTo>
                    <a:pt x="0" y="615"/>
                  </a:lnTo>
                  <a:lnTo>
                    <a:pt x="13" y="730"/>
                  </a:lnTo>
                  <a:lnTo>
                    <a:pt x="52" y="845"/>
                  </a:lnTo>
                  <a:lnTo>
                    <a:pt x="116" y="948"/>
                  </a:lnTo>
                  <a:lnTo>
                    <a:pt x="180" y="1038"/>
                  </a:lnTo>
                  <a:lnTo>
                    <a:pt x="269" y="1114"/>
                  </a:lnTo>
                  <a:lnTo>
                    <a:pt x="372" y="1166"/>
                  </a:lnTo>
                  <a:lnTo>
                    <a:pt x="487" y="1204"/>
                  </a:lnTo>
                  <a:lnTo>
                    <a:pt x="615" y="1217"/>
                  </a:lnTo>
                  <a:lnTo>
                    <a:pt x="6225" y="1217"/>
                  </a:lnTo>
                  <a:lnTo>
                    <a:pt x="6225" y="4060"/>
                  </a:lnTo>
                  <a:lnTo>
                    <a:pt x="6238" y="4188"/>
                  </a:lnTo>
                  <a:lnTo>
                    <a:pt x="6263" y="4304"/>
                  </a:lnTo>
                  <a:lnTo>
                    <a:pt x="6327" y="4406"/>
                  </a:lnTo>
                  <a:lnTo>
                    <a:pt x="6404" y="4496"/>
                  </a:lnTo>
                  <a:lnTo>
                    <a:pt x="6494" y="4573"/>
                  </a:lnTo>
                  <a:lnTo>
                    <a:pt x="6596" y="4624"/>
                  </a:lnTo>
                  <a:lnTo>
                    <a:pt x="6712" y="4662"/>
                  </a:lnTo>
                  <a:lnTo>
                    <a:pt x="6827" y="4675"/>
                  </a:lnTo>
                  <a:lnTo>
                    <a:pt x="11502" y="4675"/>
                  </a:lnTo>
                  <a:lnTo>
                    <a:pt x="11630" y="4662"/>
                  </a:lnTo>
                  <a:lnTo>
                    <a:pt x="11745" y="4624"/>
                  </a:lnTo>
                  <a:lnTo>
                    <a:pt x="11848" y="4573"/>
                  </a:lnTo>
                  <a:lnTo>
                    <a:pt x="11937" y="4496"/>
                  </a:lnTo>
                  <a:lnTo>
                    <a:pt x="12014" y="4406"/>
                  </a:lnTo>
                  <a:lnTo>
                    <a:pt x="12065" y="4304"/>
                  </a:lnTo>
                  <a:lnTo>
                    <a:pt x="12104" y="4188"/>
                  </a:lnTo>
                  <a:lnTo>
                    <a:pt x="12117" y="4060"/>
                  </a:lnTo>
                  <a:lnTo>
                    <a:pt x="12104" y="3945"/>
                  </a:lnTo>
                  <a:lnTo>
                    <a:pt x="12065" y="3830"/>
                  </a:lnTo>
                  <a:lnTo>
                    <a:pt x="12014" y="3727"/>
                  </a:lnTo>
                  <a:lnTo>
                    <a:pt x="11937" y="3638"/>
                  </a:lnTo>
                  <a:lnTo>
                    <a:pt x="11848" y="3561"/>
                  </a:lnTo>
                  <a:lnTo>
                    <a:pt x="11745" y="3509"/>
                  </a:lnTo>
                  <a:lnTo>
                    <a:pt x="11630" y="3471"/>
                  </a:lnTo>
                  <a:lnTo>
                    <a:pt x="11502" y="3458"/>
                  </a:lnTo>
                  <a:lnTo>
                    <a:pt x="7442" y="3458"/>
                  </a:lnTo>
                  <a:lnTo>
                    <a:pt x="7442" y="615"/>
                  </a:lnTo>
                  <a:lnTo>
                    <a:pt x="7429" y="487"/>
                  </a:lnTo>
                  <a:lnTo>
                    <a:pt x="7390" y="372"/>
                  </a:lnTo>
                  <a:lnTo>
                    <a:pt x="7326" y="269"/>
                  </a:lnTo>
                  <a:lnTo>
                    <a:pt x="7262" y="179"/>
                  </a:lnTo>
                  <a:lnTo>
                    <a:pt x="7173" y="103"/>
                  </a:lnTo>
                  <a:lnTo>
                    <a:pt x="7070" y="51"/>
                  </a:lnTo>
                  <a:lnTo>
                    <a:pt x="6955" y="13"/>
                  </a:lnTo>
                  <a:lnTo>
                    <a:pt x="68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44"/>
            <p:cNvSpPr/>
            <p:nvPr/>
          </p:nvSpPr>
          <p:spPr>
            <a:xfrm>
              <a:off x="4025475" y="2700750"/>
              <a:ext cx="248825" cy="167175"/>
            </a:xfrm>
            <a:custGeom>
              <a:avLst/>
              <a:gdLst/>
              <a:ahLst/>
              <a:cxnLst/>
              <a:rect l="l" t="t" r="r" b="b"/>
              <a:pathLst>
                <a:path w="9953" h="6687" extrusionOk="0">
                  <a:moveTo>
                    <a:pt x="590" y="1"/>
                  </a:moveTo>
                  <a:lnTo>
                    <a:pt x="475" y="13"/>
                  </a:lnTo>
                  <a:lnTo>
                    <a:pt x="359" y="52"/>
                  </a:lnTo>
                  <a:lnTo>
                    <a:pt x="257" y="103"/>
                  </a:lnTo>
                  <a:lnTo>
                    <a:pt x="167" y="180"/>
                  </a:lnTo>
                  <a:lnTo>
                    <a:pt x="90" y="282"/>
                  </a:lnTo>
                  <a:lnTo>
                    <a:pt x="39" y="398"/>
                  </a:lnTo>
                  <a:lnTo>
                    <a:pt x="13" y="513"/>
                  </a:lnTo>
                  <a:lnTo>
                    <a:pt x="1" y="628"/>
                  </a:lnTo>
                  <a:lnTo>
                    <a:pt x="13" y="743"/>
                  </a:lnTo>
                  <a:lnTo>
                    <a:pt x="52" y="846"/>
                  </a:lnTo>
                  <a:lnTo>
                    <a:pt x="116" y="948"/>
                  </a:lnTo>
                  <a:lnTo>
                    <a:pt x="193" y="1038"/>
                  </a:lnTo>
                  <a:lnTo>
                    <a:pt x="282" y="1115"/>
                  </a:lnTo>
                  <a:lnTo>
                    <a:pt x="9030" y="6597"/>
                  </a:lnTo>
                  <a:lnTo>
                    <a:pt x="9107" y="6635"/>
                  </a:lnTo>
                  <a:lnTo>
                    <a:pt x="9184" y="6661"/>
                  </a:lnTo>
                  <a:lnTo>
                    <a:pt x="9261" y="6686"/>
                  </a:lnTo>
                  <a:lnTo>
                    <a:pt x="9427" y="6686"/>
                  </a:lnTo>
                  <a:lnTo>
                    <a:pt x="9491" y="6673"/>
                  </a:lnTo>
                  <a:lnTo>
                    <a:pt x="9568" y="6648"/>
                  </a:lnTo>
                  <a:lnTo>
                    <a:pt x="9632" y="6609"/>
                  </a:lnTo>
                  <a:lnTo>
                    <a:pt x="9696" y="6571"/>
                  </a:lnTo>
                  <a:lnTo>
                    <a:pt x="9760" y="6520"/>
                  </a:lnTo>
                  <a:lnTo>
                    <a:pt x="9812" y="6469"/>
                  </a:lnTo>
                  <a:lnTo>
                    <a:pt x="9863" y="6404"/>
                  </a:lnTo>
                  <a:lnTo>
                    <a:pt x="9914" y="6289"/>
                  </a:lnTo>
                  <a:lnTo>
                    <a:pt x="9952" y="6174"/>
                  </a:lnTo>
                  <a:lnTo>
                    <a:pt x="9952" y="6059"/>
                  </a:lnTo>
                  <a:lnTo>
                    <a:pt x="9940" y="5943"/>
                  </a:lnTo>
                  <a:lnTo>
                    <a:pt x="9901" y="5841"/>
                  </a:lnTo>
                  <a:lnTo>
                    <a:pt x="9850" y="5738"/>
                  </a:lnTo>
                  <a:lnTo>
                    <a:pt x="9773" y="5636"/>
                  </a:lnTo>
                  <a:lnTo>
                    <a:pt x="9671" y="5572"/>
                  </a:lnTo>
                  <a:lnTo>
                    <a:pt x="936" y="90"/>
                  </a:lnTo>
                  <a:lnTo>
                    <a:pt x="820" y="39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44"/>
            <p:cNvSpPr/>
            <p:nvPr/>
          </p:nvSpPr>
          <p:spPr>
            <a:xfrm>
              <a:off x="3967200" y="2775025"/>
              <a:ext cx="114650" cy="266750"/>
            </a:xfrm>
            <a:custGeom>
              <a:avLst/>
              <a:gdLst/>
              <a:ahLst/>
              <a:cxnLst/>
              <a:rect l="l" t="t" r="r" b="b"/>
              <a:pathLst>
                <a:path w="4586" h="10670" extrusionOk="0">
                  <a:moveTo>
                    <a:pt x="513" y="1"/>
                  </a:moveTo>
                  <a:lnTo>
                    <a:pt x="398" y="27"/>
                  </a:lnTo>
                  <a:lnTo>
                    <a:pt x="295" y="78"/>
                  </a:lnTo>
                  <a:lnTo>
                    <a:pt x="206" y="155"/>
                  </a:lnTo>
                  <a:lnTo>
                    <a:pt x="116" y="244"/>
                  </a:lnTo>
                  <a:lnTo>
                    <a:pt x="52" y="347"/>
                  </a:lnTo>
                  <a:lnTo>
                    <a:pt x="13" y="462"/>
                  </a:lnTo>
                  <a:lnTo>
                    <a:pt x="1" y="577"/>
                  </a:lnTo>
                  <a:lnTo>
                    <a:pt x="1" y="693"/>
                  </a:lnTo>
                  <a:lnTo>
                    <a:pt x="26" y="808"/>
                  </a:lnTo>
                  <a:lnTo>
                    <a:pt x="78" y="910"/>
                  </a:lnTo>
                  <a:lnTo>
                    <a:pt x="154" y="1013"/>
                  </a:lnTo>
                  <a:lnTo>
                    <a:pt x="244" y="1090"/>
                  </a:lnTo>
                  <a:lnTo>
                    <a:pt x="3369" y="3421"/>
                  </a:lnTo>
                  <a:lnTo>
                    <a:pt x="3369" y="10055"/>
                  </a:lnTo>
                  <a:lnTo>
                    <a:pt x="3382" y="10183"/>
                  </a:lnTo>
                  <a:lnTo>
                    <a:pt x="3420" y="10299"/>
                  </a:lnTo>
                  <a:lnTo>
                    <a:pt x="3472" y="10401"/>
                  </a:lnTo>
                  <a:lnTo>
                    <a:pt x="3548" y="10491"/>
                  </a:lnTo>
                  <a:lnTo>
                    <a:pt x="3638" y="10567"/>
                  </a:lnTo>
                  <a:lnTo>
                    <a:pt x="3741" y="10619"/>
                  </a:lnTo>
                  <a:lnTo>
                    <a:pt x="3856" y="10657"/>
                  </a:lnTo>
                  <a:lnTo>
                    <a:pt x="3971" y="10670"/>
                  </a:lnTo>
                  <a:lnTo>
                    <a:pt x="4099" y="10657"/>
                  </a:lnTo>
                  <a:lnTo>
                    <a:pt x="4214" y="10619"/>
                  </a:lnTo>
                  <a:lnTo>
                    <a:pt x="4317" y="10567"/>
                  </a:lnTo>
                  <a:lnTo>
                    <a:pt x="4407" y="10491"/>
                  </a:lnTo>
                  <a:lnTo>
                    <a:pt x="4483" y="10401"/>
                  </a:lnTo>
                  <a:lnTo>
                    <a:pt x="4535" y="10299"/>
                  </a:lnTo>
                  <a:lnTo>
                    <a:pt x="4573" y="10183"/>
                  </a:lnTo>
                  <a:lnTo>
                    <a:pt x="4586" y="10055"/>
                  </a:lnTo>
                  <a:lnTo>
                    <a:pt x="4586" y="3113"/>
                  </a:lnTo>
                  <a:lnTo>
                    <a:pt x="4573" y="3036"/>
                  </a:lnTo>
                  <a:lnTo>
                    <a:pt x="4560" y="2972"/>
                  </a:lnTo>
                  <a:lnTo>
                    <a:pt x="4547" y="2896"/>
                  </a:lnTo>
                  <a:lnTo>
                    <a:pt x="4522" y="2832"/>
                  </a:lnTo>
                  <a:lnTo>
                    <a:pt x="4483" y="2780"/>
                  </a:lnTo>
                  <a:lnTo>
                    <a:pt x="4445" y="2716"/>
                  </a:lnTo>
                  <a:lnTo>
                    <a:pt x="4394" y="2665"/>
                  </a:lnTo>
                  <a:lnTo>
                    <a:pt x="4330" y="2627"/>
                  </a:lnTo>
                  <a:lnTo>
                    <a:pt x="961" y="116"/>
                  </a:lnTo>
                  <a:lnTo>
                    <a:pt x="859" y="52"/>
                  </a:lnTo>
                  <a:lnTo>
                    <a:pt x="744" y="14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44"/>
            <p:cNvSpPr/>
            <p:nvPr/>
          </p:nvSpPr>
          <p:spPr>
            <a:xfrm>
              <a:off x="3400125" y="2793925"/>
              <a:ext cx="254275" cy="218400"/>
            </a:xfrm>
            <a:custGeom>
              <a:avLst/>
              <a:gdLst/>
              <a:ahLst/>
              <a:cxnLst/>
              <a:rect l="l" t="t" r="r" b="b"/>
              <a:pathLst>
                <a:path w="10171" h="8736" extrusionOk="0">
                  <a:moveTo>
                    <a:pt x="9556" y="1"/>
                  </a:moveTo>
                  <a:lnTo>
                    <a:pt x="9440" y="13"/>
                  </a:lnTo>
                  <a:lnTo>
                    <a:pt x="9325" y="52"/>
                  </a:lnTo>
                  <a:lnTo>
                    <a:pt x="9223" y="103"/>
                  </a:lnTo>
                  <a:lnTo>
                    <a:pt x="9133" y="180"/>
                  </a:lnTo>
                  <a:lnTo>
                    <a:pt x="5483" y="3971"/>
                  </a:lnTo>
                  <a:lnTo>
                    <a:pt x="616" y="3971"/>
                  </a:lnTo>
                  <a:lnTo>
                    <a:pt x="488" y="3984"/>
                  </a:lnTo>
                  <a:lnTo>
                    <a:pt x="372" y="4022"/>
                  </a:lnTo>
                  <a:lnTo>
                    <a:pt x="270" y="4074"/>
                  </a:lnTo>
                  <a:lnTo>
                    <a:pt x="180" y="4150"/>
                  </a:lnTo>
                  <a:lnTo>
                    <a:pt x="103" y="4240"/>
                  </a:lnTo>
                  <a:lnTo>
                    <a:pt x="52" y="4343"/>
                  </a:lnTo>
                  <a:lnTo>
                    <a:pt x="14" y="4458"/>
                  </a:lnTo>
                  <a:lnTo>
                    <a:pt x="1" y="4573"/>
                  </a:lnTo>
                  <a:lnTo>
                    <a:pt x="1" y="8134"/>
                  </a:lnTo>
                  <a:lnTo>
                    <a:pt x="14" y="8249"/>
                  </a:lnTo>
                  <a:lnTo>
                    <a:pt x="52" y="8364"/>
                  </a:lnTo>
                  <a:lnTo>
                    <a:pt x="103" y="8467"/>
                  </a:lnTo>
                  <a:lnTo>
                    <a:pt x="180" y="8556"/>
                  </a:lnTo>
                  <a:lnTo>
                    <a:pt x="270" y="8633"/>
                  </a:lnTo>
                  <a:lnTo>
                    <a:pt x="372" y="8684"/>
                  </a:lnTo>
                  <a:lnTo>
                    <a:pt x="488" y="8723"/>
                  </a:lnTo>
                  <a:lnTo>
                    <a:pt x="616" y="8736"/>
                  </a:lnTo>
                  <a:lnTo>
                    <a:pt x="731" y="8723"/>
                  </a:lnTo>
                  <a:lnTo>
                    <a:pt x="846" y="8684"/>
                  </a:lnTo>
                  <a:lnTo>
                    <a:pt x="949" y="8633"/>
                  </a:lnTo>
                  <a:lnTo>
                    <a:pt x="1038" y="8556"/>
                  </a:lnTo>
                  <a:lnTo>
                    <a:pt x="1115" y="8467"/>
                  </a:lnTo>
                  <a:lnTo>
                    <a:pt x="1166" y="8364"/>
                  </a:lnTo>
                  <a:lnTo>
                    <a:pt x="1205" y="8249"/>
                  </a:lnTo>
                  <a:lnTo>
                    <a:pt x="1218" y="8134"/>
                  </a:lnTo>
                  <a:lnTo>
                    <a:pt x="1218" y="5188"/>
                  </a:lnTo>
                  <a:lnTo>
                    <a:pt x="5739" y="5188"/>
                  </a:lnTo>
                  <a:lnTo>
                    <a:pt x="5854" y="5175"/>
                  </a:lnTo>
                  <a:lnTo>
                    <a:pt x="5969" y="5137"/>
                  </a:lnTo>
                  <a:lnTo>
                    <a:pt x="6085" y="5073"/>
                  </a:lnTo>
                  <a:lnTo>
                    <a:pt x="6174" y="4996"/>
                  </a:lnTo>
                  <a:lnTo>
                    <a:pt x="10004" y="1025"/>
                  </a:lnTo>
                  <a:lnTo>
                    <a:pt x="10081" y="923"/>
                  </a:lnTo>
                  <a:lnTo>
                    <a:pt x="10132" y="820"/>
                  </a:lnTo>
                  <a:lnTo>
                    <a:pt x="10158" y="705"/>
                  </a:lnTo>
                  <a:lnTo>
                    <a:pt x="10170" y="590"/>
                  </a:lnTo>
                  <a:lnTo>
                    <a:pt x="10158" y="475"/>
                  </a:lnTo>
                  <a:lnTo>
                    <a:pt x="10119" y="359"/>
                  </a:lnTo>
                  <a:lnTo>
                    <a:pt x="10068" y="257"/>
                  </a:lnTo>
                  <a:lnTo>
                    <a:pt x="9991" y="167"/>
                  </a:lnTo>
                  <a:lnTo>
                    <a:pt x="9889" y="90"/>
                  </a:lnTo>
                  <a:lnTo>
                    <a:pt x="9786" y="39"/>
                  </a:lnTo>
                  <a:lnTo>
                    <a:pt x="96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44"/>
            <p:cNvSpPr/>
            <p:nvPr/>
          </p:nvSpPr>
          <p:spPr>
            <a:xfrm>
              <a:off x="3283275" y="2700750"/>
              <a:ext cx="289150" cy="104725"/>
            </a:xfrm>
            <a:custGeom>
              <a:avLst/>
              <a:gdLst/>
              <a:ahLst/>
              <a:cxnLst/>
              <a:rect l="l" t="t" r="r" b="b"/>
              <a:pathLst>
                <a:path w="11566" h="4189" extrusionOk="0">
                  <a:moveTo>
                    <a:pt x="10887" y="1"/>
                  </a:moveTo>
                  <a:lnTo>
                    <a:pt x="10771" y="26"/>
                  </a:lnTo>
                  <a:lnTo>
                    <a:pt x="10669" y="77"/>
                  </a:lnTo>
                  <a:lnTo>
                    <a:pt x="10567" y="141"/>
                  </a:lnTo>
                  <a:lnTo>
                    <a:pt x="7288" y="2972"/>
                  </a:lnTo>
                  <a:lnTo>
                    <a:pt x="602" y="2972"/>
                  </a:lnTo>
                  <a:lnTo>
                    <a:pt x="487" y="2985"/>
                  </a:lnTo>
                  <a:lnTo>
                    <a:pt x="372" y="3023"/>
                  </a:lnTo>
                  <a:lnTo>
                    <a:pt x="269" y="3074"/>
                  </a:lnTo>
                  <a:lnTo>
                    <a:pt x="179" y="3151"/>
                  </a:lnTo>
                  <a:lnTo>
                    <a:pt x="103" y="3241"/>
                  </a:lnTo>
                  <a:lnTo>
                    <a:pt x="51" y="3343"/>
                  </a:lnTo>
                  <a:lnTo>
                    <a:pt x="13" y="3459"/>
                  </a:lnTo>
                  <a:lnTo>
                    <a:pt x="0" y="3574"/>
                  </a:lnTo>
                  <a:lnTo>
                    <a:pt x="13" y="3702"/>
                  </a:lnTo>
                  <a:lnTo>
                    <a:pt x="51" y="3817"/>
                  </a:lnTo>
                  <a:lnTo>
                    <a:pt x="103" y="3920"/>
                  </a:lnTo>
                  <a:lnTo>
                    <a:pt x="179" y="4009"/>
                  </a:lnTo>
                  <a:lnTo>
                    <a:pt x="269" y="4073"/>
                  </a:lnTo>
                  <a:lnTo>
                    <a:pt x="372" y="4137"/>
                  </a:lnTo>
                  <a:lnTo>
                    <a:pt x="487" y="4176"/>
                  </a:lnTo>
                  <a:lnTo>
                    <a:pt x="602" y="4189"/>
                  </a:lnTo>
                  <a:lnTo>
                    <a:pt x="7518" y="4189"/>
                  </a:lnTo>
                  <a:lnTo>
                    <a:pt x="7621" y="4176"/>
                  </a:lnTo>
                  <a:lnTo>
                    <a:pt x="7723" y="4150"/>
                  </a:lnTo>
                  <a:lnTo>
                    <a:pt x="7826" y="4099"/>
                  </a:lnTo>
                  <a:lnTo>
                    <a:pt x="7915" y="4035"/>
                  </a:lnTo>
                  <a:lnTo>
                    <a:pt x="11361" y="1064"/>
                  </a:lnTo>
                  <a:lnTo>
                    <a:pt x="11450" y="974"/>
                  </a:lnTo>
                  <a:lnTo>
                    <a:pt x="11502" y="871"/>
                  </a:lnTo>
                  <a:lnTo>
                    <a:pt x="11553" y="769"/>
                  </a:lnTo>
                  <a:lnTo>
                    <a:pt x="11566" y="654"/>
                  </a:lnTo>
                  <a:lnTo>
                    <a:pt x="11566" y="526"/>
                  </a:lnTo>
                  <a:lnTo>
                    <a:pt x="11540" y="423"/>
                  </a:lnTo>
                  <a:lnTo>
                    <a:pt x="11489" y="308"/>
                  </a:lnTo>
                  <a:lnTo>
                    <a:pt x="11425" y="205"/>
                  </a:lnTo>
                  <a:lnTo>
                    <a:pt x="11335" y="129"/>
                  </a:lnTo>
                  <a:lnTo>
                    <a:pt x="11233" y="65"/>
                  </a:lnTo>
                  <a:lnTo>
                    <a:pt x="11117" y="13"/>
                  </a:lnTo>
                  <a:lnTo>
                    <a:pt x="110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44"/>
            <p:cNvSpPr/>
            <p:nvPr/>
          </p:nvSpPr>
          <p:spPr>
            <a:xfrm>
              <a:off x="3350175" y="2633825"/>
              <a:ext cx="192475" cy="30450"/>
            </a:xfrm>
            <a:custGeom>
              <a:avLst/>
              <a:gdLst/>
              <a:ahLst/>
              <a:cxnLst/>
              <a:rect l="l" t="t" r="r" b="b"/>
              <a:pathLst>
                <a:path w="7699" h="1218" extrusionOk="0">
                  <a:moveTo>
                    <a:pt x="603" y="1"/>
                  </a:moveTo>
                  <a:lnTo>
                    <a:pt x="488" y="13"/>
                  </a:lnTo>
                  <a:lnTo>
                    <a:pt x="372" y="52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70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03"/>
                  </a:lnTo>
                  <a:lnTo>
                    <a:pt x="14" y="731"/>
                  </a:lnTo>
                  <a:lnTo>
                    <a:pt x="52" y="846"/>
                  </a:lnTo>
                  <a:lnTo>
                    <a:pt x="103" y="948"/>
                  </a:lnTo>
                  <a:lnTo>
                    <a:pt x="180" y="1038"/>
                  </a:lnTo>
                  <a:lnTo>
                    <a:pt x="270" y="1115"/>
                  </a:lnTo>
                  <a:lnTo>
                    <a:pt x="372" y="1166"/>
                  </a:lnTo>
                  <a:lnTo>
                    <a:pt x="488" y="1205"/>
                  </a:lnTo>
                  <a:lnTo>
                    <a:pt x="603" y="1217"/>
                  </a:lnTo>
                  <a:lnTo>
                    <a:pt x="7084" y="1217"/>
                  </a:lnTo>
                  <a:lnTo>
                    <a:pt x="7212" y="1205"/>
                  </a:lnTo>
                  <a:lnTo>
                    <a:pt x="7327" y="1166"/>
                  </a:lnTo>
                  <a:lnTo>
                    <a:pt x="7429" y="1115"/>
                  </a:lnTo>
                  <a:lnTo>
                    <a:pt x="7519" y="1038"/>
                  </a:lnTo>
                  <a:lnTo>
                    <a:pt x="7596" y="948"/>
                  </a:lnTo>
                  <a:lnTo>
                    <a:pt x="7647" y="846"/>
                  </a:lnTo>
                  <a:lnTo>
                    <a:pt x="7686" y="731"/>
                  </a:lnTo>
                  <a:lnTo>
                    <a:pt x="7698" y="603"/>
                  </a:lnTo>
                  <a:lnTo>
                    <a:pt x="7686" y="487"/>
                  </a:lnTo>
                  <a:lnTo>
                    <a:pt x="7647" y="372"/>
                  </a:lnTo>
                  <a:lnTo>
                    <a:pt x="7596" y="270"/>
                  </a:lnTo>
                  <a:lnTo>
                    <a:pt x="7519" y="180"/>
                  </a:lnTo>
                  <a:lnTo>
                    <a:pt x="7429" y="103"/>
                  </a:lnTo>
                  <a:lnTo>
                    <a:pt x="7327" y="52"/>
                  </a:lnTo>
                  <a:lnTo>
                    <a:pt x="7212" y="13"/>
                  </a:lnTo>
                  <a:lnTo>
                    <a:pt x="70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44"/>
            <p:cNvSpPr/>
            <p:nvPr/>
          </p:nvSpPr>
          <p:spPr>
            <a:xfrm>
              <a:off x="3283275" y="2447150"/>
              <a:ext cx="256800" cy="130675"/>
            </a:xfrm>
            <a:custGeom>
              <a:avLst/>
              <a:gdLst/>
              <a:ahLst/>
              <a:cxnLst/>
              <a:rect l="l" t="t" r="r" b="b"/>
              <a:pathLst>
                <a:path w="10272" h="5227" extrusionOk="0">
                  <a:moveTo>
                    <a:pt x="615" y="1"/>
                  </a:moveTo>
                  <a:lnTo>
                    <a:pt x="500" y="13"/>
                  </a:lnTo>
                  <a:lnTo>
                    <a:pt x="384" y="39"/>
                  </a:lnTo>
                  <a:lnTo>
                    <a:pt x="282" y="103"/>
                  </a:lnTo>
                  <a:lnTo>
                    <a:pt x="192" y="167"/>
                  </a:lnTo>
                  <a:lnTo>
                    <a:pt x="115" y="257"/>
                  </a:lnTo>
                  <a:lnTo>
                    <a:pt x="51" y="359"/>
                  </a:lnTo>
                  <a:lnTo>
                    <a:pt x="13" y="487"/>
                  </a:lnTo>
                  <a:lnTo>
                    <a:pt x="0" y="603"/>
                  </a:lnTo>
                  <a:lnTo>
                    <a:pt x="13" y="718"/>
                  </a:lnTo>
                  <a:lnTo>
                    <a:pt x="39" y="833"/>
                  </a:lnTo>
                  <a:lnTo>
                    <a:pt x="90" y="936"/>
                  </a:lnTo>
                  <a:lnTo>
                    <a:pt x="167" y="1025"/>
                  </a:lnTo>
                  <a:lnTo>
                    <a:pt x="256" y="1102"/>
                  </a:lnTo>
                  <a:lnTo>
                    <a:pt x="359" y="1166"/>
                  </a:lnTo>
                  <a:lnTo>
                    <a:pt x="9414" y="5175"/>
                  </a:lnTo>
                  <a:lnTo>
                    <a:pt x="9542" y="5213"/>
                  </a:lnTo>
                  <a:lnTo>
                    <a:pt x="9670" y="5226"/>
                  </a:lnTo>
                  <a:lnTo>
                    <a:pt x="9747" y="5226"/>
                  </a:lnTo>
                  <a:lnTo>
                    <a:pt x="9837" y="5201"/>
                  </a:lnTo>
                  <a:lnTo>
                    <a:pt x="9913" y="5175"/>
                  </a:lnTo>
                  <a:lnTo>
                    <a:pt x="9990" y="5137"/>
                  </a:lnTo>
                  <a:lnTo>
                    <a:pt x="10067" y="5085"/>
                  </a:lnTo>
                  <a:lnTo>
                    <a:pt x="10118" y="5021"/>
                  </a:lnTo>
                  <a:lnTo>
                    <a:pt x="10182" y="4945"/>
                  </a:lnTo>
                  <a:lnTo>
                    <a:pt x="10221" y="4868"/>
                  </a:lnTo>
                  <a:lnTo>
                    <a:pt x="10259" y="4752"/>
                  </a:lnTo>
                  <a:lnTo>
                    <a:pt x="10272" y="4637"/>
                  </a:lnTo>
                  <a:lnTo>
                    <a:pt x="10259" y="4509"/>
                  </a:lnTo>
                  <a:lnTo>
                    <a:pt x="10234" y="4407"/>
                  </a:lnTo>
                  <a:lnTo>
                    <a:pt x="10182" y="4304"/>
                  </a:lnTo>
                  <a:lnTo>
                    <a:pt x="10105" y="4202"/>
                  </a:lnTo>
                  <a:lnTo>
                    <a:pt x="10016" y="4125"/>
                  </a:lnTo>
                  <a:lnTo>
                    <a:pt x="9913" y="4061"/>
                  </a:lnTo>
                  <a:lnTo>
                    <a:pt x="858" y="52"/>
                  </a:lnTo>
                  <a:lnTo>
                    <a:pt x="743" y="13"/>
                  </a:lnTo>
                  <a:lnTo>
                    <a:pt x="6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44"/>
            <p:cNvSpPr/>
            <p:nvPr/>
          </p:nvSpPr>
          <p:spPr>
            <a:xfrm>
              <a:off x="3366825" y="2191000"/>
              <a:ext cx="205600" cy="281150"/>
            </a:xfrm>
            <a:custGeom>
              <a:avLst/>
              <a:gdLst/>
              <a:ahLst/>
              <a:cxnLst/>
              <a:rect l="l" t="t" r="r" b="b"/>
              <a:pathLst>
                <a:path w="8224" h="11246" extrusionOk="0">
                  <a:moveTo>
                    <a:pt x="603" y="0"/>
                  </a:moveTo>
                  <a:lnTo>
                    <a:pt x="488" y="13"/>
                  </a:lnTo>
                  <a:lnTo>
                    <a:pt x="372" y="52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69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15"/>
                  </a:lnTo>
                  <a:lnTo>
                    <a:pt x="1" y="7198"/>
                  </a:lnTo>
                  <a:lnTo>
                    <a:pt x="1" y="7288"/>
                  </a:lnTo>
                  <a:lnTo>
                    <a:pt x="27" y="7365"/>
                  </a:lnTo>
                  <a:lnTo>
                    <a:pt x="52" y="7455"/>
                  </a:lnTo>
                  <a:lnTo>
                    <a:pt x="91" y="7519"/>
                  </a:lnTo>
                  <a:lnTo>
                    <a:pt x="142" y="7595"/>
                  </a:lnTo>
                  <a:lnTo>
                    <a:pt x="206" y="7647"/>
                  </a:lnTo>
                  <a:lnTo>
                    <a:pt x="270" y="7698"/>
                  </a:lnTo>
                  <a:lnTo>
                    <a:pt x="347" y="7749"/>
                  </a:lnTo>
                  <a:lnTo>
                    <a:pt x="7353" y="11182"/>
                  </a:lnTo>
                  <a:lnTo>
                    <a:pt x="7417" y="11207"/>
                  </a:lnTo>
                  <a:lnTo>
                    <a:pt x="7481" y="11220"/>
                  </a:lnTo>
                  <a:lnTo>
                    <a:pt x="7558" y="11233"/>
                  </a:lnTo>
                  <a:lnTo>
                    <a:pt x="7622" y="11246"/>
                  </a:lnTo>
                  <a:lnTo>
                    <a:pt x="7698" y="11233"/>
                  </a:lnTo>
                  <a:lnTo>
                    <a:pt x="7788" y="11220"/>
                  </a:lnTo>
                  <a:lnTo>
                    <a:pt x="7865" y="11194"/>
                  </a:lnTo>
                  <a:lnTo>
                    <a:pt x="7942" y="11156"/>
                  </a:lnTo>
                  <a:lnTo>
                    <a:pt x="8006" y="11105"/>
                  </a:lnTo>
                  <a:lnTo>
                    <a:pt x="8070" y="11041"/>
                  </a:lnTo>
                  <a:lnTo>
                    <a:pt x="8121" y="10977"/>
                  </a:lnTo>
                  <a:lnTo>
                    <a:pt x="8172" y="10900"/>
                  </a:lnTo>
                  <a:lnTo>
                    <a:pt x="8211" y="10785"/>
                  </a:lnTo>
                  <a:lnTo>
                    <a:pt x="8224" y="10669"/>
                  </a:lnTo>
                  <a:lnTo>
                    <a:pt x="8224" y="10554"/>
                  </a:lnTo>
                  <a:lnTo>
                    <a:pt x="8198" y="10439"/>
                  </a:lnTo>
                  <a:lnTo>
                    <a:pt x="8147" y="10336"/>
                  </a:lnTo>
                  <a:lnTo>
                    <a:pt x="8083" y="10234"/>
                  </a:lnTo>
                  <a:lnTo>
                    <a:pt x="7993" y="10157"/>
                  </a:lnTo>
                  <a:lnTo>
                    <a:pt x="7891" y="10093"/>
                  </a:lnTo>
                  <a:lnTo>
                    <a:pt x="1218" y="6827"/>
                  </a:lnTo>
                  <a:lnTo>
                    <a:pt x="1218" y="615"/>
                  </a:lnTo>
                  <a:lnTo>
                    <a:pt x="1205" y="487"/>
                  </a:lnTo>
                  <a:lnTo>
                    <a:pt x="1166" y="372"/>
                  </a:lnTo>
                  <a:lnTo>
                    <a:pt x="1115" y="269"/>
                  </a:lnTo>
                  <a:lnTo>
                    <a:pt x="1038" y="180"/>
                  </a:lnTo>
                  <a:lnTo>
                    <a:pt x="949" y="103"/>
                  </a:lnTo>
                  <a:lnTo>
                    <a:pt x="846" y="52"/>
                  </a:lnTo>
                  <a:lnTo>
                    <a:pt x="731" y="13"/>
                  </a:lnTo>
                  <a:lnTo>
                    <a:pt x="60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44"/>
            <p:cNvSpPr/>
            <p:nvPr/>
          </p:nvSpPr>
          <p:spPr>
            <a:xfrm>
              <a:off x="3483700" y="2207650"/>
              <a:ext cx="209125" cy="147950"/>
            </a:xfrm>
            <a:custGeom>
              <a:avLst/>
              <a:gdLst/>
              <a:ahLst/>
              <a:cxnLst/>
              <a:rect l="l" t="t" r="r" b="b"/>
              <a:pathLst>
                <a:path w="8365" h="5918" extrusionOk="0">
                  <a:moveTo>
                    <a:pt x="616" y="0"/>
                  </a:moveTo>
                  <a:lnTo>
                    <a:pt x="488" y="13"/>
                  </a:lnTo>
                  <a:lnTo>
                    <a:pt x="372" y="52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69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15"/>
                  </a:lnTo>
                  <a:lnTo>
                    <a:pt x="14" y="730"/>
                  </a:lnTo>
                  <a:lnTo>
                    <a:pt x="52" y="846"/>
                  </a:lnTo>
                  <a:lnTo>
                    <a:pt x="103" y="948"/>
                  </a:lnTo>
                  <a:lnTo>
                    <a:pt x="180" y="1038"/>
                  </a:lnTo>
                  <a:lnTo>
                    <a:pt x="270" y="1115"/>
                  </a:lnTo>
                  <a:lnTo>
                    <a:pt x="372" y="1166"/>
                  </a:lnTo>
                  <a:lnTo>
                    <a:pt x="488" y="1204"/>
                  </a:lnTo>
                  <a:lnTo>
                    <a:pt x="616" y="1217"/>
                  </a:lnTo>
                  <a:lnTo>
                    <a:pt x="3677" y="1217"/>
                  </a:lnTo>
                  <a:lnTo>
                    <a:pt x="3677" y="3625"/>
                  </a:lnTo>
                  <a:lnTo>
                    <a:pt x="3677" y="3702"/>
                  </a:lnTo>
                  <a:lnTo>
                    <a:pt x="3702" y="3792"/>
                  </a:lnTo>
                  <a:lnTo>
                    <a:pt x="3728" y="3868"/>
                  </a:lnTo>
                  <a:lnTo>
                    <a:pt x="3766" y="3945"/>
                  </a:lnTo>
                  <a:lnTo>
                    <a:pt x="3818" y="4009"/>
                  </a:lnTo>
                  <a:lnTo>
                    <a:pt x="3882" y="4073"/>
                  </a:lnTo>
                  <a:lnTo>
                    <a:pt x="3946" y="4125"/>
                  </a:lnTo>
                  <a:lnTo>
                    <a:pt x="4022" y="4163"/>
                  </a:lnTo>
                  <a:lnTo>
                    <a:pt x="7493" y="5854"/>
                  </a:lnTo>
                  <a:lnTo>
                    <a:pt x="7557" y="5892"/>
                  </a:lnTo>
                  <a:lnTo>
                    <a:pt x="7634" y="5905"/>
                  </a:lnTo>
                  <a:lnTo>
                    <a:pt x="7762" y="5918"/>
                  </a:lnTo>
                  <a:lnTo>
                    <a:pt x="7852" y="5918"/>
                  </a:lnTo>
                  <a:lnTo>
                    <a:pt x="7929" y="5892"/>
                  </a:lnTo>
                  <a:lnTo>
                    <a:pt x="8006" y="5866"/>
                  </a:lnTo>
                  <a:lnTo>
                    <a:pt x="8083" y="5828"/>
                  </a:lnTo>
                  <a:lnTo>
                    <a:pt x="8147" y="5777"/>
                  </a:lnTo>
                  <a:lnTo>
                    <a:pt x="8211" y="5726"/>
                  </a:lnTo>
                  <a:lnTo>
                    <a:pt x="8262" y="5661"/>
                  </a:lnTo>
                  <a:lnTo>
                    <a:pt x="8313" y="5585"/>
                  </a:lnTo>
                  <a:lnTo>
                    <a:pt x="8352" y="5469"/>
                  </a:lnTo>
                  <a:lnTo>
                    <a:pt x="8364" y="5341"/>
                  </a:lnTo>
                  <a:lnTo>
                    <a:pt x="8364" y="5226"/>
                  </a:lnTo>
                  <a:lnTo>
                    <a:pt x="8339" y="5111"/>
                  </a:lnTo>
                  <a:lnTo>
                    <a:pt x="8287" y="5008"/>
                  </a:lnTo>
                  <a:lnTo>
                    <a:pt x="8223" y="4919"/>
                  </a:lnTo>
                  <a:lnTo>
                    <a:pt x="8134" y="4829"/>
                  </a:lnTo>
                  <a:lnTo>
                    <a:pt x="8031" y="4765"/>
                  </a:lnTo>
                  <a:lnTo>
                    <a:pt x="4893" y="3241"/>
                  </a:lnTo>
                  <a:lnTo>
                    <a:pt x="4893" y="615"/>
                  </a:lnTo>
                  <a:lnTo>
                    <a:pt x="4881" y="487"/>
                  </a:lnTo>
                  <a:lnTo>
                    <a:pt x="4842" y="372"/>
                  </a:lnTo>
                  <a:lnTo>
                    <a:pt x="4791" y="269"/>
                  </a:lnTo>
                  <a:lnTo>
                    <a:pt x="4714" y="180"/>
                  </a:lnTo>
                  <a:lnTo>
                    <a:pt x="4624" y="103"/>
                  </a:lnTo>
                  <a:lnTo>
                    <a:pt x="4522" y="52"/>
                  </a:lnTo>
                  <a:lnTo>
                    <a:pt x="4407" y="13"/>
                  </a:lnTo>
                  <a:lnTo>
                    <a:pt x="42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44"/>
            <p:cNvSpPr/>
            <p:nvPr/>
          </p:nvSpPr>
          <p:spPr>
            <a:xfrm>
              <a:off x="3709450" y="2843550"/>
              <a:ext cx="166525" cy="254275"/>
            </a:xfrm>
            <a:custGeom>
              <a:avLst/>
              <a:gdLst/>
              <a:ahLst/>
              <a:cxnLst/>
              <a:rect l="l" t="t" r="r" b="b"/>
              <a:pathLst>
                <a:path w="6661" h="10171" extrusionOk="0">
                  <a:moveTo>
                    <a:pt x="0" y="1"/>
                  </a:moveTo>
                  <a:lnTo>
                    <a:pt x="0" y="6840"/>
                  </a:lnTo>
                  <a:lnTo>
                    <a:pt x="0" y="7007"/>
                  </a:lnTo>
                  <a:lnTo>
                    <a:pt x="13" y="7173"/>
                  </a:lnTo>
                  <a:lnTo>
                    <a:pt x="39" y="7340"/>
                  </a:lnTo>
                  <a:lnTo>
                    <a:pt x="64" y="7506"/>
                  </a:lnTo>
                  <a:lnTo>
                    <a:pt x="103" y="7673"/>
                  </a:lnTo>
                  <a:lnTo>
                    <a:pt x="154" y="7826"/>
                  </a:lnTo>
                  <a:lnTo>
                    <a:pt x="205" y="7980"/>
                  </a:lnTo>
                  <a:lnTo>
                    <a:pt x="256" y="8134"/>
                  </a:lnTo>
                  <a:lnTo>
                    <a:pt x="321" y="8275"/>
                  </a:lnTo>
                  <a:lnTo>
                    <a:pt x="397" y="8428"/>
                  </a:lnTo>
                  <a:lnTo>
                    <a:pt x="474" y="8557"/>
                  </a:lnTo>
                  <a:lnTo>
                    <a:pt x="564" y="8697"/>
                  </a:lnTo>
                  <a:lnTo>
                    <a:pt x="756" y="8954"/>
                  </a:lnTo>
                  <a:lnTo>
                    <a:pt x="974" y="9197"/>
                  </a:lnTo>
                  <a:lnTo>
                    <a:pt x="1204" y="9402"/>
                  </a:lnTo>
                  <a:lnTo>
                    <a:pt x="1460" y="9594"/>
                  </a:lnTo>
                  <a:lnTo>
                    <a:pt x="1601" y="9684"/>
                  </a:lnTo>
                  <a:lnTo>
                    <a:pt x="1742" y="9760"/>
                  </a:lnTo>
                  <a:lnTo>
                    <a:pt x="1883" y="9837"/>
                  </a:lnTo>
                  <a:lnTo>
                    <a:pt x="2037" y="9901"/>
                  </a:lnTo>
                  <a:lnTo>
                    <a:pt x="2178" y="9965"/>
                  </a:lnTo>
                  <a:lnTo>
                    <a:pt x="2344" y="10017"/>
                  </a:lnTo>
                  <a:lnTo>
                    <a:pt x="2498" y="10055"/>
                  </a:lnTo>
                  <a:lnTo>
                    <a:pt x="2652" y="10093"/>
                  </a:lnTo>
                  <a:lnTo>
                    <a:pt x="2818" y="10132"/>
                  </a:lnTo>
                  <a:lnTo>
                    <a:pt x="2985" y="10145"/>
                  </a:lnTo>
                  <a:lnTo>
                    <a:pt x="3151" y="10158"/>
                  </a:lnTo>
                  <a:lnTo>
                    <a:pt x="3330" y="10170"/>
                  </a:lnTo>
                  <a:lnTo>
                    <a:pt x="3497" y="10158"/>
                  </a:lnTo>
                  <a:lnTo>
                    <a:pt x="3663" y="10145"/>
                  </a:lnTo>
                  <a:lnTo>
                    <a:pt x="3830" y="10132"/>
                  </a:lnTo>
                  <a:lnTo>
                    <a:pt x="3996" y="10093"/>
                  </a:lnTo>
                  <a:lnTo>
                    <a:pt x="4163" y="10055"/>
                  </a:lnTo>
                  <a:lnTo>
                    <a:pt x="4317" y="10017"/>
                  </a:lnTo>
                  <a:lnTo>
                    <a:pt x="4470" y="9965"/>
                  </a:lnTo>
                  <a:lnTo>
                    <a:pt x="4624" y="9901"/>
                  </a:lnTo>
                  <a:lnTo>
                    <a:pt x="4778" y="9837"/>
                  </a:lnTo>
                  <a:lnTo>
                    <a:pt x="4919" y="9760"/>
                  </a:lnTo>
                  <a:lnTo>
                    <a:pt x="5059" y="9684"/>
                  </a:lnTo>
                  <a:lnTo>
                    <a:pt x="5188" y="9594"/>
                  </a:lnTo>
                  <a:lnTo>
                    <a:pt x="5444" y="9402"/>
                  </a:lnTo>
                  <a:lnTo>
                    <a:pt x="5687" y="9197"/>
                  </a:lnTo>
                  <a:lnTo>
                    <a:pt x="5892" y="8954"/>
                  </a:lnTo>
                  <a:lnTo>
                    <a:pt x="6084" y="8697"/>
                  </a:lnTo>
                  <a:lnTo>
                    <a:pt x="6174" y="8557"/>
                  </a:lnTo>
                  <a:lnTo>
                    <a:pt x="6251" y="8428"/>
                  </a:lnTo>
                  <a:lnTo>
                    <a:pt x="6327" y="8275"/>
                  </a:lnTo>
                  <a:lnTo>
                    <a:pt x="6391" y="8134"/>
                  </a:lnTo>
                  <a:lnTo>
                    <a:pt x="6455" y="7980"/>
                  </a:lnTo>
                  <a:lnTo>
                    <a:pt x="6507" y="7826"/>
                  </a:lnTo>
                  <a:lnTo>
                    <a:pt x="6558" y="7673"/>
                  </a:lnTo>
                  <a:lnTo>
                    <a:pt x="6596" y="7506"/>
                  </a:lnTo>
                  <a:lnTo>
                    <a:pt x="6622" y="7340"/>
                  </a:lnTo>
                  <a:lnTo>
                    <a:pt x="6635" y="7173"/>
                  </a:lnTo>
                  <a:lnTo>
                    <a:pt x="6648" y="7007"/>
                  </a:lnTo>
                  <a:lnTo>
                    <a:pt x="6660" y="6840"/>
                  </a:lnTo>
                  <a:lnTo>
                    <a:pt x="66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44"/>
            <p:cNvSpPr/>
            <p:nvPr/>
          </p:nvSpPr>
          <p:spPr>
            <a:xfrm>
              <a:off x="3669425" y="2834275"/>
              <a:ext cx="246250" cy="188625"/>
            </a:xfrm>
            <a:custGeom>
              <a:avLst/>
              <a:gdLst/>
              <a:ahLst/>
              <a:cxnLst/>
              <a:rect l="l" t="t" r="r" b="b"/>
              <a:pathLst>
                <a:path w="9850" h="7545" extrusionOk="0">
                  <a:moveTo>
                    <a:pt x="0" y="0"/>
                  </a:moveTo>
                  <a:lnTo>
                    <a:pt x="0" y="6648"/>
                  </a:lnTo>
                  <a:lnTo>
                    <a:pt x="13" y="6737"/>
                  </a:lnTo>
                  <a:lnTo>
                    <a:pt x="26" y="6827"/>
                  </a:lnTo>
                  <a:lnTo>
                    <a:pt x="52" y="6917"/>
                  </a:lnTo>
                  <a:lnTo>
                    <a:pt x="77" y="6994"/>
                  </a:lnTo>
                  <a:lnTo>
                    <a:pt x="116" y="7070"/>
                  </a:lnTo>
                  <a:lnTo>
                    <a:pt x="154" y="7147"/>
                  </a:lnTo>
                  <a:lnTo>
                    <a:pt x="205" y="7224"/>
                  </a:lnTo>
                  <a:lnTo>
                    <a:pt x="269" y="7275"/>
                  </a:lnTo>
                  <a:lnTo>
                    <a:pt x="333" y="7339"/>
                  </a:lnTo>
                  <a:lnTo>
                    <a:pt x="397" y="7391"/>
                  </a:lnTo>
                  <a:lnTo>
                    <a:pt x="474" y="7429"/>
                  </a:lnTo>
                  <a:lnTo>
                    <a:pt x="551" y="7467"/>
                  </a:lnTo>
                  <a:lnTo>
                    <a:pt x="628" y="7506"/>
                  </a:lnTo>
                  <a:lnTo>
                    <a:pt x="718" y="7519"/>
                  </a:lnTo>
                  <a:lnTo>
                    <a:pt x="807" y="7531"/>
                  </a:lnTo>
                  <a:lnTo>
                    <a:pt x="897" y="7544"/>
                  </a:lnTo>
                  <a:lnTo>
                    <a:pt x="8966" y="7544"/>
                  </a:lnTo>
                  <a:lnTo>
                    <a:pt x="9056" y="7531"/>
                  </a:lnTo>
                  <a:lnTo>
                    <a:pt x="9145" y="7519"/>
                  </a:lnTo>
                  <a:lnTo>
                    <a:pt x="9222" y="7506"/>
                  </a:lnTo>
                  <a:lnTo>
                    <a:pt x="9312" y="7467"/>
                  </a:lnTo>
                  <a:lnTo>
                    <a:pt x="9389" y="7429"/>
                  </a:lnTo>
                  <a:lnTo>
                    <a:pt x="9465" y="7391"/>
                  </a:lnTo>
                  <a:lnTo>
                    <a:pt x="9529" y="7339"/>
                  </a:lnTo>
                  <a:lnTo>
                    <a:pt x="9593" y="7275"/>
                  </a:lnTo>
                  <a:lnTo>
                    <a:pt x="9645" y="7224"/>
                  </a:lnTo>
                  <a:lnTo>
                    <a:pt x="9696" y="7147"/>
                  </a:lnTo>
                  <a:lnTo>
                    <a:pt x="9747" y="7070"/>
                  </a:lnTo>
                  <a:lnTo>
                    <a:pt x="9786" y="6994"/>
                  </a:lnTo>
                  <a:lnTo>
                    <a:pt x="9811" y="6917"/>
                  </a:lnTo>
                  <a:lnTo>
                    <a:pt x="9837" y="6827"/>
                  </a:lnTo>
                  <a:lnTo>
                    <a:pt x="9850" y="6737"/>
                  </a:lnTo>
                  <a:lnTo>
                    <a:pt x="9850" y="6648"/>
                  </a:lnTo>
                  <a:lnTo>
                    <a:pt x="98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44"/>
            <p:cNvSpPr/>
            <p:nvPr/>
          </p:nvSpPr>
          <p:spPr>
            <a:xfrm>
              <a:off x="3522125" y="2312350"/>
              <a:ext cx="548200" cy="548200"/>
            </a:xfrm>
            <a:custGeom>
              <a:avLst/>
              <a:gdLst/>
              <a:ahLst/>
              <a:cxnLst/>
              <a:rect l="l" t="t" r="r" b="b"/>
              <a:pathLst>
                <a:path w="21928" h="21928" extrusionOk="0">
                  <a:moveTo>
                    <a:pt x="10964" y="1"/>
                  </a:moveTo>
                  <a:lnTo>
                    <a:pt x="10401" y="13"/>
                  </a:lnTo>
                  <a:lnTo>
                    <a:pt x="9837" y="52"/>
                  </a:lnTo>
                  <a:lnTo>
                    <a:pt x="9286" y="116"/>
                  </a:lnTo>
                  <a:lnTo>
                    <a:pt x="8749" y="218"/>
                  </a:lnTo>
                  <a:lnTo>
                    <a:pt x="8223" y="334"/>
                  </a:lnTo>
                  <a:lnTo>
                    <a:pt x="7698" y="487"/>
                  </a:lnTo>
                  <a:lnTo>
                    <a:pt x="7186" y="654"/>
                  </a:lnTo>
                  <a:lnTo>
                    <a:pt x="6699" y="859"/>
                  </a:lnTo>
                  <a:lnTo>
                    <a:pt x="6213" y="1076"/>
                  </a:lnTo>
                  <a:lnTo>
                    <a:pt x="5739" y="1320"/>
                  </a:lnTo>
                  <a:lnTo>
                    <a:pt x="5278" y="1576"/>
                  </a:lnTo>
                  <a:lnTo>
                    <a:pt x="4829" y="1871"/>
                  </a:lnTo>
                  <a:lnTo>
                    <a:pt x="4407" y="2178"/>
                  </a:lnTo>
                  <a:lnTo>
                    <a:pt x="3984" y="2498"/>
                  </a:lnTo>
                  <a:lnTo>
                    <a:pt x="3587" y="2844"/>
                  </a:lnTo>
                  <a:lnTo>
                    <a:pt x="3203" y="3203"/>
                  </a:lnTo>
                  <a:lnTo>
                    <a:pt x="2844" y="3587"/>
                  </a:lnTo>
                  <a:lnTo>
                    <a:pt x="2498" y="3984"/>
                  </a:lnTo>
                  <a:lnTo>
                    <a:pt x="2178" y="4394"/>
                  </a:lnTo>
                  <a:lnTo>
                    <a:pt x="1871" y="4829"/>
                  </a:lnTo>
                  <a:lnTo>
                    <a:pt x="1589" y="5277"/>
                  </a:lnTo>
                  <a:lnTo>
                    <a:pt x="1320" y="5738"/>
                  </a:lnTo>
                  <a:lnTo>
                    <a:pt x="1077" y="6200"/>
                  </a:lnTo>
                  <a:lnTo>
                    <a:pt x="859" y="6686"/>
                  </a:lnTo>
                  <a:lnTo>
                    <a:pt x="667" y="7186"/>
                  </a:lnTo>
                  <a:lnTo>
                    <a:pt x="487" y="7698"/>
                  </a:lnTo>
                  <a:lnTo>
                    <a:pt x="347" y="8223"/>
                  </a:lnTo>
                  <a:lnTo>
                    <a:pt x="218" y="8748"/>
                  </a:lnTo>
                  <a:lnTo>
                    <a:pt x="129" y="9286"/>
                  </a:lnTo>
                  <a:lnTo>
                    <a:pt x="52" y="9837"/>
                  </a:lnTo>
                  <a:lnTo>
                    <a:pt x="14" y="10401"/>
                  </a:lnTo>
                  <a:lnTo>
                    <a:pt x="1" y="10964"/>
                  </a:lnTo>
                  <a:lnTo>
                    <a:pt x="14" y="11528"/>
                  </a:lnTo>
                  <a:lnTo>
                    <a:pt x="52" y="12078"/>
                  </a:lnTo>
                  <a:lnTo>
                    <a:pt x="129" y="12629"/>
                  </a:lnTo>
                  <a:lnTo>
                    <a:pt x="218" y="13167"/>
                  </a:lnTo>
                  <a:lnTo>
                    <a:pt x="347" y="13705"/>
                  </a:lnTo>
                  <a:lnTo>
                    <a:pt x="487" y="14217"/>
                  </a:lnTo>
                  <a:lnTo>
                    <a:pt x="667" y="14730"/>
                  </a:lnTo>
                  <a:lnTo>
                    <a:pt x="859" y="15229"/>
                  </a:lnTo>
                  <a:lnTo>
                    <a:pt x="1077" y="15716"/>
                  </a:lnTo>
                  <a:lnTo>
                    <a:pt x="1320" y="16190"/>
                  </a:lnTo>
                  <a:lnTo>
                    <a:pt x="1589" y="16651"/>
                  </a:lnTo>
                  <a:lnTo>
                    <a:pt x="1871" y="17086"/>
                  </a:lnTo>
                  <a:lnTo>
                    <a:pt x="2178" y="17522"/>
                  </a:lnTo>
                  <a:lnTo>
                    <a:pt x="2498" y="17932"/>
                  </a:lnTo>
                  <a:lnTo>
                    <a:pt x="2844" y="18329"/>
                  </a:lnTo>
                  <a:lnTo>
                    <a:pt x="3203" y="18713"/>
                  </a:lnTo>
                  <a:lnTo>
                    <a:pt x="3587" y="19072"/>
                  </a:lnTo>
                  <a:lnTo>
                    <a:pt x="3984" y="19417"/>
                  </a:lnTo>
                  <a:lnTo>
                    <a:pt x="4407" y="19750"/>
                  </a:lnTo>
                  <a:lnTo>
                    <a:pt x="4829" y="20058"/>
                  </a:lnTo>
                  <a:lnTo>
                    <a:pt x="5278" y="20339"/>
                  </a:lnTo>
                  <a:lnTo>
                    <a:pt x="5739" y="20596"/>
                  </a:lnTo>
                  <a:lnTo>
                    <a:pt x="6213" y="20839"/>
                  </a:lnTo>
                  <a:lnTo>
                    <a:pt x="6699" y="21070"/>
                  </a:lnTo>
                  <a:lnTo>
                    <a:pt x="7186" y="21262"/>
                  </a:lnTo>
                  <a:lnTo>
                    <a:pt x="7698" y="21428"/>
                  </a:lnTo>
                  <a:lnTo>
                    <a:pt x="8223" y="21582"/>
                  </a:lnTo>
                  <a:lnTo>
                    <a:pt x="8749" y="21697"/>
                  </a:lnTo>
                  <a:lnTo>
                    <a:pt x="9286" y="21800"/>
                  </a:lnTo>
                  <a:lnTo>
                    <a:pt x="9837" y="21864"/>
                  </a:lnTo>
                  <a:lnTo>
                    <a:pt x="10401" y="21915"/>
                  </a:lnTo>
                  <a:lnTo>
                    <a:pt x="10964" y="21928"/>
                  </a:lnTo>
                  <a:lnTo>
                    <a:pt x="11528" y="21915"/>
                  </a:lnTo>
                  <a:lnTo>
                    <a:pt x="12079" y="21864"/>
                  </a:lnTo>
                  <a:lnTo>
                    <a:pt x="12629" y="21800"/>
                  </a:lnTo>
                  <a:lnTo>
                    <a:pt x="13167" y="21697"/>
                  </a:lnTo>
                  <a:lnTo>
                    <a:pt x="13705" y="21582"/>
                  </a:lnTo>
                  <a:lnTo>
                    <a:pt x="14217" y="21428"/>
                  </a:lnTo>
                  <a:lnTo>
                    <a:pt x="14730" y="21262"/>
                  </a:lnTo>
                  <a:lnTo>
                    <a:pt x="15229" y="21070"/>
                  </a:lnTo>
                  <a:lnTo>
                    <a:pt x="15716" y="20839"/>
                  </a:lnTo>
                  <a:lnTo>
                    <a:pt x="16190" y="20596"/>
                  </a:lnTo>
                  <a:lnTo>
                    <a:pt x="16651" y="20339"/>
                  </a:lnTo>
                  <a:lnTo>
                    <a:pt x="17086" y="20058"/>
                  </a:lnTo>
                  <a:lnTo>
                    <a:pt x="17522" y="19750"/>
                  </a:lnTo>
                  <a:lnTo>
                    <a:pt x="17932" y="19417"/>
                  </a:lnTo>
                  <a:lnTo>
                    <a:pt x="18329" y="19072"/>
                  </a:lnTo>
                  <a:lnTo>
                    <a:pt x="18713" y="18713"/>
                  </a:lnTo>
                  <a:lnTo>
                    <a:pt x="19072" y="18329"/>
                  </a:lnTo>
                  <a:lnTo>
                    <a:pt x="19417" y="17932"/>
                  </a:lnTo>
                  <a:lnTo>
                    <a:pt x="19750" y="17522"/>
                  </a:lnTo>
                  <a:lnTo>
                    <a:pt x="20058" y="17086"/>
                  </a:lnTo>
                  <a:lnTo>
                    <a:pt x="20340" y="16651"/>
                  </a:lnTo>
                  <a:lnTo>
                    <a:pt x="20609" y="16190"/>
                  </a:lnTo>
                  <a:lnTo>
                    <a:pt x="20839" y="15716"/>
                  </a:lnTo>
                  <a:lnTo>
                    <a:pt x="21070" y="15229"/>
                  </a:lnTo>
                  <a:lnTo>
                    <a:pt x="21262" y="14730"/>
                  </a:lnTo>
                  <a:lnTo>
                    <a:pt x="21428" y="14217"/>
                  </a:lnTo>
                  <a:lnTo>
                    <a:pt x="21582" y="13705"/>
                  </a:lnTo>
                  <a:lnTo>
                    <a:pt x="21697" y="13167"/>
                  </a:lnTo>
                  <a:lnTo>
                    <a:pt x="21800" y="12629"/>
                  </a:lnTo>
                  <a:lnTo>
                    <a:pt x="21864" y="12078"/>
                  </a:lnTo>
                  <a:lnTo>
                    <a:pt x="21915" y="11528"/>
                  </a:lnTo>
                  <a:lnTo>
                    <a:pt x="21928" y="10964"/>
                  </a:lnTo>
                  <a:lnTo>
                    <a:pt x="21915" y="10401"/>
                  </a:lnTo>
                  <a:lnTo>
                    <a:pt x="21864" y="9837"/>
                  </a:lnTo>
                  <a:lnTo>
                    <a:pt x="21800" y="9286"/>
                  </a:lnTo>
                  <a:lnTo>
                    <a:pt x="21697" y="8748"/>
                  </a:lnTo>
                  <a:lnTo>
                    <a:pt x="21582" y="8223"/>
                  </a:lnTo>
                  <a:lnTo>
                    <a:pt x="21428" y="7698"/>
                  </a:lnTo>
                  <a:lnTo>
                    <a:pt x="21262" y="7186"/>
                  </a:lnTo>
                  <a:lnTo>
                    <a:pt x="21070" y="6686"/>
                  </a:lnTo>
                  <a:lnTo>
                    <a:pt x="20839" y="6200"/>
                  </a:lnTo>
                  <a:lnTo>
                    <a:pt x="20609" y="5738"/>
                  </a:lnTo>
                  <a:lnTo>
                    <a:pt x="20340" y="5277"/>
                  </a:lnTo>
                  <a:lnTo>
                    <a:pt x="20058" y="4829"/>
                  </a:lnTo>
                  <a:lnTo>
                    <a:pt x="19750" y="4394"/>
                  </a:lnTo>
                  <a:lnTo>
                    <a:pt x="19417" y="3984"/>
                  </a:lnTo>
                  <a:lnTo>
                    <a:pt x="19072" y="3587"/>
                  </a:lnTo>
                  <a:lnTo>
                    <a:pt x="18713" y="3203"/>
                  </a:lnTo>
                  <a:lnTo>
                    <a:pt x="18329" y="2844"/>
                  </a:lnTo>
                  <a:lnTo>
                    <a:pt x="17932" y="2498"/>
                  </a:lnTo>
                  <a:lnTo>
                    <a:pt x="17522" y="2178"/>
                  </a:lnTo>
                  <a:lnTo>
                    <a:pt x="17086" y="1871"/>
                  </a:lnTo>
                  <a:lnTo>
                    <a:pt x="16651" y="1576"/>
                  </a:lnTo>
                  <a:lnTo>
                    <a:pt x="16190" y="1320"/>
                  </a:lnTo>
                  <a:lnTo>
                    <a:pt x="15716" y="1076"/>
                  </a:lnTo>
                  <a:lnTo>
                    <a:pt x="15229" y="859"/>
                  </a:lnTo>
                  <a:lnTo>
                    <a:pt x="14730" y="654"/>
                  </a:lnTo>
                  <a:lnTo>
                    <a:pt x="14217" y="487"/>
                  </a:lnTo>
                  <a:lnTo>
                    <a:pt x="13705" y="334"/>
                  </a:lnTo>
                  <a:lnTo>
                    <a:pt x="13167" y="218"/>
                  </a:lnTo>
                  <a:lnTo>
                    <a:pt x="12629" y="116"/>
                  </a:lnTo>
                  <a:lnTo>
                    <a:pt x="12079" y="52"/>
                  </a:lnTo>
                  <a:lnTo>
                    <a:pt x="11528" y="13"/>
                  </a:lnTo>
                  <a:lnTo>
                    <a:pt x="10964" y="1"/>
                  </a:lnTo>
                  <a:close/>
                </a:path>
              </a:pathLst>
            </a:custGeom>
            <a:solidFill>
              <a:srgbClr val="FAF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3" name="Google Shape;2293;p44"/>
            <p:cNvSpPr/>
            <p:nvPr/>
          </p:nvSpPr>
          <p:spPr>
            <a:xfrm>
              <a:off x="3652775" y="2882300"/>
              <a:ext cx="279875" cy="36200"/>
            </a:xfrm>
            <a:custGeom>
              <a:avLst/>
              <a:gdLst/>
              <a:ahLst/>
              <a:cxnLst/>
              <a:rect l="l" t="t" r="r" b="b"/>
              <a:pathLst>
                <a:path w="11195" h="1448" extrusionOk="0">
                  <a:moveTo>
                    <a:pt x="730" y="1"/>
                  </a:moveTo>
                  <a:lnTo>
                    <a:pt x="577" y="13"/>
                  </a:lnTo>
                  <a:lnTo>
                    <a:pt x="449" y="65"/>
                  </a:lnTo>
                  <a:lnTo>
                    <a:pt x="321" y="129"/>
                  </a:lnTo>
                  <a:lnTo>
                    <a:pt x="218" y="218"/>
                  </a:lnTo>
                  <a:lnTo>
                    <a:pt x="128" y="321"/>
                  </a:lnTo>
                  <a:lnTo>
                    <a:pt x="64" y="449"/>
                  </a:lnTo>
                  <a:lnTo>
                    <a:pt x="13" y="577"/>
                  </a:lnTo>
                  <a:lnTo>
                    <a:pt x="0" y="718"/>
                  </a:lnTo>
                  <a:lnTo>
                    <a:pt x="13" y="872"/>
                  </a:lnTo>
                  <a:lnTo>
                    <a:pt x="64" y="1000"/>
                  </a:lnTo>
                  <a:lnTo>
                    <a:pt x="128" y="1128"/>
                  </a:lnTo>
                  <a:lnTo>
                    <a:pt x="218" y="1230"/>
                  </a:lnTo>
                  <a:lnTo>
                    <a:pt x="321" y="1320"/>
                  </a:lnTo>
                  <a:lnTo>
                    <a:pt x="449" y="1384"/>
                  </a:lnTo>
                  <a:lnTo>
                    <a:pt x="577" y="1435"/>
                  </a:lnTo>
                  <a:lnTo>
                    <a:pt x="730" y="1448"/>
                  </a:lnTo>
                  <a:lnTo>
                    <a:pt x="10464" y="1448"/>
                  </a:lnTo>
                  <a:lnTo>
                    <a:pt x="10605" y="1435"/>
                  </a:lnTo>
                  <a:lnTo>
                    <a:pt x="10746" y="1384"/>
                  </a:lnTo>
                  <a:lnTo>
                    <a:pt x="10874" y="1320"/>
                  </a:lnTo>
                  <a:lnTo>
                    <a:pt x="10977" y="1230"/>
                  </a:lnTo>
                  <a:lnTo>
                    <a:pt x="11066" y="1128"/>
                  </a:lnTo>
                  <a:lnTo>
                    <a:pt x="11130" y="1000"/>
                  </a:lnTo>
                  <a:lnTo>
                    <a:pt x="11169" y="872"/>
                  </a:lnTo>
                  <a:lnTo>
                    <a:pt x="11194" y="718"/>
                  </a:lnTo>
                  <a:lnTo>
                    <a:pt x="11169" y="577"/>
                  </a:lnTo>
                  <a:lnTo>
                    <a:pt x="11130" y="449"/>
                  </a:lnTo>
                  <a:lnTo>
                    <a:pt x="11066" y="321"/>
                  </a:lnTo>
                  <a:lnTo>
                    <a:pt x="10977" y="218"/>
                  </a:lnTo>
                  <a:lnTo>
                    <a:pt x="10874" y="129"/>
                  </a:lnTo>
                  <a:lnTo>
                    <a:pt x="10746" y="65"/>
                  </a:lnTo>
                  <a:lnTo>
                    <a:pt x="10605" y="13"/>
                  </a:lnTo>
                  <a:lnTo>
                    <a:pt x="10464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44"/>
            <p:cNvSpPr/>
            <p:nvPr/>
          </p:nvSpPr>
          <p:spPr>
            <a:xfrm>
              <a:off x="3652775" y="2949550"/>
              <a:ext cx="279875" cy="36200"/>
            </a:xfrm>
            <a:custGeom>
              <a:avLst/>
              <a:gdLst/>
              <a:ahLst/>
              <a:cxnLst/>
              <a:rect l="l" t="t" r="r" b="b"/>
              <a:pathLst>
                <a:path w="11195" h="1448" extrusionOk="0">
                  <a:moveTo>
                    <a:pt x="730" y="0"/>
                  </a:moveTo>
                  <a:lnTo>
                    <a:pt x="577" y="13"/>
                  </a:lnTo>
                  <a:lnTo>
                    <a:pt x="449" y="52"/>
                  </a:lnTo>
                  <a:lnTo>
                    <a:pt x="321" y="128"/>
                  </a:lnTo>
                  <a:lnTo>
                    <a:pt x="218" y="218"/>
                  </a:lnTo>
                  <a:lnTo>
                    <a:pt x="128" y="320"/>
                  </a:lnTo>
                  <a:lnTo>
                    <a:pt x="64" y="436"/>
                  </a:lnTo>
                  <a:lnTo>
                    <a:pt x="13" y="577"/>
                  </a:lnTo>
                  <a:lnTo>
                    <a:pt x="0" y="718"/>
                  </a:lnTo>
                  <a:lnTo>
                    <a:pt x="13" y="871"/>
                  </a:lnTo>
                  <a:lnTo>
                    <a:pt x="64" y="999"/>
                  </a:lnTo>
                  <a:lnTo>
                    <a:pt x="128" y="1127"/>
                  </a:lnTo>
                  <a:lnTo>
                    <a:pt x="218" y="1230"/>
                  </a:lnTo>
                  <a:lnTo>
                    <a:pt x="321" y="1319"/>
                  </a:lnTo>
                  <a:lnTo>
                    <a:pt x="449" y="1384"/>
                  </a:lnTo>
                  <a:lnTo>
                    <a:pt x="577" y="1435"/>
                  </a:lnTo>
                  <a:lnTo>
                    <a:pt x="730" y="1448"/>
                  </a:lnTo>
                  <a:lnTo>
                    <a:pt x="10464" y="1448"/>
                  </a:lnTo>
                  <a:lnTo>
                    <a:pt x="10605" y="1435"/>
                  </a:lnTo>
                  <a:lnTo>
                    <a:pt x="10746" y="1384"/>
                  </a:lnTo>
                  <a:lnTo>
                    <a:pt x="10874" y="1319"/>
                  </a:lnTo>
                  <a:lnTo>
                    <a:pt x="10977" y="1230"/>
                  </a:lnTo>
                  <a:lnTo>
                    <a:pt x="11066" y="1127"/>
                  </a:lnTo>
                  <a:lnTo>
                    <a:pt x="11130" y="999"/>
                  </a:lnTo>
                  <a:lnTo>
                    <a:pt x="11169" y="871"/>
                  </a:lnTo>
                  <a:lnTo>
                    <a:pt x="11194" y="718"/>
                  </a:lnTo>
                  <a:lnTo>
                    <a:pt x="11169" y="577"/>
                  </a:lnTo>
                  <a:lnTo>
                    <a:pt x="11130" y="436"/>
                  </a:lnTo>
                  <a:lnTo>
                    <a:pt x="11066" y="320"/>
                  </a:lnTo>
                  <a:lnTo>
                    <a:pt x="10977" y="218"/>
                  </a:lnTo>
                  <a:lnTo>
                    <a:pt x="10874" y="128"/>
                  </a:lnTo>
                  <a:lnTo>
                    <a:pt x="10746" y="52"/>
                  </a:lnTo>
                  <a:lnTo>
                    <a:pt x="10605" y="13"/>
                  </a:lnTo>
                  <a:lnTo>
                    <a:pt x="10464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44"/>
            <p:cNvSpPr/>
            <p:nvPr/>
          </p:nvSpPr>
          <p:spPr>
            <a:xfrm>
              <a:off x="3678075" y="2576200"/>
              <a:ext cx="229275" cy="270275"/>
            </a:xfrm>
            <a:custGeom>
              <a:avLst/>
              <a:gdLst/>
              <a:ahLst/>
              <a:cxnLst/>
              <a:rect l="l" t="t" r="r" b="b"/>
              <a:pathLst>
                <a:path w="9171" h="10811" extrusionOk="0">
                  <a:moveTo>
                    <a:pt x="487" y="0"/>
                  </a:moveTo>
                  <a:lnTo>
                    <a:pt x="384" y="13"/>
                  </a:lnTo>
                  <a:lnTo>
                    <a:pt x="295" y="39"/>
                  </a:lnTo>
                  <a:lnTo>
                    <a:pt x="205" y="90"/>
                  </a:lnTo>
                  <a:lnTo>
                    <a:pt x="141" y="141"/>
                  </a:lnTo>
                  <a:lnTo>
                    <a:pt x="77" y="218"/>
                  </a:lnTo>
                  <a:lnTo>
                    <a:pt x="39" y="295"/>
                  </a:lnTo>
                  <a:lnTo>
                    <a:pt x="0" y="385"/>
                  </a:lnTo>
                  <a:lnTo>
                    <a:pt x="0" y="487"/>
                  </a:lnTo>
                  <a:lnTo>
                    <a:pt x="0" y="10298"/>
                  </a:lnTo>
                  <a:lnTo>
                    <a:pt x="474" y="10516"/>
                  </a:lnTo>
                  <a:lnTo>
                    <a:pt x="961" y="10708"/>
                  </a:lnTo>
                  <a:lnTo>
                    <a:pt x="961" y="974"/>
                  </a:lnTo>
                  <a:lnTo>
                    <a:pt x="2485" y="974"/>
                  </a:lnTo>
                  <a:lnTo>
                    <a:pt x="2844" y="1499"/>
                  </a:lnTo>
                  <a:lnTo>
                    <a:pt x="3010" y="1717"/>
                  </a:lnTo>
                  <a:lnTo>
                    <a:pt x="3202" y="1921"/>
                  </a:lnTo>
                  <a:lnTo>
                    <a:pt x="3305" y="2011"/>
                  </a:lnTo>
                  <a:lnTo>
                    <a:pt x="3407" y="2088"/>
                  </a:lnTo>
                  <a:lnTo>
                    <a:pt x="3510" y="2165"/>
                  </a:lnTo>
                  <a:lnTo>
                    <a:pt x="3612" y="2229"/>
                  </a:lnTo>
                  <a:lnTo>
                    <a:pt x="3727" y="2293"/>
                  </a:lnTo>
                  <a:lnTo>
                    <a:pt x="3843" y="2344"/>
                  </a:lnTo>
                  <a:lnTo>
                    <a:pt x="3958" y="2383"/>
                  </a:lnTo>
                  <a:lnTo>
                    <a:pt x="4086" y="2421"/>
                  </a:lnTo>
                  <a:lnTo>
                    <a:pt x="4201" y="2447"/>
                  </a:lnTo>
                  <a:lnTo>
                    <a:pt x="4329" y="2472"/>
                  </a:lnTo>
                  <a:lnTo>
                    <a:pt x="4457" y="2485"/>
                  </a:lnTo>
                  <a:lnTo>
                    <a:pt x="4713" y="2485"/>
                  </a:lnTo>
                  <a:lnTo>
                    <a:pt x="4842" y="2472"/>
                  </a:lnTo>
                  <a:lnTo>
                    <a:pt x="4957" y="2447"/>
                  </a:lnTo>
                  <a:lnTo>
                    <a:pt x="5085" y="2421"/>
                  </a:lnTo>
                  <a:lnTo>
                    <a:pt x="5200" y="2383"/>
                  </a:lnTo>
                  <a:lnTo>
                    <a:pt x="5315" y="2344"/>
                  </a:lnTo>
                  <a:lnTo>
                    <a:pt x="5431" y="2293"/>
                  </a:lnTo>
                  <a:lnTo>
                    <a:pt x="5546" y="2229"/>
                  </a:lnTo>
                  <a:lnTo>
                    <a:pt x="5661" y="2165"/>
                  </a:lnTo>
                  <a:lnTo>
                    <a:pt x="5764" y="2088"/>
                  </a:lnTo>
                  <a:lnTo>
                    <a:pt x="5866" y="2011"/>
                  </a:lnTo>
                  <a:lnTo>
                    <a:pt x="5969" y="1921"/>
                  </a:lnTo>
                  <a:lnTo>
                    <a:pt x="6148" y="1717"/>
                  </a:lnTo>
                  <a:lnTo>
                    <a:pt x="6327" y="1499"/>
                  </a:lnTo>
                  <a:lnTo>
                    <a:pt x="6673" y="974"/>
                  </a:lnTo>
                  <a:lnTo>
                    <a:pt x="8197" y="974"/>
                  </a:lnTo>
                  <a:lnTo>
                    <a:pt x="8197" y="10810"/>
                  </a:lnTo>
                  <a:lnTo>
                    <a:pt x="8697" y="10631"/>
                  </a:lnTo>
                  <a:lnTo>
                    <a:pt x="9171" y="10426"/>
                  </a:lnTo>
                  <a:lnTo>
                    <a:pt x="9171" y="487"/>
                  </a:lnTo>
                  <a:lnTo>
                    <a:pt x="9158" y="385"/>
                  </a:lnTo>
                  <a:lnTo>
                    <a:pt x="9132" y="295"/>
                  </a:lnTo>
                  <a:lnTo>
                    <a:pt x="9094" y="218"/>
                  </a:lnTo>
                  <a:lnTo>
                    <a:pt x="9030" y="141"/>
                  </a:lnTo>
                  <a:lnTo>
                    <a:pt x="8953" y="90"/>
                  </a:lnTo>
                  <a:lnTo>
                    <a:pt x="8876" y="39"/>
                  </a:lnTo>
                  <a:lnTo>
                    <a:pt x="8786" y="13"/>
                  </a:lnTo>
                  <a:lnTo>
                    <a:pt x="8684" y="0"/>
                  </a:lnTo>
                  <a:lnTo>
                    <a:pt x="6417" y="0"/>
                  </a:lnTo>
                  <a:lnTo>
                    <a:pt x="6302" y="13"/>
                  </a:lnTo>
                  <a:lnTo>
                    <a:pt x="6199" y="51"/>
                  </a:lnTo>
                  <a:lnTo>
                    <a:pt x="6097" y="128"/>
                  </a:lnTo>
                  <a:lnTo>
                    <a:pt x="6020" y="218"/>
                  </a:lnTo>
                  <a:lnTo>
                    <a:pt x="5520" y="948"/>
                  </a:lnTo>
                  <a:lnTo>
                    <a:pt x="5418" y="1076"/>
                  </a:lnTo>
                  <a:lnTo>
                    <a:pt x="5315" y="1191"/>
                  </a:lnTo>
                  <a:lnTo>
                    <a:pt x="5200" y="1281"/>
                  </a:lnTo>
                  <a:lnTo>
                    <a:pt x="5085" y="1358"/>
                  </a:lnTo>
                  <a:lnTo>
                    <a:pt x="4970" y="1422"/>
                  </a:lnTo>
                  <a:lnTo>
                    <a:pt x="4842" y="1460"/>
                  </a:lnTo>
                  <a:lnTo>
                    <a:pt x="4713" y="1486"/>
                  </a:lnTo>
                  <a:lnTo>
                    <a:pt x="4585" y="1499"/>
                  </a:lnTo>
                  <a:lnTo>
                    <a:pt x="4457" y="1486"/>
                  </a:lnTo>
                  <a:lnTo>
                    <a:pt x="4329" y="1460"/>
                  </a:lnTo>
                  <a:lnTo>
                    <a:pt x="4201" y="1422"/>
                  </a:lnTo>
                  <a:lnTo>
                    <a:pt x="4073" y="1358"/>
                  </a:lnTo>
                  <a:lnTo>
                    <a:pt x="3958" y="1281"/>
                  </a:lnTo>
                  <a:lnTo>
                    <a:pt x="3855" y="1191"/>
                  </a:lnTo>
                  <a:lnTo>
                    <a:pt x="3740" y="1076"/>
                  </a:lnTo>
                  <a:lnTo>
                    <a:pt x="3650" y="948"/>
                  </a:lnTo>
                  <a:lnTo>
                    <a:pt x="3151" y="218"/>
                  </a:lnTo>
                  <a:lnTo>
                    <a:pt x="3074" y="128"/>
                  </a:lnTo>
                  <a:lnTo>
                    <a:pt x="2972" y="51"/>
                  </a:lnTo>
                  <a:lnTo>
                    <a:pt x="2869" y="13"/>
                  </a:lnTo>
                  <a:lnTo>
                    <a:pt x="27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44"/>
            <p:cNvSpPr/>
            <p:nvPr/>
          </p:nvSpPr>
          <p:spPr>
            <a:xfrm>
              <a:off x="4134025" y="2120225"/>
              <a:ext cx="60875" cy="60550"/>
            </a:xfrm>
            <a:custGeom>
              <a:avLst/>
              <a:gdLst/>
              <a:ahLst/>
              <a:cxnLst/>
              <a:rect l="l" t="t" r="r" b="b"/>
              <a:pathLst>
                <a:path w="2435" h="2422" extrusionOk="0">
                  <a:moveTo>
                    <a:pt x="1089" y="1"/>
                  </a:moveTo>
                  <a:lnTo>
                    <a:pt x="974" y="26"/>
                  </a:lnTo>
                  <a:lnTo>
                    <a:pt x="859" y="52"/>
                  </a:lnTo>
                  <a:lnTo>
                    <a:pt x="743" y="90"/>
                  </a:lnTo>
                  <a:lnTo>
                    <a:pt x="641" y="142"/>
                  </a:lnTo>
                  <a:lnTo>
                    <a:pt x="538" y="206"/>
                  </a:lnTo>
                  <a:lnTo>
                    <a:pt x="449" y="270"/>
                  </a:lnTo>
                  <a:lnTo>
                    <a:pt x="359" y="359"/>
                  </a:lnTo>
                  <a:lnTo>
                    <a:pt x="282" y="436"/>
                  </a:lnTo>
                  <a:lnTo>
                    <a:pt x="218" y="539"/>
                  </a:lnTo>
                  <a:lnTo>
                    <a:pt x="154" y="628"/>
                  </a:lnTo>
                  <a:lnTo>
                    <a:pt x="103" y="744"/>
                  </a:lnTo>
                  <a:lnTo>
                    <a:pt x="65" y="846"/>
                  </a:lnTo>
                  <a:lnTo>
                    <a:pt x="26" y="974"/>
                  </a:lnTo>
                  <a:lnTo>
                    <a:pt x="13" y="1089"/>
                  </a:lnTo>
                  <a:lnTo>
                    <a:pt x="1" y="1218"/>
                  </a:lnTo>
                  <a:lnTo>
                    <a:pt x="13" y="1333"/>
                  </a:lnTo>
                  <a:lnTo>
                    <a:pt x="26" y="1461"/>
                  </a:lnTo>
                  <a:lnTo>
                    <a:pt x="65" y="1576"/>
                  </a:lnTo>
                  <a:lnTo>
                    <a:pt x="103" y="1691"/>
                  </a:lnTo>
                  <a:lnTo>
                    <a:pt x="154" y="1794"/>
                  </a:lnTo>
                  <a:lnTo>
                    <a:pt x="218" y="1896"/>
                  </a:lnTo>
                  <a:lnTo>
                    <a:pt x="282" y="1986"/>
                  </a:lnTo>
                  <a:lnTo>
                    <a:pt x="359" y="2076"/>
                  </a:lnTo>
                  <a:lnTo>
                    <a:pt x="449" y="2153"/>
                  </a:lnTo>
                  <a:lnTo>
                    <a:pt x="538" y="2217"/>
                  </a:lnTo>
                  <a:lnTo>
                    <a:pt x="641" y="2281"/>
                  </a:lnTo>
                  <a:lnTo>
                    <a:pt x="743" y="2332"/>
                  </a:lnTo>
                  <a:lnTo>
                    <a:pt x="859" y="2370"/>
                  </a:lnTo>
                  <a:lnTo>
                    <a:pt x="974" y="2396"/>
                  </a:lnTo>
                  <a:lnTo>
                    <a:pt x="1089" y="2422"/>
                  </a:lnTo>
                  <a:lnTo>
                    <a:pt x="1345" y="2422"/>
                  </a:lnTo>
                  <a:lnTo>
                    <a:pt x="1461" y="2396"/>
                  </a:lnTo>
                  <a:lnTo>
                    <a:pt x="1576" y="2370"/>
                  </a:lnTo>
                  <a:lnTo>
                    <a:pt x="1691" y="2332"/>
                  </a:lnTo>
                  <a:lnTo>
                    <a:pt x="1794" y="2281"/>
                  </a:lnTo>
                  <a:lnTo>
                    <a:pt x="1896" y="2217"/>
                  </a:lnTo>
                  <a:lnTo>
                    <a:pt x="1986" y="2153"/>
                  </a:lnTo>
                  <a:lnTo>
                    <a:pt x="2075" y="2076"/>
                  </a:lnTo>
                  <a:lnTo>
                    <a:pt x="2152" y="1986"/>
                  </a:lnTo>
                  <a:lnTo>
                    <a:pt x="2229" y="1896"/>
                  </a:lnTo>
                  <a:lnTo>
                    <a:pt x="2280" y="1794"/>
                  </a:lnTo>
                  <a:lnTo>
                    <a:pt x="2332" y="1691"/>
                  </a:lnTo>
                  <a:lnTo>
                    <a:pt x="2383" y="1576"/>
                  </a:lnTo>
                  <a:lnTo>
                    <a:pt x="2408" y="1461"/>
                  </a:lnTo>
                  <a:lnTo>
                    <a:pt x="2421" y="1333"/>
                  </a:lnTo>
                  <a:lnTo>
                    <a:pt x="2434" y="1218"/>
                  </a:lnTo>
                  <a:lnTo>
                    <a:pt x="2421" y="1089"/>
                  </a:lnTo>
                  <a:lnTo>
                    <a:pt x="2408" y="974"/>
                  </a:lnTo>
                  <a:lnTo>
                    <a:pt x="2383" y="846"/>
                  </a:lnTo>
                  <a:lnTo>
                    <a:pt x="2332" y="744"/>
                  </a:lnTo>
                  <a:lnTo>
                    <a:pt x="2280" y="628"/>
                  </a:lnTo>
                  <a:lnTo>
                    <a:pt x="2229" y="539"/>
                  </a:lnTo>
                  <a:lnTo>
                    <a:pt x="2152" y="436"/>
                  </a:lnTo>
                  <a:lnTo>
                    <a:pt x="2075" y="359"/>
                  </a:lnTo>
                  <a:lnTo>
                    <a:pt x="1986" y="270"/>
                  </a:lnTo>
                  <a:lnTo>
                    <a:pt x="1896" y="206"/>
                  </a:lnTo>
                  <a:lnTo>
                    <a:pt x="1794" y="142"/>
                  </a:lnTo>
                  <a:lnTo>
                    <a:pt x="1691" y="90"/>
                  </a:lnTo>
                  <a:lnTo>
                    <a:pt x="1576" y="52"/>
                  </a:lnTo>
                  <a:lnTo>
                    <a:pt x="1461" y="26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44"/>
            <p:cNvSpPr/>
            <p:nvPr/>
          </p:nvSpPr>
          <p:spPr>
            <a:xfrm>
              <a:off x="4114500" y="2301150"/>
              <a:ext cx="60850" cy="60850"/>
            </a:xfrm>
            <a:custGeom>
              <a:avLst/>
              <a:gdLst/>
              <a:ahLst/>
              <a:cxnLst/>
              <a:rect l="l" t="t" r="r" b="b"/>
              <a:pathLst>
                <a:path w="2434" h="2434" extrusionOk="0">
                  <a:moveTo>
                    <a:pt x="1217" y="0"/>
                  </a:moveTo>
                  <a:lnTo>
                    <a:pt x="1102" y="13"/>
                  </a:lnTo>
                  <a:lnTo>
                    <a:pt x="974" y="26"/>
                  </a:lnTo>
                  <a:lnTo>
                    <a:pt x="858" y="52"/>
                  </a:lnTo>
                  <a:lnTo>
                    <a:pt x="743" y="103"/>
                  </a:lnTo>
                  <a:lnTo>
                    <a:pt x="641" y="154"/>
                  </a:lnTo>
                  <a:lnTo>
                    <a:pt x="538" y="205"/>
                  </a:lnTo>
                  <a:lnTo>
                    <a:pt x="449" y="282"/>
                  </a:lnTo>
                  <a:lnTo>
                    <a:pt x="359" y="359"/>
                  </a:lnTo>
                  <a:lnTo>
                    <a:pt x="282" y="449"/>
                  </a:lnTo>
                  <a:lnTo>
                    <a:pt x="218" y="538"/>
                  </a:lnTo>
                  <a:lnTo>
                    <a:pt x="154" y="641"/>
                  </a:lnTo>
                  <a:lnTo>
                    <a:pt x="103" y="743"/>
                  </a:lnTo>
                  <a:lnTo>
                    <a:pt x="64" y="858"/>
                  </a:lnTo>
                  <a:lnTo>
                    <a:pt x="26" y="974"/>
                  </a:lnTo>
                  <a:lnTo>
                    <a:pt x="13" y="1089"/>
                  </a:lnTo>
                  <a:lnTo>
                    <a:pt x="0" y="1217"/>
                  </a:lnTo>
                  <a:lnTo>
                    <a:pt x="13" y="1345"/>
                  </a:lnTo>
                  <a:lnTo>
                    <a:pt x="26" y="1460"/>
                  </a:lnTo>
                  <a:lnTo>
                    <a:pt x="64" y="1576"/>
                  </a:lnTo>
                  <a:lnTo>
                    <a:pt x="103" y="1691"/>
                  </a:lnTo>
                  <a:lnTo>
                    <a:pt x="154" y="1793"/>
                  </a:lnTo>
                  <a:lnTo>
                    <a:pt x="218" y="1896"/>
                  </a:lnTo>
                  <a:lnTo>
                    <a:pt x="282" y="1986"/>
                  </a:lnTo>
                  <a:lnTo>
                    <a:pt x="359" y="2075"/>
                  </a:lnTo>
                  <a:lnTo>
                    <a:pt x="449" y="2152"/>
                  </a:lnTo>
                  <a:lnTo>
                    <a:pt x="538" y="2229"/>
                  </a:lnTo>
                  <a:lnTo>
                    <a:pt x="641" y="2280"/>
                  </a:lnTo>
                  <a:lnTo>
                    <a:pt x="743" y="2331"/>
                  </a:lnTo>
                  <a:lnTo>
                    <a:pt x="858" y="2370"/>
                  </a:lnTo>
                  <a:lnTo>
                    <a:pt x="974" y="2408"/>
                  </a:lnTo>
                  <a:lnTo>
                    <a:pt x="1102" y="2421"/>
                  </a:lnTo>
                  <a:lnTo>
                    <a:pt x="1217" y="2434"/>
                  </a:lnTo>
                  <a:lnTo>
                    <a:pt x="1345" y="2421"/>
                  </a:lnTo>
                  <a:lnTo>
                    <a:pt x="1460" y="2408"/>
                  </a:lnTo>
                  <a:lnTo>
                    <a:pt x="1576" y="2370"/>
                  </a:lnTo>
                  <a:lnTo>
                    <a:pt x="1691" y="2331"/>
                  </a:lnTo>
                  <a:lnTo>
                    <a:pt x="1793" y="2280"/>
                  </a:lnTo>
                  <a:lnTo>
                    <a:pt x="1896" y="2229"/>
                  </a:lnTo>
                  <a:lnTo>
                    <a:pt x="1998" y="2152"/>
                  </a:lnTo>
                  <a:lnTo>
                    <a:pt x="2075" y="2075"/>
                  </a:lnTo>
                  <a:lnTo>
                    <a:pt x="2152" y="1986"/>
                  </a:lnTo>
                  <a:lnTo>
                    <a:pt x="2229" y="1896"/>
                  </a:lnTo>
                  <a:lnTo>
                    <a:pt x="2293" y="1793"/>
                  </a:lnTo>
                  <a:lnTo>
                    <a:pt x="2344" y="1691"/>
                  </a:lnTo>
                  <a:lnTo>
                    <a:pt x="2383" y="1576"/>
                  </a:lnTo>
                  <a:lnTo>
                    <a:pt x="2408" y="1460"/>
                  </a:lnTo>
                  <a:lnTo>
                    <a:pt x="2434" y="1345"/>
                  </a:lnTo>
                  <a:lnTo>
                    <a:pt x="2434" y="1217"/>
                  </a:lnTo>
                  <a:lnTo>
                    <a:pt x="2434" y="1089"/>
                  </a:lnTo>
                  <a:lnTo>
                    <a:pt x="2408" y="974"/>
                  </a:lnTo>
                  <a:lnTo>
                    <a:pt x="2383" y="858"/>
                  </a:lnTo>
                  <a:lnTo>
                    <a:pt x="2344" y="743"/>
                  </a:lnTo>
                  <a:lnTo>
                    <a:pt x="2293" y="641"/>
                  </a:lnTo>
                  <a:lnTo>
                    <a:pt x="2229" y="538"/>
                  </a:lnTo>
                  <a:lnTo>
                    <a:pt x="2152" y="449"/>
                  </a:lnTo>
                  <a:lnTo>
                    <a:pt x="2075" y="359"/>
                  </a:lnTo>
                  <a:lnTo>
                    <a:pt x="1998" y="282"/>
                  </a:lnTo>
                  <a:lnTo>
                    <a:pt x="1896" y="205"/>
                  </a:lnTo>
                  <a:lnTo>
                    <a:pt x="1793" y="154"/>
                  </a:lnTo>
                  <a:lnTo>
                    <a:pt x="1691" y="103"/>
                  </a:lnTo>
                  <a:lnTo>
                    <a:pt x="1576" y="52"/>
                  </a:lnTo>
                  <a:lnTo>
                    <a:pt x="1460" y="26"/>
                  </a:lnTo>
                  <a:lnTo>
                    <a:pt x="1345" y="13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44"/>
            <p:cNvSpPr/>
            <p:nvPr/>
          </p:nvSpPr>
          <p:spPr>
            <a:xfrm>
              <a:off x="3768675" y="2134000"/>
              <a:ext cx="60875" cy="60875"/>
            </a:xfrm>
            <a:custGeom>
              <a:avLst/>
              <a:gdLst/>
              <a:ahLst/>
              <a:cxnLst/>
              <a:rect l="l" t="t" r="r" b="b"/>
              <a:pathLst>
                <a:path w="2435" h="2435" extrusionOk="0">
                  <a:moveTo>
                    <a:pt x="1218" y="1"/>
                  </a:moveTo>
                  <a:lnTo>
                    <a:pt x="1089" y="13"/>
                  </a:lnTo>
                  <a:lnTo>
                    <a:pt x="974" y="26"/>
                  </a:lnTo>
                  <a:lnTo>
                    <a:pt x="859" y="65"/>
                  </a:lnTo>
                  <a:lnTo>
                    <a:pt x="744" y="103"/>
                  </a:lnTo>
                  <a:lnTo>
                    <a:pt x="641" y="154"/>
                  </a:lnTo>
                  <a:lnTo>
                    <a:pt x="539" y="218"/>
                  </a:lnTo>
                  <a:lnTo>
                    <a:pt x="436" y="282"/>
                  </a:lnTo>
                  <a:lnTo>
                    <a:pt x="359" y="359"/>
                  </a:lnTo>
                  <a:lnTo>
                    <a:pt x="283" y="449"/>
                  </a:lnTo>
                  <a:lnTo>
                    <a:pt x="206" y="538"/>
                  </a:lnTo>
                  <a:lnTo>
                    <a:pt x="142" y="641"/>
                  </a:lnTo>
                  <a:lnTo>
                    <a:pt x="90" y="743"/>
                  </a:lnTo>
                  <a:lnTo>
                    <a:pt x="52" y="859"/>
                  </a:lnTo>
                  <a:lnTo>
                    <a:pt x="26" y="974"/>
                  </a:lnTo>
                  <a:lnTo>
                    <a:pt x="1" y="1089"/>
                  </a:lnTo>
                  <a:lnTo>
                    <a:pt x="1" y="1217"/>
                  </a:lnTo>
                  <a:lnTo>
                    <a:pt x="1" y="1345"/>
                  </a:lnTo>
                  <a:lnTo>
                    <a:pt x="26" y="1461"/>
                  </a:lnTo>
                  <a:lnTo>
                    <a:pt x="52" y="1576"/>
                  </a:lnTo>
                  <a:lnTo>
                    <a:pt x="90" y="1691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83" y="1986"/>
                  </a:lnTo>
                  <a:lnTo>
                    <a:pt x="359" y="2075"/>
                  </a:lnTo>
                  <a:lnTo>
                    <a:pt x="436" y="2152"/>
                  </a:lnTo>
                  <a:lnTo>
                    <a:pt x="539" y="2229"/>
                  </a:lnTo>
                  <a:lnTo>
                    <a:pt x="641" y="2280"/>
                  </a:lnTo>
                  <a:lnTo>
                    <a:pt x="744" y="2332"/>
                  </a:lnTo>
                  <a:lnTo>
                    <a:pt x="859" y="2383"/>
                  </a:lnTo>
                  <a:lnTo>
                    <a:pt x="974" y="2408"/>
                  </a:lnTo>
                  <a:lnTo>
                    <a:pt x="1089" y="2421"/>
                  </a:lnTo>
                  <a:lnTo>
                    <a:pt x="1218" y="2434"/>
                  </a:lnTo>
                  <a:lnTo>
                    <a:pt x="1333" y="2421"/>
                  </a:lnTo>
                  <a:lnTo>
                    <a:pt x="1461" y="2408"/>
                  </a:lnTo>
                  <a:lnTo>
                    <a:pt x="1576" y="2383"/>
                  </a:lnTo>
                  <a:lnTo>
                    <a:pt x="1691" y="2332"/>
                  </a:lnTo>
                  <a:lnTo>
                    <a:pt x="1794" y="2280"/>
                  </a:lnTo>
                  <a:lnTo>
                    <a:pt x="1896" y="2229"/>
                  </a:lnTo>
                  <a:lnTo>
                    <a:pt x="1986" y="2152"/>
                  </a:lnTo>
                  <a:lnTo>
                    <a:pt x="2076" y="2075"/>
                  </a:lnTo>
                  <a:lnTo>
                    <a:pt x="2153" y="1986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91"/>
                  </a:lnTo>
                  <a:lnTo>
                    <a:pt x="2370" y="1576"/>
                  </a:lnTo>
                  <a:lnTo>
                    <a:pt x="2409" y="1461"/>
                  </a:lnTo>
                  <a:lnTo>
                    <a:pt x="2421" y="1345"/>
                  </a:lnTo>
                  <a:lnTo>
                    <a:pt x="2434" y="1217"/>
                  </a:lnTo>
                  <a:lnTo>
                    <a:pt x="2421" y="1089"/>
                  </a:lnTo>
                  <a:lnTo>
                    <a:pt x="2409" y="974"/>
                  </a:lnTo>
                  <a:lnTo>
                    <a:pt x="2370" y="859"/>
                  </a:lnTo>
                  <a:lnTo>
                    <a:pt x="2332" y="743"/>
                  </a:lnTo>
                  <a:lnTo>
                    <a:pt x="2281" y="641"/>
                  </a:lnTo>
                  <a:lnTo>
                    <a:pt x="2217" y="538"/>
                  </a:lnTo>
                  <a:lnTo>
                    <a:pt x="2153" y="449"/>
                  </a:lnTo>
                  <a:lnTo>
                    <a:pt x="2076" y="359"/>
                  </a:lnTo>
                  <a:lnTo>
                    <a:pt x="1986" y="282"/>
                  </a:lnTo>
                  <a:lnTo>
                    <a:pt x="1896" y="218"/>
                  </a:lnTo>
                  <a:lnTo>
                    <a:pt x="1794" y="154"/>
                  </a:lnTo>
                  <a:lnTo>
                    <a:pt x="1691" y="103"/>
                  </a:lnTo>
                  <a:lnTo>
                    <a:pt x="1576" y="65"/>
                  </a:lnTo>
                  <a:lnTo>
                    <a:pt x="1461" y="26"/>
                  </a:lnTo>
                  <a:lnTo>
                    <a:pt x="1333" y="13"/>
                  </a:lnTo>
                  <a:lnTo>
                    <a:pt x="1218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44"/>
            <p:cNvSpPr/>
            <p:nvPr/>
          </p:nvSpPr>
          <p:spPr>
            <a:xfrm>
              <a:off x="3468650" y="2192600"/>
              <a:ext cx="60550" cy="60850"/>
            </a:xfrm>
            <a:custGeom>
              <a:avLst/>
              <a:gdLst/>
              <a:ahLst/>
              <a:cxnLst/>
              <a:rect l="l" t="t" r="r" b="b"/>
              <a:pathLst>
                <a:path w="2422" h="2434" extrusionOk="0">
                  <a:moveTo>
                    <a:pt x="1090" y="0"/>
                  </a:moveTo>
                  <a:lnTo>
                    <a:pt x="974" y="26"/>
                  </a:lnTo>
                  <a:lnTo>
                    <a:pt x="846" y="52"/>
                  </a:lnTo>
                  <a:lnTo>
                    <a:pt x="744" y="90"/>
                  </a:lnTo>
                  <a:lnTo>
                    <a:pt x="628" y="141"/>
                  </a:lnTo>
                  <a:lnTo>
                    <a:pt x="539" y="205"/>
                  </a:lnTo>
                  <a:lnTo>
                    <a:pt x="436" y="282"/>
                  </a:lnTo>
                  <a:lnTo>
                    <a:pt x="359" y="359"/>
                  </a:lnTo>
                  <a:lnTo>
                    <a:pt x="270" y="436"/>
                  </a:lnTo>
                  <a:lnTo>
                    <a:pt x="206" y="538"/>
                  </a:lnTo>
                  <a:lnTo>
                    <a:pt x="142" y="641"/>
                  </a:lnTo>
                  <a:lnTo>
                    <a:pt x="90" y="743"/>
                  </a:lnTo>
                  <a:lnTo>
                    <a:pt x="52" y="859"/>
                  </a:lnTo>
                  <a:lnTo>
                    <a:pt x="26" y="974"/>
                  </a:lnTo>
                  <a:lnTo>
                    <a:pt x="1" y="1089"/>
                  </a:lnTo>
                  <a:lnTo>
                    <a:pt x="1" y="1217"/>
                  </a:lnTo>
                  <a:lnTo>
                    <a:pt x="1" y="1332"/>
                  </a:lnTo>
                  <a:lnTo>
                    <a:pt x="26" y="1461"/>
                  </a:lnTo>
                  <a:lnTo>
                    <a:pt x="52" y="1576"/>
                  </a:lnTo>
                  <a:lnTo>
                    <a:pt x="90" y="1691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70" y="1986"/>
                  </a:lnTo>
                  <a:lnTo>
                    <a:pt x="359" y="2075"/>
                  </a:lnTo>
                  <a:lnTo>
                    <a:pt x="436" y="2152"/>
                  </a:lnTo>
                  <a:lnTo>
                    <a:pt x="539" y="2216"/>
                  </a:lnTo>
                  <a:lnTo>
                    <a:pt x="628" y="2280"/>
                  </a:lnTo>
                  <a:lnTo>
                    <a:pt x="744" y="2331"/>
                  </a:lnTo>
                  <a:lnTo>
                    <a:pt x="846" y="2370"/>
                  </a:lnTo>
                  <a:lnTo>
                    <a:pt x="974" y="2408"/>
                  </a:lnTo>
                  <a:lnTo>
                    <a:pt x="1090" y="2421"/>
                  </a:lnTo>
                  <a:lnTo>
                    <a:pt x="1218" y="2434"/>
                  </a:lnTo>
                  <a:lnTo>
                    <a:pt x="1333" y="2421"/>
                  </a:lnTo>
                  <a:lnTo>
                    <a:pt x="1461" y="2408"/>
                  </a:lnTo>
                  <a:lnTo>
                    <a:pt x="1576" y="2370"/>
                  </a:lnTo>
                  <a:lnTo>
                    <a:pt x="1691" y="2331"/>
                  </a:lnTo>
                  <a:lnTo>
                    <a:pt x="1794" y="2280"/>
                  </a:lnTo>
                  <a:lnTo>
                    <a:pt x="1896" y="2216"/>
                  </a:lnTo>
                  <a:lnTo>
                    <a:pt x="1986" y="2152"/>
                  </a:lnTo>
                  <a:lnTo>
                    <a:pt x="2076" y="2075"/>
                  </a:lnTo>
                  <a:lnTo>
                    <a:pt x="2153" y="1986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91"/>
                  </a:lnTo>
                  <a:lnTo>
                    <a:pt x="2370" y="1576"/>
                  </a:lnTo>
                  <a:lnTo>
                    <a:pt x="2396" y="1461"/>
                  </a:lnTo>
                  <a:lnTo>
                    <a:pt x="2422" y="1332"/>
                  </a:lnTo>
                  <a:lnTo>
                    <a:pt x="2422" y="1217"/>
                  </a:lnTo>
                  <a:lnTo>
                    <a:pt x="2422" y="1089"/>
                  </a:lnTo>
                  <a:lnTo>
                    <a:pt x="2396" y="974"/>
                  </a:lnTo>
                  <a:lnTo>
                    <a:pt x="2370" y="859"/>
                  </a:lnTo>
                  <a:lnTo>
                    <a:pt x="2332" y="743"/>
                  </a:lnTo>
                  <a:lnTo>
                    <a:pt x="2281" y="641"/>
                  </a:lnTo>
                  <a:lnTo>
                    <a:pt x="2217" y="538"/>
                  </a:lnTo>
                  <a:lnTo>
                    <a:pt x="2153" y="436"/>
                  </a:lnTo>
                  <a:lnTo>
                    <a:pt x="2076" y="359"/>
                  </a:lnTo>
                  <a:lnTo>
                    <a:pt x="1986" y="282"/>
                  </a:lnTo>
                  <a:lnTo>
                    <a:pt x="1896" y="205"/>
                  </a:lnTo>
                  <a:lnTo>
                    <a:pt x="1794" y="141"/>
                  </a:lnTo>
                  <a:lnTo>
                    <a:pt x="1691" y="90"/>
                  </a:lnTo>
                  <a:lnTo>
                    <a:pt x="1576" y="52"/>
                  </a:lnTo>
                  <a:lnTo>
                    <a:pt x="1461" y="26"/>
                  </a:lnTo>
                  <a:lnTo>
                    <a:pt x="1333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44"/>
            <p:cNvSpPr/>
            <p:nvPr/>
          </p:nvSpPr>
          <p:spPr>
            <a:xfrm>
              <a:off x="3351775" y="2175950"/>
              <a:ext cx="60550" cy="60550"/>
            </a:xfrm>
            <a:custGeom>
              <a:avLst/>
              <a:gdLst/>
              <a:ahLst/>
              <a:cxnLst/>
              <a:rect l="l" t="t" r="r" b="b"/>
              <a:pathLst>
                <a:path w="2422" h="2422" extrusionOk="0">
                  <a:moveTo>
                    <a:pt x="1090" y="0"/>
                  </a:moveTo>
                  <a:lnTo>
                    <a:pt x="962" y="26"/>
                  </a:lnTo>
                  <a:lnTo>
                    <a:pt x="846" y="52"/>
                  </a:lnTo>
                  <a:lnTo>
                    <a:pt x="731" y="90"/>
                  </a:lnTo>
                  <a:lnTo>
                    <a:pt x="629" y="141"/>
                  </a:lnTo>
                  <a:lnTo>
                    <a:pt x="526" y="205"/>
                  </a:lnTo>
                  <a:lnTo>
                    <a:pt x="436" y="269"/>
                  </a:lnTo>
                  <a:lnTo>
                    <a:pt x="347" y="359"/>
                  </a:lnTo>
                  <a:lnTo>
                    <a:pt x="270" y="436"/>
                  </a:lnTo>
                  <a:lnTo>
                    <a:pt x="206" y="538"/>
                  </a:lnTo>
                  <a:lnTo>
                    <a:pt x="142" y="628"/>
                  </a:lnTo>
                  <a:lnTo>
                    <a:pt x="91" y="743"/>
                  </a:lnTo>
                  <a:lnTo>
                    <a:pt x="52" y="846"/>
                  </a:lnTo>
                  <a:lnTo>
                    <a:pt x="14" y="961"/>
                  </a:lnTo>
                  <a:lnTo>
                    <a:pt x="1" y="1089"/>
                  </a:lnTo>
                  <a:lnTo>
                    <a:pt x="1" y="1217"/>
                  </a:lnTo>
                  <a:lnTo>
                    <a:pt x="1" y="1332"/>
                  </a:lnTo>
                  <a:lnTo>
                    <a:pt x="14" y="1460"/>
                  </a:lnTo>
                  <a:lnTo>
                    <a:pt x="52" y="1576"/>
                  </a:lnTo>
                  <a:lnTo>
                    <a:pt x="91" y="1678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70" y="1986"/>
                  </a:lnTo>
                  <a:lnTo>
                    <a:pt x="347" y="2075"/>
                  </a:lnTo>
                  <a:lnTo>
                    <a:pt x="436" y="2152"/>
                  </a:lnTo>
                  <a:lnTo>
                    <a:pt x="526" y="2216"/>
                  </a:lnTo>
                  <a:lnTo>
                    <a:pt x="629" y="2280"/>
                  </a:lnTo>
                  <a:lnTo>
                    <a:pt x="731" y="2331"/>
                  </a:lnTo>
                  <a:lnTo>
                    <a:pt x="846" y="2370"/>
                  </a:lnTo>
                  <a:lnTo>
                    <a:pt x="962" y="2395"/>
                  </a:lnTo>
                  <a:lnTo>
                    <a:pt x="1090" y="2421"/>
                  </a:lnTo>
                  <a:lnTo>
                    <a:pt x="1333" y="2421"/>
                  </a:lnTo>
                  <a:lnTo>
                    <a:pt x="1448" y="2395"/>
                  </a:lnTo>
                  <a:lnTo>
                    <a:pt x="1576" y="2370"/>
                  </a:lnTo>
                  <a:lnTo>
                    <a:pt x="1679" y="2331"/>
                  </a:lnTo>
                  <a:lnTo>
                    <a:pt x="1794" y="2280"/>
                  </a:lnTo>
                  <a:lnTo>
                    <a:pt x="1884" y="2216"/>
                  </a:lnTo>
                  <a:lnTo>
                    <a:pt x="1986" y="2152"/>
                  </a:lnTo>
                  <a:lnTo>
                    <a:pt x="2063" y="2075"/>
                  </a:lnTo>
                  <a:lnTo>
                    <a:pt x="2153" y="1986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78"/>
                  </a:lnTo>
                  <a:lnTo>
                    <a:pt x="2370" y="1576"/>
                  </a:lnTo>
                  <a:lnTo>
                    <a:pt x="2396" y="1460"/>
                  </a:lnTo>
                  <a:lnTo>
                    <a:pt x="2422" y="1332"/>
                  </a:lnTo>
                  <a:lnTo>
                    <a:pt x="2422" y="1217"/>
                  </a:lnTo>
                  <a:lnTo>
                    <a:pt x="2422" y="1089"/>
                  </a:lnTo>
                  <a:lnTo>
                    <a:pt x="2396" y="961"/>
                  </a:lnTo>
                  <a:lnTo>
                    <a:pt x="2370" y="846"/>
                  </a:lnTo>
                  <a:lnTo>
                    <a:pt x="2332" y="743"/>
                  </a:lnTo>
                  <a:lnTo>
                    <a:pt x="2281" y="628"/>
                  </a:lnTo>
                  <a:lnTo>
                    <a:pt x="2217" y="538"/>
                  </a:lnTo>
                  <a:lnTo>
                    <a:pt x="2153" y="436"/>
                  </a:lnTo>
                  <a:lnTo>
                    <a:pt x="2063" y="359"/>
                  </a:lnTo>
                  <a:lnTo>
                    <a:pt x="1986" y="269"/>
                  </a:lnTo>
                  <a:lnTo>
                    <a:pt x="1884" y="205"/>
                  </a:lnTo>
                  <a:lnTo>
                    <a:pt x="1794" y="141"/>
                  </a:lnTo>
                  <a:lnTo>
                    <a:pt x="1679" y="90"/>
                  </a:lnTo>
                  <a:lnTo>
                    <a:pt x="1576" y="52"/>
                  </a:lnTo>
                  <a:lnTo>
                    <a:pt x="1448" y="26"/>
                  </a:lnTo>
                  <a:lnTo>
                    <a:pt x="1333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44"/>
            <p:cNvSpPr/>
            <p:nvPr/>
          </p:nvSpPr>
          <p:spPr>
            <a:xfrm>
              <a:off x="3268225" y="2432100"/>
              <a:ext cx="60525" cy="60550"/>
            </a:xfrm>
            <a:custGeom>
              <a:avLst/>
              <a:gdLst/>
              <a:ahLst/>
              <a:cxnLst/>
              <a:rect l="l" t="t" r="r" b="b"/>
              <a:pathLst>
                <a:path w="2421" h="2422" extrusionOk="0">
                  <a:moveTo>
                    <a:pt x="1089" y="1"/>
                  </a:moveTo>
                  <a:lnTo>
                    <a:pt x="961" y="26"/>
                  </a:lnTo>
                  <a:lnTo>
                    <a:pt x="845" y="52"/>
                  </a:lnTo>
                  <a:lnTo>
                    <a:pt x="743" y="90"/>
                  </a:lnTo>
                  <a:lnTo>
                    <a:pt x="628" y="142"/>
                  </a:lnTo>
                  <a:lnTo>
                    <a:pt x="525" y="206"/>
                  </a:lnTo>
                  <a:lnTo>
                    <a:pt x="436" y="282"/>
                  </a:lnTo>
                  <a:lnTo>
                    <a:pt x="346" y="359"/>
                  </a:lnTo>
                  <a:lnTo>
                    <a:pt x="269" y="436"/>
                  </a:lnTo>
                  <a:lnTo>
                    <a:pt x="205" y="539"/>
                  </a:lnTo>
                  <a:lnTo>
                    <a:pt x="141" y="628"/>
                  </a:lnTo>
                  <a:lnTo>
                    <a:pt x="90" y="744"/>
                  </a:lnTo>
                  <a:lnTo>
                    <a:pt x="51" y="846"/>
                  </a:lnTo>
                  <a:lnTo>
                    <a:pt x="26" y="974"/>
                  </a:lnTo>
                  <a:lnTo>
                    <a:pt x="0" y="1089"/>
                  </a:lnTo>
                  <a:lnTo>
                    <a:pt x="0" y="1217"/>
                  </a:lnTo>
                  <a:lnTo>
                    <a:pt x="0" y="1333"/>
                  </a:lnTo>
                  <a:lnTo>
                    <a:pt x="26" y="1461"/>
                  </a:lnTo>
                  <a:lnTo>
                    <a:pt x="51" y="1576"/>
                  </a:lnTo>
                  <a:lnTo>
                    <a:pt x="90" y="1691"/>
                  </a:lnTo>
                  <a:lnTo>
                    <a:pt x="141" y="1794"/>
                  </a:lnTo>
                  <a:lnTo>
                    <a:pt x="205" y="1896"/>
                  </a:lnTo>
                  <a:lnTo>
                    <a:pt x="269" y="1986"/>
                  </a:lnTo>
                  <a:lnTo>
                    <a:pt x="346" y="2076"/>
                  </a:lnTo>
                  <a:lnTo>
                    <a:pt x="436" y="2152"/>
                  </a:lnTo>
                  <a:lnTo>
                    <a:pt x="525" y="2216"/>
                  </a:lnTo>
                  <a:lnTo>
                    <a:pt x="628" y="2281"/>
                  </a:lnTo>
                  <a:lnTo>
                    <a:pt x="743" y="2332"/>
                  </a:lnTo>
                  <a:lnTo>
                    <a:pt x="845" y="2370"/>
                  </a:lnTo>
                  <a:lnTo>
                    <a:pt x="961" y="2409"/>
                  </a:lnTo>
                  <a:lnTo>
                    <a:pt x="1089" y="2421"/>
                  </a:lnTo>
                  <a:lnTo>
                    <a:pt x="1332" y="2421"/>
                  </a:lnTo>
                  <a:lnTo>
                    <a:pt x="1460" y="2409"/>
                  </a:lnTo>
                  <a:lnTo>
                    <a:pt x="1575" y="2370"/>
                  </a:lnTo>
                  <a:lnTo>
                    <a:pt x="1678" y="2332"/>
                  </a:lnTo>
                  <a:lnTo>
                    <a:pt x="1793" y="2281"/>
                  </a:lnTo>
                  <a:lnTo>
                    <a:pt x="1883" y="2216"/>
                  </a:lnTo>
                  <a:lnTo>
                    <a:pt x="1985" y="2152"/>
                  </a:lnTo>
                  <a:lnTo>
                    <a:pt x="2062" y="2076"/>
                  </a:lnTo>
                  <a:lnTo>
                    <a:pt x="2152" y="1986"/>
                  </a:lnTo>
                  <a:lnTo>
                    <a:pt x="2216" y="1896"/>
                  </a:lnTo>
                  <a:lnTo>
                    <a:pt x="2280" y="1794"/>
                  </a:lnTo>
                  <a:lnTo>
                    <a:pt x="2331" y="1691"/>
                  </a:lnTo>
                  <a:lnTo>
                    <a:pt x="2370" y="1576"/>
                  </a:lnTo>
                  <a:lnTo>
                    <a:pt x="2395" y="1461"/>
                  </a:lnTo>
                  <a:lnTo>
                    <a:pt x="2421" y="1333"/>
                  </a:lnTo>
                  <a:lnTo>
                    <a:pt x="2421" y="1217"/>
                  </a:lnTo>
                  <a:lnTo>
                    <a:pt x="2421" y="1089"/>
                  </a:lnTo>
                  <a:lnTo>
                    <a:pt x="2395" y="974"/>
                  </a:lnTo>
                  <a:lnTo>
                    <a:pt x="2370" y="846"/>
                  </a:lnTo>
                  <a:lnTo>
                    <a:pt x="2331" y="744"/>
                  </a:lnTo>
                  <a:lnTo>
                    <a:pt x="2280" y="628"/>
                  </a:lnTo>
                  <a:lnTo>
                    <a:pt x="2216" y="539"/>
                  </a:lnTo>
                  <a:lnTo>
                    <a:pt x="2152" y="436"/>
                  </a:lnTo>
                  <a:lnTo>
                    <a:pt x="2062" y="359"/>
                  </a:lnTo>
                  <a:lnTo>
                    <a:pt x="1985" y="282"/>
                  </a:lnTo>
                  <a:lnTo>
                    <a:pt x="1883" y="206"/>
                  </a:lnTo>
                  <a:lnTo>
                    <a:pt x="1793" y="142"/>
                  </a:lnTo>
                  <a:lnTo>
                    <a:pt x="1678" y="90"/>
                  </a:lnTo>
                  <a:lnTo>
                    <a:pt x="1575" y="52"/>
                  </a:lnTo>
                  <a:lnTo>
                    <a:pt x="1460" y="26"/>
                  </a:lnTo>
                  <a:lnTo>
                    <a:pt x="1332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44"/>
            <p:cNvSpPr/>
            <p:nvPr/>
          </p:nvSpPr>
          <p:spPr>
            <a:xfrm>
              <a:off x="3334825" y="2618775"/>
              <a:ext cx="60850" cy="60550"/>
            </a:xfrm>
            <a:custGeom>
              <a:avLst/>
              <a:gdLst/>
              <a:ahLst/>
              <a:cxnLst/>
              <a:rect l="l" t="t" r="r" b="b"/>
              <a:pathLst>
                <a:path w="2434" h="2422" extrusionOk="0">
                  <a:moveTo>
                    <a:pt x="1089" y="1"/>
                  </a:moveTo>
                  <a:lnTo>
                    <a:pt x="974" y="14"/>
                  </a:lnTo>
                  <a:lnTo>
                    <a:pt x="858" y="52"/>
                  </a:lnTo>
                  <a:lnTo>
                    <a:pt x="743" y="90"/>
                  </a:lnTo>
                  <a:lnTo>
                    <a:pt x="641" y="142"/>
                  </a:lnTo>
                  <a:lnTo>
                    <a:pt x="538" y="206"/>
                  </a:lnTo>
                  <a:lnTo>
                    <a:pt x="448" y="270"/>
                  </a:lnTo>
                  <a:lnTo>
                    <a:pt x="359" y="347"/>
                  </a:lnTo>
                  <a:lnTo>
                    <a:pt x="282" y="436"/>
                  </a:lnTo>
                  <a:lnTo>
                    <a:pt x="218" y="526"/>
                  </a:lnTo>
                  <a:lnTo>
                    <a:pt x="154" y="628"/>
                  </a:lnTo>
                  <a:lnTo>
                    <a:pt x="103" y="731"/>
                  </a:lnTo>
                  <a:lnTo>
                    <a:pt x="64" y="846"/>
                  </a:lnTo>
                  <a:lnTo>
                    <a:pt x="26" y="961"/>
                  </a:lnTo>
                  <a:lnTo>
                    <a:pt x="13" y="1089"/>
                  </a:lnTo>
                  <a:lnTo>
                    <a:pt x="0" y="1205"/>
                  </a:lnTo>
                  <a:lnTo>
                    <a:pt x="13" y="1333"/>
                  </a:lnTo>
                  <a:lnTo>
                    <a:pt x="26" y="1448"/>
                  </a:lnTo>
                  <a:lnTo>
                    <a:pt x="64" y="1576"/>
                  </a:lnTo>
                  <a:lnTo>
                    <a:pt x="103" y="1679"/>
                  </a:lnTo>
                  <a:lnTo>
                    <a:pt x="154" y="1794"/>
                  </a:lnTo>
                  <a:lnTo>
                    <a:pt x="218" y="1883"/>
                  </a:lnTo>
                  <a:lnTo>
                    <a:pt x="282" y="1986"/>
                  </a:lnTo>
                  <a:lnTo>
                    <a:pt x="359" y="2063"/>
                  </a:lnTo>
                  <a:lnTo>
                    <a:pt x="448" y="2140"/>
                  </a:lnTo>
                  <a:lnTo>
                    <a:pt x="538" y="2216"/>
                  </a:lnTo>
                  <a:lnTo>
                    <a:pt x="641" y="2281"/>
                  </a:lnTo>
                  <a:lnTo>
                    <a:pt x="743" y="2332"/>
                  </a:lnTo>
                  <a:lnTo>
                    <a:pt x="858" y="2370"/>
                  </a:lnTo>
                  <a:lnTo>
                    <a:pt x="974" y="2396"/>
                  </a:lnTo>
                  <a:lnTo>
                    <a:pt x="1089" y="2421"/>
                  </a:lnTo>
                  <a:lnTo>
                    <a:pt x="1345" y="2421"/>
                  </a:lnTo>
                  <a:lnTo>
                    <a:pt x="1460" y="2396"/>
                  </a:lnTo>
                  <a:lnTo>
                    <a:pt x="1576" y="2370"/>
                  </a:lnTo>
                  <a:lnTo>
                    <a:pt x="1691" y="2332"/>
                  </a:lnTo>
                  <a:lnTo>
                    <a:pt x="1793" y="2281"/>
                  </a:lnTo>
                  <a:lnTo>
                    <a:pt x="1896" y="2216"/>
                  </a:lnTo>
                  <a:lnTo>
                    <a:pt x="1985" y="2140"/>
                  </a:lnTo>
                  <a:lnTo>
                    <a:pt x="2075" y="2063"/>
                  </a:lnTo>
                  <a:lnTo>
                    <a:pt x="2152" y="1986"/>
                  </a:lnTo>
                  <a:lnTo>
                    <a:pt x="2229" y="1883"/>
                  </a:lnTo>
                  <a:lnTo>
                    <a:pt x="2293" y="1794"/>
                  </a:lnTo>
                  <a:lnTo>
                    <a:pt x="2344" y="1679"/>
                  </a:lnTo>
                  <a:lnTo>
                    <a:pt x="2382" y="1576"/>
                  </a:lnTo>
                  <a:lnTo>
                    <a:pt x="2408" y="1448"/>
                  </a:lnTo>
                  <a:lnTo>
                    <a:pt x="2421" y="1333"/>
                  </a:lnTo>
                  <a:lnTo>
                    <a:pt x="2434" y="1205"/>
                  </a:lnTo>
                  <a:lnTo>
                    <a:pt x="2421" y="1089"/>
                  </a:lnTo>
                  <a:lnTo>
                    <a:pt x="2408" y="961"/>
                  </a:lnTo>
                  <a:lnTo>
                    <a:pt x="2382" y="846"/>
                  </a:lnTo>
                  <a:lnTo>
                    <a:pt x="2344" y="731"/>
                  </a:lnTo>
                  <a:lnTo>
                    <a:pt x="2293" y="628"/>
                  </a:lnTo>
                  <a:lnTo>
                    <a:pt x="2229" y="526"/>
                  </a:lnTo>
                  <a:lnTo>
                    <a:pt x="2152" y="436"/>
                  </a:lnTo>
                  <a:lnTo>
                    <a:pt x="2075" y="347"/>
                  </a:lnTo>
                  <a:lnTo>
                    <a:pt x="1985" y="270"/>
                  </a:lnTo>
                  <a:lnTo>
                    <a:pt x="1896" y="206"/>
                  </a:lnTo>
                  <a:lnTo>
                    <a:pt x="1793" y="142"/>
                  </a:lnTo>
                  <a:lnTo>
                    <a:pt x="1691" y="90"/>
                  </a:lnTo>
                  <a:lnTo>
                    <a:pt x="1576" y="52"/>
                  </a:lnTo>
                  <a:lnTo>
                    <a:pt x="1460" y="14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44"/>
            <p:cNvSpPr/>
            <p:nvPr/>
          </p:nvSpPr>
          <p:spPr>
            <a:xfrm>
              <a:off x="3268225" y="2759675"/>
              <a:ext cx="60525" cy="60850"/>
            </a:xfrm>
            <a:custGeom>
              <a:avLst/>
              <a:gdLst/>
              <a:ahLst/>
              <a:cxnLst/>
              <a:rect l="l" t="t" r="r" b="b"/>
              <a:pathLst>
                <a:path w="2421" h="2434" extrusionOk="0">
                  <a:moveTo>
                    <a:pt x="1204" y="0"/>
                  </a:moveTo>
                  <a:lnTo>
                    <a:pt x="1089" y="13"/>
                  </a:lnTo>
                  <a:lnTo>
                    <a:pt x="961" y="26"/>
                  </a:lnTo>
                  <a:lnTo>
                    <a:pt x="845" y="64"/>
                  </a:lnTo>
                  <a:lnTo>
                    <a:pt x="743" y="103"/>
                  </a:lnTo>
                  <a:lnTo>
                    <a:pt x="628" y="154"/>
                  </a:lnTo>
                  <a:lnTo>
                    <a:pt x="525" y="218"/>
                  </a:lnTo>
                  <a:lnTo>
                    <a:pt x="436" y="282"/>
                  </a:lnTo>
                  <a:lnTo>
                    <a:pt x="346" y="359"/>
                  </a:lnTo>
                  <a:lnTo>
                    <a:pt x="269" y="448"/>
                  </a:lnTo>
                  <a:lnTo>
                    <a:pt x="205" y="538"/>
                  </a:lnTo>
                  <a:lnTo>
                    <a:pt x="141" y="641"/>
                  </a:lnTo>
                  <a:lnTo>
                    <a:pt x="90" y="743"/>
                  </a:lnTo>
                  <a:lnTo>
                    <a:pt x="51" y="858"/>
                  </a:lnTo>
                  <a:lnTo>
                    <a:pt x="26" y="974"/>
                  </a:lnTo>
                  <a:lnTo>
                    <a:pt x="0" y="1102"/>
                  </a:lnTo>
                  <a:lnTo>
                    <a:pt x="0" y="1217"/>
                  </a:lnTo>
                  <a:lnTo>
                    <a:pt x="0" y="1345"/>
                  </a:lnTo>
                  <a:lnTo>
                    <a:pt x="26" y="1460"/>
                  </a:lnTo>
                  <a:lnTo>
                    <a:pt x="51" y="1576"/>
                  </a:lnTo>
                  <a:lnTo>
                    <a:pt x="90" y="1691"/>
                  </a:lnTo>
                  <a:lnTo>
                    <a:pt x="141" y="1793"/>
                  </a:lnTo>
                  <a:lnTo>
                    <a:pt x="205" y="1896"/>
                  </a:lnTo>
                  <a:lnTo>
                    <a:pt x="269" y="1985"/>
                  </a:lnTo>
                  <a:lnTo>
                    <a:pt x="346" y="2075"/>
                  </a:lnTo>
                  <a:lnTo>
                    <a:pt x="436" y="2152"/>
                  </a:lnTo>
                  <a:lnTo>
                    <a:pt x="525" y="2229"/>
                  </a:lnTo>
                  <a:lnTo>
                    <a:pt x="628" y="2293"/>
                  </a:lnTo>
                  <a:lnTo>
                    <a:pt x="743" y="2344"/>
                  </a:lnTo>
                  <a:lnTo>
                    <a:pt x="845" y="2382"/>
                  </a:lnTo>
                  <a:lnTo>
                    <a:pt x="961" y="2408"/>
                  </a:lnTo>
                  <a:lnTo>
                    <a:pt x="1089" y="2421"/>
                  </a:lnTo>
                  <a:lnTo>
                    <a:pt x="1204" y="2434"/>
                  </a:lnTo>
                  <a:lnTo>
                    <a:pt x="1332" y="2421"/>
                  </a:lnTo>
                  <a:lnTo>
                    <a:pt x="1460" y="2408"/>
                  </a:lnTo>
                  <a:lnTo>
                    <a:pt x="1575" y="2382"/>
                  </a:lnTo>
                  <a:lnTo>
                    <a:pt x="1678" y="2344"/>
                  </a:lnTo>
                  <a:lnTo>
                    <a:pt x="1793" y="2293"/>
                  </a:lnTo>
                  <a:lnTo>
                    <a:pt x="1883" y="2229"/>
                  </a:lnTo>
                  <a:lnTo>
                    <a:pt x="1985" y="2152"/>
                  </a:lnTo>
                  <a:lnTo>
                    <a:pt x="2062" y="2075"/>
                  </a:lnTo>
                  <a:lnTo>
                    <a:pt x="2152" y="1985"/>
                  </a:lnTo>
                  <a:lnTo>
                    <a:pt x="2216" y="1896"/>
                  </a:lnTo>
                  <a:lnTo>
                    <a:pt x="2280" y="1793"/>
                  </a:lnTo>
                  <a:lnTo>
                    <a:pt x="2331" y="1691"/>
                  </a:lnTo>
                  <a:lnTo>
                    <a:pt x="2370" y="1576"/>
                  </a:lnTo>
                  <a:lnTo>
                    <a:pt x="2395" y="1460"/>
                  </a:lnTo>
                  <a:lnTo>
                    <a:pt x="2421" y="1345"/>
                  </a:lnTo>
                  <a:lnTo>
                    <a:pt x="2421" y="1217"/>
                  </a:lnTo>
                  <a:lnTo>
                    <a:pt x="2421" y="1102"/>
                  </a:lnTo>
                  <a:lnTo>
                    <a:pt x="2395" y="974"/>
                  </a:lnTo>
                  <a:lnTo>
                    <a:pt x="2370" y="858"/>
                  </a:lnTo>
                  <a:lnTo>
                    <a:pt x="2331" y="743"/>
                  </a:lnTo>
                  <a:lnTo>
                    <a:pt x="2280" y="641"/>
                  </a:lnTo>
                  <a:lnTo>
                    <a:pt x="2216" y="538"/>
                  </a:lnTo>
                  <a:lnTo>
                    <a:pt x="2152" y="448"/>
                  </a:lnTo>
                  <a:lnTo>
                    <a:pt x="2062" y="359"/>
                  </a:lnTo>
                  <a:lnTo>
                    <a:pt x="1985" y="282"/>
                  </a:lnTo>
                  <a:lnTo>
                    <a:pt x="1883" y="218"/>
                  </a:lnTo>
                  <a:lnTo>
                    <a:pt x="1793" y="154"/>
                  </a:lnTo>
                  <a:lnTo>
                    <a:pt x="1678" y="103"/>
                  </a:lnTo>
                  <a:lnTo>
                    <a:pt x="1575" y="64"/>
                  </a:lnTo>
                  <a:lnTo>
                    <a:pt x="1460" y="26"/>
                  </a:lnTo>
                  <a:lnTo>
                    <a:pt x="1332" y="13"/>
                  </a:lnTo>
                  <a:lnTo>
                    <a:pt x="1204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44"/>
            <p:cNvSpPr/>
            <p:nvPr/>
          </p:nvSpPr>
          <p:spPr>
            <a:xfrm>
              <a:off x="3385075" y="2966825"/>
              <a:ext cx="60875" cy="60550"/>
            </a:xfrm>
            <a:custGeom>
              <a:avLst/>
              <a:gdLst/>
              <a:ahLst/>
              <a:cxnLst/>
              <a:rect l="l" t="t" r="r" b="b"/>
              <a:pathLst>
                <a:path w="2435" h="2422" extrusionOk="0">
                  <a:moveTo>
                    <a:pt x="1090" y="1"/>
                  </a:moveTo>
                  <a:lnTo>
                    <a:pt x="974" y="27"/>
                  </a:lnTo>
                  <a:lnTo>
                    <a:pt x="859" y="52"/>
                  </a:lnTo>
                  <a:lnTo>
                    <a:pt x="744" y="91"/>
                  </a:lnTo>
                  <a:lnTo>
                    <a:pt x="641" y="142"/>
                  </a:lnTo>
                  <a:lnTo>
                    <a:pt x="539" y="206"/>
                  </a:lnTo>
                  <a:lnTo>
                    <a:pt x="436" y="270"/>
                  </a:lnTo>
                  <a:lnTo>
                    <a:pt x="360" y="360"/>
                  </a:lnTo>
                  <a:lnTo>
                    <a:pt x="283" y="436"/>
                  </a:lnTo>
                  <a:lnTo>
                    <a:pt x="206" y="539"/>
                  </a:lnTo>
                  <a:lnTo>
                    <a:pt x="142" y="628"/>
                  </a:lnTo>
                  <a:lnTo>
                    <a:pt x="91" y="744"/>
                  </a:lnTo>
                  <a:lnTo>
                    <a:pt x="52" y="846"/>
                  </a:lnTo>
                  <a:lnTo>
                    <a:pt x="27" y="961"/>
                  </a:lnTo>
                  <a:lnTo>
                    <a:pt x="1" y="1090"/>
                  </a:lnTo>
                  <a:lnTo>
                    <a:pt x="1" y="1218"/>
                  </a:lnTo>
                  <a:lnTo>
                    <a:pt x="1" y="1333"/>
                  </a:lnTo>
                  <a:lnTo>
                    <a:pt x="27" y="1461"/>
                  </a:lnTo>
                  <a:lnTo>
                    <a:pt x="52" y="1576"/>
                  </a:lnTo>
                  <a:lnTo>
                    <a:pt x="91" y="1679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83" y="1986"/>
                  </a:lnTo>
                  <a:lnTo>
                    <a:pt x="360" y="2076"/>
                  </a:lnTo>
                  <a:lnTo>
                    <a:pt x="436" y="2153"/>
                  </a:lnTo>
                  <a:lnTo>
                    <a:pt x="539" y="2217"/>
                  </a:lnTo>
                  <a:lnTo>
                    <a:pt x="641" y="2281"/>
                  </a:lnTo>
                  <a:lnTo>
                    <a:pt x="744" y="2332"/>
                  </a:lnTo>
                  <a:lnTo>
                    <a:pt x="859" y="2370"/>
                  </a:lnTo>
                  <a:lnTo>
                    <a:pt x="974" y="2396"/>
                  </a:lnTo>
                  <a:lnTo>
                    <a:pt x="1090" y="2422"/>
                  </a:lnTo>
                  <a:lnTo>
                    <a:pt x="1333" y="2422"/>
                  </a:lnTo>
                  <a:lnTo>
                    <a:pt x="1461" y="2396"/>
                  </a:lnTo>
                  <a:lnTo>
                    <a:pt x="1576" y="2370"/>
                  </a:lnTo>
                  <a:lnTo>
                    <a:pt x="1692" y="2332"/>
                  </a:lnTo>
                  <a:lnTo>
                    <a:pt x="1794" y="2281"/>
                  </a:lnTo>
                  <a:lnTo>
                    <a:pt x="1897" y="2217"/>
                  </a:lnTo>
                  <a:lnTo>
                    <a:pt x="1986" y="2153"/>
                  </a:lnTo>
                  <a:lnTo>
                    <a:pt x="2076" y="2076"/>
                  </a:lnTo>
                  <a:lnTo>
                    <a:pt x="2153" y="1986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79"/>
                  </a:lnTo>
                  <a:lnTo>
                    <a:pt x="2370" y="1576"/>
                  </a:lnTo>
                  <a:lnTo>
                    <a:pt x="2409" y="1461"/>
                  </a:lnTo>
                  <a:lnTo>
                    <a:pt x="2422" y="1333"/>
                  </a:lnTo>
                  <a:lnTo>
                    <a:pt x="2434" y="1218"/>
                  </a:lnTo>
                  <a:lnTo>
                    <a:pt x="2422" y="1090"/>
                  </a:lnTo>
                  <a:lnTo>
                    <a:pt x="2409" y="961"/>
                  </a:lnTo>
                  <a:lnTo>
                    <a:pt x="2370" y="846"/>
                  </a:lnTo>
                  <a:lnTo>
                    <a:pt x="2332" y="744"/>
                  </a:lnTo>
                  <a:lnTo>
                    <a:pt x="2281" y="628"/>
                  </a:lnTo>
                  <a:lnTo>
                    <a:pt x="2217" y="539"/>
                  </a:lnTo>
                  <a:lnTo>
                    <a:pt x="2153" y="436"/>
                  </a:lnTo>
                  <a:lnTo>
                    <a:pt x="2076" y="360"/>
                  </a:lnTo>
                  <a:lnTo>
                    <a:pt x="1986" y="270"/>
                  </a:lnTo>
                  <a:lnTo>
                    <a:pt x="1897" y="206"/>
                  </a:lnTo>
                  <a:lnTo>
                    <a:pt x="1794" y="142"/>
                  </a:lnTo>
                  <a:lnTo>
                    <a:pt x="1692" y="91"/>
                  </a:lnTo>
                  <a:lnTo>
                    <a:pt x="1576" y="52"/>
                  </a:lnTo>
                  <a:lnTo>
                    <a:pt x="1461" y="27"/>
                  </a:lnTo>
                  <a:lnTo>
                    <a:pt x="1333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44"/>
            <p:cNvSpPr/>
            <p:nvPr/>
          </p:nvSpPr>
          <p:spPr>
            <a:xfrm>
              <a:off x="4036050" y="2993100"/>
              <a:ext cx="60850" cy="60850"/>
            </a:xfrm>
            <a:custGeom>
              <a:avLst/>
              <a:gdLst/>
              <a:ahLst/>
              <a:cxnLst/>
              <a:rect l="l" t="t" r="r" b="b"/>
              <a:pathLst>
                <a:path w="2434" h="2434" extrusionOk="0">
                  <a:moveTo>
                    <a:pt x="1217" y="0"/>
                  </a:moveTo>
                  <a:lnTo>
                    <a:pt x="1102" y="13"/>
                  </a:lnTo>
                  <a:lnTo>
                    <a:pt x="974" y="26"/>
                  </a:lnTo>
                  <a:lnTo>
                    <a:pt x="858" y="64"/>
                  </a:lnTo>
                  <a:lnTo>
                    <a:pt x="743" y="103"/>
                  </a:lnTo>
                  <a:lnTo>
                    <a:pt x="641" y="154"/>
                  </a:lnTo>
                  <a:lnTo>
                    <a:pt x="538" y="218"/>
                  </a:lnTo>
                  <a:lnTo>
                    <a:pt x="449" y="282"/>
                  </a:lnTo>
                  <a:lnTo>
                    <a:pt x="359" y="359"/>
                  </a:lnTo>
                  <a:lnTo>
                    <a:pt x="282" y="448"/>
                  </a:lnTo>
                  <a:lnTo>
                    <a:pt x="218" y="538"/>
                  </a:lnTo>
                  <a:lnTo>
                    <a:pt x="154" y="641"/>
                  </a:lnTo>
                  <a:lnTo>
                    <a:pt x="103" y="743"/>
                  </a:lnTo>
                  <a:lnTo>
                    <a:pt x="64" y="858"/>
                  </a:lnTo>
                  <a:lnTo>
                    <a:pt x="26" y="974"/>
                  </a:lnTo>
                  <a:lnTo>
                    <a:pt x="13" y="1089"/>
                  </a:lnTo>
                  <a:lnTo>
                    <a:pt x="0" y="1217"/>
                  </a:lnTo>
                  <a:lnTo>
                    <a:pt x="13" y="1345"/>
                  </a:lnTo>
                  <a:lnTo>
                    <a:pt x="26" y="1460"/>
                  </a:lnTo>
                  <a:lnTo>
                    <a:pt x="64" y="1576"/>
                  </a:lnTo>
                  <a:lnTo>
                    <a:pt x="103" y="1691"/>
                  </a:lnTo>
                  <a:lnTo>
                    <a:pt x="154" y="1793"/>
                  </a:lnTo>
                  <a:lnTo>
                    <a:pt x="218" y="1896"/>
                  </a:lnTo>
                  <a:lnTo>
                    <a:pt x="282" y="1985"/>
                  </a:lnTo>
                  <a:lnTo>
                    <a:pt x="359" y="2075"/>
                  </a:lnTo>
                  <a:lnTo>
                    <a:pt x="449" y="2152"/>
                  </a:lnTo>
                  <a:lnTo>
                    <a:pt x="538" y="2229"/>
                  </a:lnTo>
                  <a:lnTo>
                    <a:pt x="641" y="2293"/>
                  </a:lnTo>
                  <a:lnTo>
                    <a:pt x="743" y="2344"/>
                  </a:lnTo>
                  <a:lnTo>
                    <a:pt x="858" y="2382"/>
                  </a:lnTo>
                  <a:lnTo>
                    <a:pt x="974" y="2408"/>
                  </a:lnTo>
                  <a:lnTo>
                    <a:pt x="1102" y="2421"/>
                  </a:lnTo>
                  <a:lnTo>
                    <a:pt x="1217" y="2434"/>
                  </a:lnTo>
                  <a:lnTo>
                    <a:pt x="1345" y="2421"/>
                  </a:lnTo>
                  <a:lnTo>
                    <a:pt x="1460" y="2408"/>
                  </a:lnTo>
                  <a:lnTo>
                    <a:pt x="1576" y="2382"/>
                  </a:lnTo>
                  <a:lnTo>
                    <a:pt x="1691" y="2344"/>
                  </a:lnTo>
                  <a:lnTo>
                    <a:pt x="1793" y="2293"/>
                  </a:lnTo>
                  <a:lnTo>
                    <a:pt x="1896" y="2229"/>
                  </a:lnTo>
                  <a:lnTo>
                    <a:pt x="1998" y="2152"/>
                  </a:lnTo>
                  <a:lnTo>
                    <a:pt x="2075" y="2075"/>
                  </a:lnTo>
                  <a:lnTo>
                    <a:pt x="2152" y="1985"/>
                  </a:lnTo>
                  <a:lnTo>
                    <a:pt x="2229" y="1896"/>
                  </a:lnTo>
                  <a:lnTo>
                    <a:pt x="2293" y="1793"/>
                  </a:lnTo>
                  <a:lnTo>
                    <a:pt x="2344" y="1691"/>
                  </a:lnTo>
                  <a:lnTo>
                    <a:pt x="2383" y="1576"/>
                  </a:lnTo>
                  <a:lnTo>
                    <a:pt x="2408" y="1460"/>
                  </a:lnTo>
                  <a:lnTo>
                    <a:pt x="2434" y="1345"/>
                  </a:lnTo>
                  <a:lnTo>
                    <a:pt x="2434" y="1217"/>
                  </a:lnTo>
                  <a:lnTo>
                    <a:pt x="2434" y="1089"/>
                  </a:lnTo>
                  <a:lnTo>
                    <a:pt x="2408" y="974"/>
                  </a:lnTo>
                  <a:lnTo>
                    <a:pt x="2383" y="858"/>
                  </a:lnTo>
                  <a:lnTo>
                    <a:pt x="2344" y="743"/>
                  </a:lnTo>
                  <a:lnTo>
                    <a:pt x="2293" y="641"/>
                  </a:lnTo>
                  <a:lnTo>
                    <a:pt x="2229" y="538"/>
                  </a:lnTo>
                  <a:lnTo>
                    <a:pt x="2152" y="448"/>
                  </a:lnTo>
                  <a:lnTo>
                    <a:pt x="2075" y="359"/>
                  </a:lnTo>
                  <a:lnTo>
                    <a:pt x="1998" y="282"/>
                  </a:lnTo>
                  <a:lnTo>
                    <a:pt x="1896" y="218"/>
                  </a:lnTo>
                  <a:lnTo>
                    <a:pt x="1793" y="154"/>
                  </a:lnTo>
                  <a:lnTo>
                    <a:pt x="1691" y="103"/>
                  </a:lnTo>
                  <a:lnTo>
                    <a:pt x="1576" y="64"/>
                  </a:lnTo>
                  <a:lnTo>
                    <a:pt x="1460" y="26"/>
                  </a:lnTo>
                  <a:lnTo>
                    <a:pt x="1345" y="13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44"/>
            <p:cNvSpPr/>
            <p:nvPr/>
          </p:nvSpPr>
          <p:spPr>
            <a:xfrm>
              <a:off x="4228800" y="2822425"/>
              <a:ext cx="60875" cy="60875"/>
            </a:xfrm>
            <a:custGeom>
              <a:avLst/>
              <a:gdLst/>
              <a:ahLst/>
              <a:cxnLst/>
              <a:rect l="l" t="t" r="r" b="b"/>
              <a:pathLst>
                <a:path w="2435" h="2435" extrusionOk="0">
                  <a:moveTo>
                    <a:pt x="1089" y="1"/>
                  </a:moveTo>
                  <a:lnTo>
                    <a:pt x="974" y="26"/>
                  </a:lnTo>
                  <a:lnTo>
                    <a:pt x="859" y="52"/>
                  </a:lnTo>
                  <a:lnTo>
                    <a:pt x="744" y="90"/>
                  </a:lnTo>
                  <a:lnTo>
                    <a:pt x="641" y="141"/>
                  </a:lnTo>
                  <a:lnTo>
                    <a:pt x="539" y="205"/>
                  </a:lnTo>
                  <a:lnTo>
                    <a:pt x="449" y="282"/>
                  </a:lnTo>
                  <a:lnTo>
                    <a:pt x="359" y="359"/>
                  </a:lnTo>
                  <a:lnTo>
                    <a:pt x="282" y="436"/>
                  </a:lnTo>
                  <a:lnTo>
                    <a:pt x="206" y="538"/>
                  </a:lnTo>
                  <a:lnTo>
                    <a:pt x="142" y="641"/>
                  </a:lnTo>
                  <a:lnTo>
                    <a:pt x="90" y="743"/>
                  </a:lnTo>
                  <a:lnTo>
                    <a:pt x="52" y="859"/>
                  </a:lnTo>
                  <a:lnTo>
                    <a:pt x="26" y="974"/>
                  </a:lnTo>
                  <a:lnTo>
                    <a:pt x="13" y="1089"/>
                  </a:lnTo>
                  <a:lnTo>
                    <a:pt x="1" y="1217"/>
                  </a:lnTo>
                  <a:lnTo>
                    <a:pt x="13" y="1333"/>
                  </a:lnTo>
                  <a:lnTo>
                    <a:pt x="26" y="1461"/>
                  </a:lnTo>
                  <a:lnTo>
                    <a:pt x="52" y="1576"/>
                  </a:lnTo>
                  <a:lnTo>
                    <a:pt x="90" y="1691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82" y="1986"/>
                  </a:lnTo>
                  <a:lnTo>
                    <a:pt x="359" y="2075"/>
                  </a:lnTo>
                  <a:lnTo>
                    <a:pt x="449" y="2152"/>
                  </a:lnTo>
                  <a:lnTo>
                    <a:pt x="539" y="2216"/>
                  </a:lnTo>
                  <a:lnTo>
                    <a:pt x="641" y="2280"/>
                  </a:lnTo>
                  <a:lnTo>
                    <a:pt x="744" y="2332"/>
                  </a:lnTo>
                  <a:lnTo>
                    <a:pt x="859" y="2370"/>
                  </a:lnTo>
                  <a:lnTo>
                    <a:pt x="974" y="2408"/>
                  </a:lnTo>
                  <a:lnTo>
                    <a:pt x="1089" y="2421"/>
                  </a:lnTo>
                  <a:lnTo>
                    <a:pt x="1217" y="2434"/>
                  </a:lnTo>
                  <a:lnTo>
                    <a:pt x="1346" y="2421"/>
                  </a:lnTo>
                  <a:lnTo>
                    <a:pt x="1461" y="2408"/>
                  </a:lnTo>
                  <a:lnTo>
                    <a:pt x="1576" y="2370"/>
                  </a:lnTo>
                  <a:lnTo>
                    <a:pt x="1691" y="2332"/>
                  </a:lnTo>
                  <a:lnTo>
                    <a:pt x="1794" y="2280"/>
                  </a:lnTo>
                  <a:lnTo>
                    <a:pt x="1896" y="2216"/>
                  </a:lnTo>
                  <a:lnTo>
                    <a:pt x="1986" y="2152"/>
                  </a:lnTo>
                  <a:lnTo>
                    <a:pt x="2076" y="2075"/>
                  </a:lnTo>
                  <a:lnTo>
                    <a:pt x="2152" y="1986"/>
                  </a:lnTo>
                  <a:lnTo>
                    <a:pt x="2216" y="1896"/>
                  </a:lnTo>
                  <a:lnTo>
                    <a:pt x="2280" y="1794"/>
                  </a:lnTo>
                  <a:lnTo>
                    <a:pt x="2332" y="1691"/>
                  </a:lnTo>
                  <a:lnTo>
                    <a:pt x="2370" y="1576"/>
                  </a:lnTo>
                  <a:lnTo>
                    <a:pt x="2409" y="1461"/>
                  </a:lnTo>
                  <a:lnTo>
                    <a:pt x="2421" y="1333"/>
                  </a:lnTo>
                  <a:lnTo>
                    <a:pt x="2434" y="1217"/>
                  </a:lnTo>
                  <a:lnTo>
                    <a:pt x="2421" y="1089"/>
                  </a:lnTo>
                  <a:lnTo>
                    <a:pt x="2409" y="974"/>
                  </a:lnTo>
                  <a:lnTo>
                    <a:pt x="2370" y="859"/>
                  </a:lnTo>
                  <a:lnTo>
                    <a:pt x="2332" y="743"/>
                  </a:lnTo>
                  <a:lnTo>
                    <a:pt x="2280" y="641"/>
                  </a:lnTo>
                  <a:lnTo>
                    <a:pt x="2216" y="538"/>
                  </a:lnTo>
                  <a:lnTo>
                    <a:pt x="2152" y="436"/>
                  </a:lnTo>
                  <a:lnTo>
                    <a:pt x="2076" y="359"/>
                  </a:lnTo>
                  <a:lnTo>
                    <a:pt x="1986" y="282"/>
                  </a:lnTo>
                  <a:lnTo>
                    <a:pt x="1896" y="205"/>
                  </a:lnTo>
                  <a:lnTo>
                    <a:pt x="1794" y="141"/>
                  </a:lnTo>
                  <a:lnTo>
                    <a:pt x="1691" y="90"/>
                  </a:lnTo>
                  <a:lnTo>
                    <a:pt x="1576" y="52"/>
                  </a:lnTo>
                  <a:lnTo>
                    <a:pt x="1461" y="26"/>
                  </a:lnTo>
                  <a:lnTo>
                    <a:pt x="1346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44"/>
            <p:cNvSpPr/>
            <p:nvPr/>
          </p:nvSpPr>
          <p:spPr>
            <a:xfrm>
              <a:off x="4315250" y="2674175"/>
              <a:ext cx="60550" cy="60850"/>
            </a:xfrm>
            <a:custGeom>
              <a:avLst/>
              <a:gdLst/>
              <a:ahLst/>
              <a:cxnLst/>
              <a:rect l="l" t="t" r="r" b="b"/>
              <a:pathLst>
                <a:path w="2422" h="2434" extrusionOk="0">
                  <a:moveTo>
                    <a:pt x="1205" y="0"/>
                  </a:moveTo>
                  <a:lnTo>
                    <a:pt x="1089" y="13"/>
                  </a:lnTo>
                  <a:lnTo>
                    <a:pt x="961" y="26"/>
                  </a:lnTo>
                  <a:lnTo>
                    <a:pt x="846" y="65"/>
                  </a:lnTo>
                  <a:lnTo>
                    <a:pt x="744" y="103"/>
                  </a:lnTo>
                  <a:lnTo>
                    <a:pt x="628" y="154"/>
                  </a:lnTo>
                  <a:lnTo>
                    <a:pt x="526" y="218"/>
                  </a:lnTo>
                  <a:lnTo>
                    <a:pt x="436" y="282"/>
                  </a:lnTo>
                  <a:lnTo>
                    <a:pt x="347" y="359"/>
                  </a:lnTo>
                  <a:lnTo>
                    <a:pt x="270" y="449"/>
                  </a:lnTo>
                  <a:lnTo>
                    <a:pt x="206" y="538"/>
                  </a:lnTo>
                  <a:lnTo>
                    <a:pt x="142" y="641"/>
                  </a:lnTo>
                  <a:lnTo>
                    <a:pt x="90" y="743"/>
                  </a:lnTo>
                  <a:lnTo>
                    <a:pt x="52" y="859"/>
                  </a:lnTo>
                  <a:lnTo>
                    <a:pt x="26" y="974"/>
                  </a:lnTo>
                  <a:lnTo>
                    <a:pt x="1" y="1102"/>
                  </a:lnTo>
                  <a:lnTo>
                    <a:pt x="1" y="1217"/>
                  </a:lnTo>
                  <a:lnTo>
                    <a:pt x="1" y="1345"/>
                  </a:lnTo>
                  <a:lnTo>
                    <a:pt x="26" y="1461"/>
                  </a:lnTo>
                  <a:lnTo>
                    <a:pt x="52" y="1576"/>
                  </a:lnTo>
                  <a:lnTo>
                    <a:pt x="90" y="1691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70" y="1999"/>
                  </a:lnTo>
                  <a:lnTo>
                    <a:pt x="347" y="2075"/>
                  </a:lnTo>
                  <a:lnTo>
                    <a:pt x="436" y="2152"/>
                  </a:lnTo>
                  <a:lnTo>
                    <a:pt x="526" y="2229"/>
                  </a:lnTo>
                  <a:lnTo>
                    <a:pt x="628" y="2293"/>
                  </a:lnTo>
                  <a:lnTo>
                    <a:pt x="744" y="2344"/>
                  </a:lnTo>
                  <a:lnTo>
                    <a:pt x="846" y="2383"/>
                  </a:lnTo>
                  <a:lnTo>
                    <a:pt x="961" y="2408"/>
                  </a:lnTo>
                  <a:lnTo>
                    <a:pt x="1089" y="2434"/>
                  </a:lnTo>
                  <a:lnTo>
                    <a:pt x="1333" y="2434"/>
                  </a:lnTo>
                  <a:lnTo>
                    <a:pt x="1461" y="2408"/>
                  </a:lnTo>
                  <a:lnTo>
                    <a:pt x="1576" y="2383"/>
                  </a:lnTo>
                  <a:lnTo>
                    <a:pt x="1679" y="2344"/>
                  </a:lnTo>
                  <a:lnTo>
                    <a:pt x="1794" y="2293"/>
                  </a:lnTo>
                  <a:lnTo>
                    <a:pt x="1884" y="2229"/>
                  </a:lnTo>
                  <a:lnTo>
                    <a:pt x="1986" y="2152"/>
                  </a:lnTo>
                  <a:lnTo>
                    <a:pt x="2063" y="2075"/>
                  </a:lnTo>
                  <a:lnTo>
                    <a:pt x="2153" y="1999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91"/>
                  </a:lnTo>
                  <a:lnTo>
                    <a:pt x="2370" y="1576"/>
                  </a:lnTo>
                  <a:lnTo>
                    <a:pt x="2396" y="1461"/>
                  </a:lnTo>
                  <a:lnTo>
                    <a:pt x="2421" y="1345"/>
                  </a:lnTo>
                  <a:lnTo>
                    <a:pt x="2421" y="1217"/>
                  </a:lnTo>
                  <a:lnTo>
                    <a:pt x="2421" y="1102"/>
                  </a:lnTo>
                  <a:lnTo>
                    <a:pt x="2396" y="974"/>
                  </a:lnTo>
                  <a:lnTo>
                    <a:pt x="2370" y="859"/>
                  </a:lnTo>
                  <a:lnTo>
                    <a:pt x="2332" y="743"/>
                  </a:lnTo>
                  <a:lnTo>
                    <a:pt x="2281" y="641"/>
                  </a:lnTo>
                  <a:lnTo>
                    <a:pt x="2217" y="538"/>
                  </a:lnTo>
                  <a:lnTo>
                    <a:pt x="2153" y="449"/>
                  </a:lnTo>
                  <a:lnTo>
                    <a:pt x="2063" y="359"/>
                  </a:lnTo>
                  <a:lnTo>
                    <a:pt x="1986" y="282"/>
                  </a:lnTo>
                  <a:lnTo>
                    <a:pt x="1884" y="218"/>
                  </a:lnTo>
                  <a:lnTo>
                    <a:pt x="1794" y="154"/>
                  </a:lnTo>
                  <a:lnTo>
                    <a:pt x="1679" y="103"/>
                  </a:lnTo>
                  <a:lnTo>
                    <a:pt x="1576" y="65"/>
                  </a:lnTo>
                  <a:lnTo>
                    <a:pt x="1461" y="26"/>
                  </a:lnTo>
                  <a:lnTo>
                    <a:pt x="1333" y="13"/>
                  </a:lnTo>
                  <a:lnTo>
                    <a:pt x="1205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Google Shape;2260;p44">
            <a:extLst>
              <a:ext uri="{FF2B5EF4-FFF2-40B4-BE49-F238E27FC236}">
                <a16:creationId xmlns:a16="http://schemas.microsoft.com/office/drawing/2014/main" id="{BDB38116-7AA3-447D-B7E4-2808C9971ED4}"/>
              </a:ext>
            </a:extLst>
          </p:cNvPr>
          <p:cNvSpPr/>
          <p:nvPr/>
        </p:nvSpPr>
        <p:spPr>
          <a:xfrm>
            <a:off x="4730601" y="2574223"/>
            <a:ext cx="3819600" cy="2011937"/>
          </a:xfrm>
          <a:prstGeom prst="roundRect">
            <a:avLst>
              <a:gd name="adj" fmla="val 16667"/>
            </a:avLst>
          </a:prstGeom>
          <a:solidFill>
            <a:srgbClr val="F9E6C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marR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b="0" i="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жёсткий диск - SSD с объемом 1 ТБ;</a:t>
            </a:r>
            <a:endParaRPr lang="ru-RU" sz="1100" dirty="0">
              <a:effectLst/>
            </a:endParaRPr>
          </a:p>
          <a:p>
            <a:pPr marL="285750" marR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b="0" i="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материнская плата – </a:t>
            </a:r>
            <a:r>
              <a:rPr lang="ru-RU" b="0" i="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ASRock</a:t>
            </a:r>
            <a:r>
              <a:rPr lang="ru-RU" b="0" i="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B450M-HDV;</a:t>
            </a:r>
            <a:endParaRPr lang="ru-RU" sz="1100" dirty="0">
              <a:effectLst/>
            </a:endParaRPr>
          </a:p>
          <a:p>
            <a:pPr marL="285750" marR="0" indent="-285750" algn="just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ru-RU" b="0" i="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операционная система – Windows 10.</a:t>
            </a:r>
            <a:endParaRPr lang="ru-RU" sz="1100" dirty="0">
              <a:effectLst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sp>
        <p:nvSpPr>
          <p:cNvPr id="54" name="Google Shape;355;p17">
            <a:extLst>
              <a:ext uri="{FF2B5EF4-FFF2-40B4-BE49-F238E27FC236}">
                <a16:creationId xmlns:a16="http://schemas.microsoft.com/office/drawing/2014/main" id="{F3712640-A622-4E66-9C11-1D8DFA94D0B4}"/>
              </a:ext>
            </a:extLst>
          </p:cNvPr>
          <p:cNvSpPr/>
          <p:nvPr/>
        </p:nvSpPr>
        <p:spPr>
          <a:xfrm>
            <a:off x="8497330" y="4514145"/>
            <a:ext cx="784800" cy="784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9"/>
          <p:cNvSpPr txBox="1">
            <a:spLocks noGrp="1"/>
          </p:cNvSpPr>
          <p:nvPr>
            <p:ph type="title"/>
          </p:nvPr>
        </p:nvSpPr>
        <p:spPr>
          <a:xfrm>
            <a:off x="340477" y="313650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Настройка защиты системы</a:t>
            </a:r>
            <a:endParaRPr dirty="0"/>
          </a:p>
        </p:txBody>
      </p:sp>
      <p:sp>
        <p:nvSpPr>
          <p:cNvPr id="76" name="Google Shape;1184;p29">
            <a:extLst>
              <a:ext uri="{FF2B5EF4-FFF2-40B4-BE49-F238E27FC236}">
                <a16:creationId xmlns:a16="http://schemas.microsoft.com/office/drawing/2014/main" id="{D2FF5BE8-0950-4439-AA1F-DADCEC499C34}"/>
              </a:ext>
            </a:extLst>
          </p:cNvPr>
          <p:cNvSpPr txBox="1">
            <a:spLocks/>
          </p:cNvSpPr>
          <p:nvPr/>
        </p:nvSpPr>
        <p:spPr>
          <a:xfrm>
            <a:off x="116359" y="295643"/>
            <a:ext cx="4338918" cy="1408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ru-RU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Настройка </a:t>
            </a:r>
            <a:r>
              <a:rPr lang="ru-RU" sz="1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брэндмауэра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(Firewall)</a:t>
            </a:r>
            <a:r>
              <a:rPr lang="ru-RU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на 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Windows 10</a:t>
            </a:r>
            <a:endParaRPr lang="ru-RU" sz="20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D7782EA-E9A3-409D-8D7C-5C0BBE830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59" y="1151436"/>
            <a:ext cx="2107788" cy="292877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F0B3542-B453-4ED1-8A47-6D94C61335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6941" y="2756085"/>
            <a:ext cx="1985088" cy="230317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Google Shape;1184;p29">
            <a:extLst>
              <a:ext uri="{FF2B5EF4-FFF2-40B4-BE49-F238E27FC236}">
                <a16:creationId xmlns:a16="http://schemas.microsoft.com/office/drawing/2014/main" id="{079DC47E-1FFA-4807-A137-86FC9FBEBE4D}"/>
              </a:ext>
            </a:extLst>
          </p:cNvPr>
          <p:cNvSpPr txBox="1">
            <a:spLocks/>
          </p:cNvSpPr>
          <p:nvPr/>
        </p:nvSpPr>
        <p:spPr>
          <a:xfrm>
            <a:off x="4679395" y="295643"/>
            <a:ext cx="4338918" cy="1408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ru-RU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Настройка </a:t>
            </a:r>
            <a:r>
              <a:rPr lang="ru-RU" sz="1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брэндмауэра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(Firewall)</a:t>
            </a:r>
            <a:r>
              <a:rPr lang="ru-RU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на 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Ubuntu</a:t>
            </a:r>
            <a:endParaRPr lang="ru-RU" sz="20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D18E2B2-9CD8-45B3-8267-579EAFBC064C}"/>
              </a:ext>
            </a:extLst>
          </p:cNvPr>
          <p:cNvPicPr/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5358323" y="1258488"/>
            <a:ext cx="3072765" cy="481831"/>
          </a:xfrm>
          <a:prstGeom prst="rect">
            <a:avLst/>
          </a:prstGeom>
          <a:noFill/>
          <a:ln w="6473">
            <a:solidFill>
              <a:srgbClr val="4472C4"/>
            </a:solidFill>
            <a:prstDash val="solid"/>
          </a:ln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8680322-2992-463D-8C6C-76C75B8A5CA8}"/>
              </a:ext>
            </a:extLst>
          </p:cNvPr>
          <p:cNvPicPr/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5219336" y="1916134"/>
            <a:ext cx="3350741" cy="446323"/>
          </a:xfrm>
          <a:prstGeom prst="rect">
            <a:avLst/>
          </a:prstGeom>
          <a:noFill/>
          <a:ln w="6473">
            <a:solidFill>
              <a:srgbClr val="4472C4"/>
            </a:solidFill>
            <a:prstDash val="solid"/>
          </a:ln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D029863-3329-42E0-AE71-0D6BD5BCCB43}"/>
              </a:ext>
            </a:extLst>
          </p:cNvPr>
          <p:cNvPicPr/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4141781" y="2562439"/>
            <a:ext cx="2409278" cy="1190867"/>
          </a:xfrm>
          <a:prstGeom prst="rect">
            <a:avLst/>
          </a:prstGeom>
          <a:noFill/>
          <a:ln w="6473">
            <a:solidFill>
              <a:srgbClr val="4472C4"/>
            </a:solidFill>
            <a:prstDash val="solid"/>
          </a:ln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2B05832-CC21-4D05-879A-F1575DC0E4C5}"/>
              </a:ext>
            </a:extLst>
          </p:cNvPr>
          <p:cNvPicPr/>
          <p:nvPr/>
        </p:nvPicPr>
        <p:blipFill>
          <a:blip r:embed="rId8">
            <a:lum/>
            <a:alphaModFix/>
          </a:blip>
          <a:srcRect/>
          <a:stretch>
            <a:fillRect/>
          </a:stretch>
        </p:blipFill>
        <p:spPr>
          <a:xfrm>
            <a:off x="4141781" y="4046211"/>
            <a:ext cx="3121660" cy="765810"/>
          </a:xfrm>
          <a:prstGeom prst="rect">
            <a:avLst/>
          </a:prstGeom>
          <a:noFill/>
          <a:ln w="6473">
            <a:solidFill>
              <a:srgbClr val="4472C4"/>
            </a:solidFill>
            <a:prstDash val="solid"/>
          </a:ln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D313B2A5-9449-4A92-9D21-6A397D4C1432}"/>
              </a:ext>
            </a:extLst>
          </p:cNvPr>
          <p:cNvPicPr/>
          <p:nvPr/>
        </p:nvPicPr>
        <p:blipFill>
          <a:blip r:embed="rId9">
            <a:lum/>
            <a:alphaModFix/>
          </a:blip>
          <a:srcRect/>
          <a:stretch>
            <a:fillRect/>
          </a:stretch>
        </p:blipFill>
        <p:spPr>
          <a:xfrm>
            <a:off x="6615824" y="2574140"/>
            <a:ext cx="2589136" cy="1190272"/>
          </a:xfrm>
          <a:prstGeom prst="rect">
            <a:avLst/>
          </a:prstGeom>
          <a:noFill/>
          <a:ln w="6473">
            <a:solidFill>
              <a:srgbClr val="000000"/>
            </a:solidFill>
            <a:prstDash val="solid"/>
          </a:ln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52A20EE-9251-4C78-92AE-2A90D92A9A86}"/>
              </a:ext>
            </a:extLst>
          </p:cNvPr>
          <p:cNvPicPr/>
          <p:nvPr/>
        </p:nvPicPr>
        <p:blipFill>
          <a:blip r:embed="rId10">
            <a:lum/>
            <a:alphaModFix/>
          </a:blip>
          <a:srcRect/>
          <a:stretch>
            <a:fillRect/>
          </a:stretch>
        </p:blipFill>
        <p:spPr>
          <a:xfrm>
            <a:off x="6078436" y="3991164"/>
            <a:ext cx="3298190" cy="831532"/>
          </a:xfrm>
          <a:prstGeom prst="rect">
            <a:avLst/>
          </a:prstGeom>
          <a:noFill/>
          <a:ln w="6473">
            <a:solidFill>
              <a:srgbClr val="4472C4"/>
            </a:solidFill>
            <a:prstDash val="solid"/>
          </a:ln>
        </p:spPr>
      </p:pic>
      <p:sp>
        <p:nvSpPr>
          <p:cNvPr id="18" name="Google Shape;355;p17">
            <a:extLst>
              <a:ext uri="{FF2B5EF4-FFF2-40B4-BE49-F238E27FC236}">
                <a16:creationId xmlns:a16="http://schemas.microsoft.com/office/drawing/2014/main" id="{9657E68E-F715-408C-9279-C940E7FC4964}"/>
              </a:ext>
            </a:extLst>
          </p:cNvPr>
          <p:cNvSpPr/>
          <p:nvPr/>
        </p:nvSpPr>
        <p:spPr>
          <a:xfrm>
            <a:off x="8497330" y="4514145"/>
            <a:ext cx="784800" cy="784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628027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/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4400" dirty="0"/>
              <a:t>Разработка программного продукта</a:t>
            </a:r>
            <a:endParaRPr lang="en-US" sz="4400" dirty="0"/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/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endParaRPr lang="en-US" dirty="0"/>
          </a:p>
        </p:txBody>
      </p:sp>
      <p:grpSp>
        <p:nvGrpSpPr>
          <p:cNvPr id="48" name="Google Shape;48;p15"/>
          <p:cNvGrpSpPr/>
          <p:nvPr/>
        </p:nvGrpSpPr>
        <p:grpSpPr>
          <a:xfrm>
            <a:off x="457275" y="412818"/>
            <a:ext cx="4385617" cy="4733627"/>
            <a:chOff x="457194" y="411475"/>
            <a:chExt cx="4385617" cy="4733627"/>
          </a:xfrm>
        </p:grpSpPr>
        <p:sp>
          <p:nvSpPr>
            <p:cNvPr id="49" name="Google Shape;49;p15"/>
            <p:cNvSpPr/>
            <p:nvPr/>
          </p:nvSpPr>
          <p:spPr>
            <a:xfrm>
              <a:off x="489688" y="411475"/>
              <a:ext cx="4320600" cy="4320600"/>
            </a:xfrm>
            <a:prstGeom prst="ellipse">
              <a:avLst/>
            </a:pr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" name="Google Shape;50;p15"/>
            <p:cNvGrpSpPr/>
            <p:nvPr/>
          </p:nvGrpSpPr>
          <p:grpSpPr>
            <a:xfrm>
              <a:off x="457194" y="824705"/>
              <a:ext cx="4385617" cy="4320397"/>
              <a:chOff x="457209" y="411470"/>
              <a:chExt cx="4385617" cy="4320397"/>
            </a:xfrm>
          </p:grpSpPr>
          <p:sp>
            <p:nvSpPr>
              <p:cNvPr id="51" name="Google Shape;51;p15"/>
              <p:cNvSpPr/>
              <p:nvPr/>
            </p:nvSpPr>
            <p:spPr>
              <a:xfrm>
                <a:off x="3130216" y="1066327"/>
                <a:ext cx="106048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6" h="28156" extrusionOk="0">
                    <a:moveTo>
                      <a:pt x="24126" y="0"/>
                    </a:moveTo>
                    <a:lnTo>
                      <a:pt x="23529" y="25"/>
                    </a:lnTo>
                    <a:lnTo>
                      <a:pt x="22932" y="50"/>
                    </a:lnTo>
                    <a:lnTo>
                      <a:pt x="22360" y="124"/>
                    </a:lnTo>
                    <a:lnTo>
                      <a:pt x="21788" y="199"/>
                    </a:lnTo>
                    <a:lnTo>
                      <a:pt x="21216" y="299"/>
                    </a:lnTo>
                    <a:lnTo>
                      <a:pt x="20644" y="448"/>
                    </a:lnTo>
                    <a:lnTo>
                      <a:pt x="20097" y="597"/>
                    </a:lnTo>
                    <a:lnTo>
                      <a:pt x="19575" y="771"/>
                    </a:lnTo>
                    <a:lnTo>
                      <a:pt x="19027" y="945"/>
                    </a:lnTo>
                    <a:lnTo>
                      <a:pt x="18505" y="1169"/>
                    </a:lnTo>
                    <a:lnTo>
                      <a:pt x="18008" y="1393"/>
                    </a:lnTo>
                    <a:lnTo>
                      <a:pt x="17510" y="1667"/>
                    </a:lnTo>
                    <a:lnTo>
                      <a:pt x="17013" y="1940"/>
                    </a:lnTo>
                    <a:lnTo>
                      <a:pt x="16540" y="2214"/>
                    </a:lnTo>
                    <a:lnTo>
                      <a:pt x="16068" y="2537"/>
                    </a:lnTo>
                    <a:lnTo>
                      <a:pt x="15620" y="2860"/>
                    </a:lnTo>
                    <a:lnTo>
                      <a:pt x="15197" y="3209"/>
                    </a:lnTo>
                    <a:lnTo>
                      <a:pt x="14774" y="3557"/>
                    </a:lnTo>
                    <a:lnTo>
                      <a:pt x="14351" y="3955"/>
                    </a:lnTo>
                    <a:lnTo>
                      <a:pt x="13978" y="4328"/>
                    </a:lnTo>
                    <a:lnTo>
                      <a:pt x="13605" y="4751"/>
                    </a:lnTo>
                    <a:lnTo>
                      <a:pt x="13232" y="5174"/>
                    </a:lnTo>
                    <a:lnTo>
                      <a:pt x="12884" y="5596"/>
                    </a:lnTo>
                    <a:lnTo>
                      <a:pt x="12561" y="6044"/>
                    </a:lnTo>
                    <a:lnTo>
                      <a:pt x="12262" y="6517"/>
                    </a:lnTo>
                    <a:lnTo>
                      <a:pt x="11964" y="6989"/>
                    </a:lnTo>
                    <a:lnTo>
                      <a:pt x="11690" y="7487"/>
                    </a:lnTo>
                    <a:lnTo>
                      <a:pt x="11441" y="7984"/>
                    </a:lnTo>
                    <a:lnTo>
                      <a:pt x="11217" y="8482"/>
                    </a:lnTo>
                    <a:lnTo>
                      <a:pt x="10994" y="9004"/>
                    </a:lnTo>
                    <a:lnTo>
                      <a:pt x="10795" y="9551"/>
                    </a:lnTo>
                    <a:lnTo>
                      <a:pt x="10621" y="10073"/>
                    </a:lnTo>
                    <a:lnTo>
                      <a:pt x="9874" y="9974"/>
                    </a:lnTo>
                    <a:lnTo>
                      <a:pt x="9476" y="9949"/>
                    </a:lnTo>
                    <a:lnTo>
                      <a:pt x="8631" y="9949"/>
                    </a:lnTo>
                    <a:lnTo>
                      <a:pt x="8158" y="9999"/>
                    </a:lnTo>
                    <a:lnTo>
                      <a:pt x="7710" y="10049"/>
                    </a:lnTo>
                    <a:lnTo>
                      <a:pt x="7263" y="10123"/>
                    </a:lnTo>
                    <a:lnTo>
                      <a:pt x="6815" y="10223"/>
                    </a:lnTo>
                    <a:lnTo>
                      <a:pt x="6392" y="10347"/>
                    </a:lnTo>
                    <a:lnTo>
                      <a:pt x="5969" y="10496"/>
                    </a:lnTo>
                    <a:lnTo>
                      <a:pt x="5547" y="10670"/>
                    </a:lnTo>
                    <a:lnTo>
                      <a:pt x="5149" y="10844"/>
                    </a:lnTo>
                    <a:lnTo>
                      <a:pt x="4751" y="11043"/>
                    </a:lnTo>
                    <a:lnTo>
                      <a:pt x="4378" y="11267"/>
                    </a:lnTo>
                    <a:lnTo>
                      <a:pt x="4005" y="11491"/>
                    </a:lnTo>
                    <a:lnTo>
                      <a:pt x="3656" y="11765"/>
                    </a:lnTo>
                    <a:lnTo>
                      <a:pt x="3308" y="12038"/>
                    </a:lnTo>
                    <a:lnTo>
                      <a:pt x="2985" y="12312"/>
                    </a:lnTo>
                    <a:lnTo>
                      <a:pt x="2661" y="12610"/>
                    </a:lnTo>
                    <a:lnTo>
                      <a:pt x="2363" y="12934"/>
                    </a:lnTo>
                    <a:lnTo>
                      <a:pt x="2064" y="13257"/>
                    </a:lnTo>
                    <a:lnTo>
                      <a:pt x="1791" y="13605"/>
                    </a:lnTo>
                    <a:lnTo>
                      <a:pt x="1542" y="13954"/>
                    </a:lnTo>
                    <a:lnTo>
                      <a:pt x="1318" y="14327"/>
                    </a:lnTo>
                    <a:lnTo>
                      <a:pt x="1094" y="14700"/>
                    </a:lnTo>
                    <a:lnTo>
                      <a:pt x="895" y="15098"/>
                    </a:lnTo>
                    <a:lnTo>
                      <a:pt x="697" y="15496"/>
                    </a:lnTo>
                    <a:lnTo>
                      <a:pt x="547" y="15918"/>
                    </a:lnTo>
                    <a:lnTo>
                      <a:pt x="398" y="16341"/>
                    </a:lnTo>
                    <a:lnTo>
                      <a:pt x="274" y="16764"/>
                    </a:lnTo>
                    <a:lnTo>
                      <a:pt x="174" y="17212"/>
                    </a:lnTo>
                    <a:lnTo>
                      <a:pt x="100" y="17660"/>
                    </a:lnTo>
                    <a:lnTo>
                      <a:pt x="50" y="18132"/>
                    </a:lnTo>
                    <a:lnTo>
                      <a:pt x="0" y="18580"/>
                    </a:lnTo>
                    <a:lnTo>
                      <a:pt x="0" y="19052"/>
                    </a:lnTo>
                    <a:lnTo>
                      <a:pt x="0" y="19525"/>
                    </a:lnTo>
                    <a:lnTo>
                      <a:pt x="50" y="19973"/>
                    </a:lnTo>
                    <a:lnTo>
                      <a:pt x="100" y="20445"/>
                    </a:lnTo>
                    <a:lnTo>
                      <a:pt x="174" y="20893"/>
                    </a:lnTo>
                    <a:lnTo>
                      <a:pt x="274" y="21316"/>
                    </a:lnTo>
                    <a:lnTo>
                      <a:pt x="398" y="21763"/>
                    </a:lnTo>
                    <a:lnTo>
                      <a:pt x="547" y="22186"/>
                    </a:lnTo>
                    <a:lnTo>
                      <a:pt x="697" y="22584"/>
                    </a:lnTo>
                    <a:lnTo>
                      <a:pt x="895" y="23007"/>
                    </a:lnTo>
                    <a:lnTo>
                      <a:pt x="1094" y="23380"/>
                    </a:lnTo>
                    <a:lnTo>
                      <a:pt x="1318" y="23778"/>
                    </a:lnTo>
                    <a:lnTo>
                      <a:pt x="1542" y="24151"/>
                    </a:lnTo>
                    <a:lnTo>
                      <a:pt x="1791" y="24499"/>
                    </a:lnTo>
                    <a:lnTo>
                      <a:pt x="2064" y="24848"/>
                    </a:lnTo>
                    <a:lnTo>
                      <a:pt x="2363" y="25171"/>
                    </a:lnTo>
                    <a:lnTo>
                      <a:pt x="2661" y="25494"/>
                    </a:lnTo>
                    <a:lnTo>
                      <a:pt x="2985" y="25793"/>
                    </a:lnTo>
                    <a:lnTo>
                      <a:pt x="3308" y="26066"/>
                    </a:lnTo>
                    <a:lnTo>
                      <a:pt x="3656" y="26340"/>
                    </a:lnTo>
                    <a:lnTo>
                      <a:pt x="4005" y="26614"/>
                    </a:lnTo>
                    <a:lnTo>
                      <a:pt x="4378" y="26837"/>
                    </a:lnTo>
                    <a:lnTo>
                      <a:pt x="4751" y="27061"/>
                    </a:lnTo>
                    <a:lnTo>
                      <a:pt x="5149" y="27260"/>
                    </a:lnTo>
                    <a:lnTo>
                      <a:pt x="5547" y="27434"/>
                    </a:lnTo>
                    <a:lnTo>
                      <a:pt x="5969" y="27608"/>
                    </a:lnTo>
                    <a:lnTo>
                      <a:pt x="6392" y="27758"/>
                    </a:lnTo>
                    <a:lnTo>
                      <a:pt x="6815" y="27882"/>
                    </a:lnTo>
                    <a:lnTo>
                      <a:pt x="7263" y="27982"/>
                    </a:lnTo>
                    <a:lnTo>
                      <a:pt x="7710" y="28056"/>
                    </a:lnTo>
                    <a:lnTo>
                      <a:pt x="8158" y="28106"/>
                    </a:lnTo>
                    <a:lnTo>
                      <a:pt x="8631" y="28156"/>
                    </a:lnTo>
                    <a:lnTo>
                      <a:pt x="40492" y="28156"/>
                    </a:lnTo>
                    <a:lnTo>
                      <a:pt x="41238" y="28131"/>
                    </a:lnTo>
                    <a:lnTo>
                      <a:pt x="41960" y="28056"/>
                    </a:lnTo>
                    <a:lnTo>
                      <a:pt x="42656" y="27932"/>
                    </a:lnTo>
                    <a:lnTo>
                      <a:pt x="43353" y="27783"/>
                    </a:lnTo>
                    <a:lnTo>
                      <a:pt x="44024" y="27559"/>
                    </a:lnTo>
                    <a:lnTo>
                      <a:pt x="44696" y="27310"/>
                    </a:lnTo>
                    <a:lnTo>
                      <a:pt x="45317" y="27036"/>
                    </a:lnTo>
                    <a:lnTo>
                      <a:pt x="45939" y="26713"/>
                    </a:lnTo>
                    <a:lnTo>
                      <a:pt x="46536" y="26340"/>
                    </a:lnTo>
                    <a:lnTo>
                      <a:pt x="47083" y="25942"/>
                    </a:lnTo>
                    <a:lnTo>
                      <a:pt x="47631" y="25519"/>
                    </a:lnTo>
                    <a:lnTo>
                      <a:pt x="48128" y="25047"/>
                    </a:lnTo>
                    <a:lnTo>
                      <a:pt x="48601" y="24549"/>
                    </a:lnTo>
                    <a:lnTo>
                      <a:pt x="49048" y="24027"/>
                    </a:lnTo>
                    <a:lnTo>
                      <a:pt x="49471" y="23455"/>
                    </a:lnTo>
                    <a:lnTo>
                      <a:pt x="49844" y="22883"/>
                    </a:lnTo>
                    <a:lnTo>
                      <a:pt x="50192" y="22261"/>
                    </a:lnTo>
                    <a:lnTo>
                      <a:pt x="50516" y="21589"/>
                    </a:lnTo>
                    <a:lnTo>
                      <a:pt x="50789" y="20918"/>
                    </a:lnTo>
                    <a:lnTo>
                      <a:pt x="51013" y="20221"/>
                    </a:lnTo>
                    <a:lnTo>
                      <a:pt x="51187" y="19475"/>
                    </a:lnTo>
                    <a:lnTo>
                      <a:pt x="51312" y="18754"/>
                    </a:lnTo>
                    <a:lnTo>
                      <a:pt x="51411" y="17983"/>
                    </a:lnTo>
                    <a:lnTo>
                      <a:pt x="51436" y="17212"/>
                    </a:lnTo>
                    <a:lnTo>
                      <a:pt x="51411" y="16665"/>
                    </a:lnTo>
                    <a:lnTo>
                      <a:pt x="51361" y="16093"/>
                    </a:lnTo>
                    <a:lnTo>
                      <a:pt x="51312" y="15545"/>
                    </a:lnTo>
                    <a:lnTo>
                      <a:pt x="51212" y="15023"/>
                    </a:lnTo>
                    <a:lnTo>
                      <a:pt x="51088" y="14476"/>
                    </a:lnTo>
                    <a:lnTo>
                      <a:pt x="50939" y="13954"/>
                    </a:lnTo>
                    <a:lnTo>
                      <a:pt x="50764" y="13456"/>
                    </a:lnTo>
                    <a:lnTo>
                      <a:pt x="50565" y="12959"/>
                    </a:lnTo>
                    <a:lnTo>
                      <a:pt x="50342" y="12486"/>
                    </a:lnTo>
                    <a:lnTo>
                      <a:pt x="50118" y="12013"/>
                    </a:lnTo>
                    <a:lnTo>
                      <a:pt x="49844" y="11541"/>
                    </a:lnTo>
                    <a:lnTo>
                      <a:pt x="49571" y="11093"/>
                    </a:lnTo>
                    <a:lnTo>
                      <a:pt x="49247" y="10670"/>
                    </a:lnTo>
                    <a:lnTo>
                      <a:pt x="48924" y="10248"/>
                    </a:lnTo>
                    <a:lnTo>
                      <a:pt x="48576" y="9874"/>
                    </a:lnTo>
                    <a:lnTo>
                      <a:pt x="48227" y="9477"/>
                    </a:lnTo>
                    <a:lnTo>
                      <a:pt x="47854" y="9128"/>
                    </a:lnTo>
                    <a:lnTo>
                      <a:pt x="47456" y="8780"/>
                    </a:lnTo>
                    <a:lnTo>
                      <a:pt x="47034" y="8457"/>
                    </a:lnTo>
                    <a:lnTo>
                      <a:pt x="46611" y="8158"/>
                    </a:lnTo>
                    <a:lnTo>
                      <a:pt x="46163" y="7860"/>
                    </a:lnTo>
                    <a:lnTo>
                      <a:pt x="45715" y="7611"/>
                    </a:lnTo>
                    <a:lnTo>
                      <a:pt x="45243" y="7362"/>
                    </a:lnTo>
                    <a:lnTo>
                      <a:pt x="44745" y="7139"/>
                    </a:lnTo>
                    <a:lnTo>
                      <a:pt x="44248" y="6940"/>
                    </a:lnTo>
                    <a:lnTo>
                      <a:pt x="43750" y="6765"/>
                    </a:lnTo>
                    <a:lnTo>
                      <a:pt x="43228" y="6616"/>
                    </a:lnTo>
                    <a:lnTo>
                      <a:pt x="42706" y="6492"/>
                    </a:lnTo>
                    <a:lnTo>
                      <a:pt x="42159" y="6392"/>
                    </a:lnTo>
                    <a:lnTo>
                      <a:pt x="41611" y="6343"/>
                    </a:lnTo>
                    <a:lnTo>
                      <a:pt x="41064" y="6293"/>
                    </a:lnTo>
                    <a:lnTo>
                      <a:pt x="40492" y="6268"/>
                    </a:lnTo>
                    <a:lnTo>
                      <a:pt x="39945" y="6293"/>
                    </a:lnTo>
                    <a:lnTo>
                      <a:pt x="39398" y="6343"/>
                    </a:lnTo>
                    <a:lnTo>
                      <a:pt x="38875" y="6392"/>
                    </a:lnTo>
                    <a:lnTo>
                      <a:pt x="38353" y="6492"/>
                    </a:lnTo>
                    <a:lnTo>
                      <a:pt x="37831" y="6616"/>
                    </a:lnTo>
                    <a:lnTo>
                      <a:pt x="37333" y="6741"/>
                    </a:lnTo>
                    <a:lnTo>
                      <a:pt x="36836" y="6915"/>
                    </a:lnTo>
                    <a:lnTo>
                      <a:pt x="36339" y="7089"/>
                    </a:lnTo>
                    <a:lnTo>
                      <a:pt x="35866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50" y="4204"/>
                    </a:lnTo>
                    <a:lnTo>
                      <a:pt x="33478" y="3582"/>
                    </a:lnTo>
                    <a:lnTo>
                      <a:pt x="32782" y="2985"/>
                    </a:lnTo>
                    <a:lnTo>
                      <a:pt x="32060" y="2462"/>
                    </a:lnTo>
                    <a:lnTo>
                      <a:pt x="31289" y="1965"/>
                    </a:lnTo>
                    <a:lnTo>
                      <a:pt x="30891" y="1741"/>
                    </a:lnTo>
                    <a:lnTo>
                      <a:pt x="30494" y="1517"/>
                    </a:lnTo>
                    <a:lnTo>
                      <a:pt x="30071" y="1318"/>
                    </a:lnTo>
                    <a:lnTo>
                      <a:pt x="29648" y="1144"/>
                    </a:lnTo>
                    <a:lnTo>
                      <a:pt x="29225" y="970"/>
                    </a:lnTo>
                    <a:lnTo>
                      <a:pt x="28777" y="796"/>
                    </a:lnTo>
                    <a:lnTo>
                      <a:pt x="28355" y="647"/>
                    </a:lnTo>
                    <a:lnTo>
                      <a:pt x="27907" y="522"/>
                    </a:lnTo>
                    <a:lnTo>
                      <a:pt x="27434" y="398"/>
                    </a:lnTo>
                    <a:lnTo>
                      <a:pt x="26987" y="299"/>
                    </a:lnTo>
                    <a:lnTo>
                      <a:pt x="26514" y="199"/>
                    </a:lnTo>
                    <a:lnTo>
                      <a:pt x="26041" y="149"/>
                    </a:lnTo>
                    <a:lnTo>
                      <a:pt x="25569" y="75"/>
                    </a:lnTo>
                    <a:lnTo>
                      <a:pt x="25096" y="50"/>
                    </a:lnTo>
                    <a:lnTo>
                      <a:pt x="24624" y="25"/>
                    </a:lnTo>
                    <a:lnTo>
                      <a:pt x="24126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15"/>
              <p:cNvSpPr/>
              <p:nvPr/>
            </p:nvSpPr>
            <p:spPr>
              <a:xfrm>
                <a:off x="4063251" y="2231933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0" y="1517"/>
                    </a:moveTo>
                    <a:lnTo>
                      <a:pt x="0" y="1517"/>
                    </a:lnTo>
                    <a:lnTo>
                      <a:pt x="0" y="1368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4"/>
                    </a:lnTo>
                    <a:lnTo>
                      <a:pt x="1070" y="75"/>
                    </a:lnTo>
                    <a:lnTo>
                      <a:pt x="1219" y="25"/>
                    </a:lnTo>
                    <a:lnTo>
                      <a:pt x="1368" y="0"/>
                    </a:lnTo>
                    <a:lnTo>
                      <a:pt x="1517" y="0"/>
                    </a:lnTo>
                    <a:lnTo>
                      <a:pt x="1517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5" y="75"/>
                    </a:lnTo>
                    <a:lnTo>
                      <a:pt x="2114" y="124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5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4" y="1368"/>
                    </a:lnTo>
                    <a:lnTo>
                      <a:pt x="3034" y="1517"/>
                    </a:lnTo>
                    <a:lnTo>
                      <a:pt x="3034" y="1517"/>
                    </a:lnTo>
                    <a:lnTo>
                      <a:pt x="3034" y="1691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14"/>
                    </a:lnTo>
                    <a:lnTo>
                      <a:pt x="2786" y="2388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4" y="2935"/>
                    </a:lnTo>
                    <a:lnTo>
                      <a:pt x="1965" y="2985"/>
                    </a:lnTo>
                    <a:lnTo>
                      <a:pt x="1816" y="3010"/>
                    </a:lnTo>
                    <a:lnTo>
                      <a:pt x="1667" y="3034"/>
                    </a:lnTo>
                    <a:lnTo>
                      <a:pt x="1517" y="3059"/>
                    </a:lnTo>
                    <a:lnTo>
                      <a:pt x="1517" y="3059"/>
                    </a:lnTo>
                    <a:lnTo>
                      <a:pt x="1368" y="3034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0" y="2935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00" y="2114"/>
                    </a:lnTo>
                    <a:lnTo>
                      <a:pt x="50" y="1990"/>
                    </a:lnTo>
                    <a:lnTo>
                      <a:pt x="25" y="1841"/>
                    </a:lnTo>
                    <a:lnTo>
                      <a:pt x="0" y="1691"/>
                    </a:lnTo>
                    <a:lnTo>
                      <a:pt x="0" y="1517"/>
                    </a:lnTo>
                    <a:lnTo>
                      <a:pt x="0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15"/>
              <p:cNvSpPr/>
              <p:nvPr/>
            </p:nvSpPr>
            <p:spPr>
              <a:xfrm>
                <a:off x="4094527" y="2018604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0"/>
                    </a:moveTo>
                    <a:lnTo>
                      <a:pt x="0" y="1034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15"/>
              <p:cNvSpPr/>
              <p:nvPr/>
            </p:nvSpPr>
            <p:spPr>
              <a:xfrm>
                <a:off x="3717619" y="152168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1"/>
                    </a:moveTo>
                    <a:lnTo>
                      <a:pt x="0" y="8482"/>
                    </a:lnTo>
                    <a:lnTo>
                      <a:pt x="6144" y="11616"/>
                    </a:lnTo>
                    <a:lnTo>
                      <a:pt x="6144" y="19675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15"/>
              <p:cNvSpPr/>
              <p:nvPr/>
            </p:nvSpPr>
            <p:spPr>
              <a:xfrm>
                <a:off x="4151947" y="1978606"/>
                <a:ext cx="76429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16267" fill="none" extrusionOk="0">
                    <a:moveTo>
                      <a:pt x="3707" y="16267"/>
                    </a:moveTo>
                    <a:lnTo>
                      <a:pt x="3632" y="11342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15"/>
              <p:cNvSpPr/>
              <p:nvPr/>
            </p:nvSpPr>
            <p:spPr>
              <a:xfrm>
                <a:off x="3979647" y="2052953"/>
                <a:ext cx="45668" cy="387197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8780" fill="none" extrusionOk="0">
                    <a:moveTo>
                      <a:pt x="1" y="18779"/>
                    </a:moveTo>
                    <a:lnTo>
                      <a:pt x="1" y="8930"/>
                    </a:lnTo>
                    <a:lnTo>
                      <a:pt x="2215" y="7487"/>
                    </a:lnTo>
                    <a:lnTo>
                      <a:pt x="2215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>
                <a:off x="3844272" y="1521681"/>
                <a:ext cx="21" cy="53358"/>
              </a:xfrm>
              <a:custGeom>
                <a:avLst/>
                <a:gdLst/>
                <a:ahLst/>
                <a:cxnLst/>
                <a:rect l="l" t="t" r="r" b="b"/>
                <a:pathLst>
                  <a:path w="1" h="2588" fill="none" extrusionOk="0">
                    <a:moveTo>
                      <a:pt x="1" y="1"/>
                    </a:moveTo>
                    <a:lnTo>
                      <a:pt x="1" y="258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>
                <a:off x="3844272" y="1624769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0"/>
                    </a:moveTo>
                    <a:lnTo>
                      <a:pt x="1" y="4179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>
                <a:off x="4094527" y="2353968"/>
                <a:ext cx="21" cy="132323"/>
              </a:xfrm>
              <a:custGeom>
                <a:avLst/>
                <a:gdLst/>
                <a:ahLst/>
                <a:cxnLst/>
                <a:rect l="l" t="t" r="r" b="b"/>
                <a:pathLst>
                  <a:path w="1" h="6418" fill="none" extrusionOk="0">
                    <a:moveTo>
                      <a:pt x="0" y="641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15"/>
              <p:cNvSpPr/>
              <p:nvPr/>
            </p:nvSpPr>
            <p:spPr>
              <a:xfrm>
                <a:off x="1327432" y="1744762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1396666" y="1497579"/>
                <a:ext cx="45647" cy="508737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24675" fill="none" extrusionOk="0">
                    <a:moveTo>
                      <a:pt x="2214" y="1"/>
                    </a:moveTo>
                    <a:lnTo>
                      <a:pt x="2214" y="9875"/>
                    </a:lnTo>
                    <a:lnTo>
                      <a:pt x="0" y="11293"/>
                    </a:lnTo>
                    <a:lnTo>
                      <a:pt x="0" y="24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2875064" y="1207841"/>
                <a:ext cx="197969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04" extrusionOk="0">
                    <a:moveTo>
                      <a:pt x="9602" y="1"/>
                    </a:moveTo>
                    <a:lnTo>
                      <a:pt x="7985" y="274"/>
                    </a:lnTo>
                    <a:lnTo>
                      <a:pt x="6368" y="523"/>
                    </a:lnTo>
                    <a:lnTo>
                      <a:pt x="4727" y="772"/>
                    </a:lnTo>
                    <a:lnTo>
                      <a:pt x="3085" y="971"/>
                    </a:lnTo>
                    <a:lnTo>
                      <a:pt x="2787" y="2115"/>
                    </a:lnTo>
                    <a:lnTo>
                      <a:pt x="2463" y="3209"/>
                    </a:lnTo>
                    <a:lnTo>
                      <a:pt x="2115" y="4304"/>
                    </a:lnTo>
                    <a:lnTo>
                      <a:pt x="1742" y="5348"/>
                    </a:lnTo>
                    <a:lnTo>
                      <a:pt x="1344" y="6393"/>
                    </a:lnTo>
                    <a:lnTo>
                      <a:pt x="921" y="7388"/>
                    </a:lnTo>
                    <a:lnTo>
                      <a:pt x="473" y="8358"/>
                    </a:lnTo>
                    <a:lnTo>
                      <a:pt x="1" y="9303"/>
                    </a:lnTo>
                    <a:lnTo>
                      <a:pt x="747" y="8880"/>
                    </a:lnTo>
                    <a:lnTo>
                      <a:pt x="1468" y="8433"/>
                    </a:lnTo>
                    <a:lnTo>
                      <a:pt x="2165" y="7960"/>
                    </a:lnTo>
                    <a:lnTo>
                      <a:pt x="2836" y="7463"/>
                    </a:lnTo>
                    <a:lnTo>
                      <a:pt x="3508" y="6965"/>
                    </a:lnTo>
                    <a:lnTo>
                      <a:pt x="4179" y="6418"/>
                    </a:lnTo>
                    <a:lnTo>
                      <a:pt x="4801" y="5871"/>
                    </a:lnTo>
                    <a:lnTo>
                      <a:pt x="5423" y="5274"/>
                    </a:lnTo>
                    <a:lnTo>
                      <a:pt x="6020" y="4677"/>
                    </a:lnTo>
                    <a:lnTo>
                      <a:pt x="6592" y="4080"/>
                    </a:lnTo>
                    <a:lnTo>
                      <a:pt x="7139" y="3433"/>
                    </a:lnTo>
                    <a:lnTo>
                      <a:pt x="7686" y="2787"/>
                    </a:lnTo>
                    <a:lnTo>
                      <a:pt x="8184" y="2115"/>
                    </a:lnTo>
                    <a:lnTo>
                      <a:pt x="8681" y="1419"/>
                    </a:lnTo>
                    <a:lnTo>
                      <a:pt x="9154" y="722"/>
                    </a:lnTo>
                    <a:lnTo>
                      <a:pt x="960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2948916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170" y="0"/>
                    </a:moveTo>
                    <a:lnTo>
                      <a:pt x="1145" y="1393"/>
                    </a:lnTo>
                    <a:lnTo>
                      <a:pt x="1070" y="2786"/>
                    </a:lnTo>
                    <a:lnTo>
                      <a:pt x="971" y="4179"/>
                    </a:lnTo>
                    <a:lnTo>
                      <a:pt x="846" y="5547"/>
                    </a:lnTo>
                    <a:lnTo>
                      <a:pt x="672" y="6890"/>
                    </a:lnTo>
                    <a:lnTo>
                      <a:pt x="473" y="8208"/>
                    </a:lnTo>
                    <a:lnTo>
                      <a:pt x="249" y="9527"/>
                    </a:lnTo>
                    <a:lnTo>
                      <a:pt x="1" y="10820"/>
                    </a:lnTo>
                    <a:lnTo>
                      <a:pt x="1841" y="10571"/>
                    </a:lnTo>
                    <a:lnTo>
                      <a:pt x="3657" y="10298"/>
                    </a:lnTo>
                    <a:lnTo>
                      <a:pt x="5472" y="9999"/>
                    </a:lnTo>
                    <a:lnTo>
                      <a:pt x="7263" y="9651"/>
                    </a:lnTo>
                    <a:lnTo>
                      <a:pt x="7736" y="8532"/>
                    </a:lnTo>
                    <a:lnTo>
                      <a:pt x="8184" y="7388"/>
                    </a:lnTo>
                    <a:lnTo>
                      <a:pt x="8383" y="6791"/>
                    </a:lnTo>
                    <a:lnTo>
                      <a:pt x="8557" y="6219"/>
                    </a:lnTo>
                    <a:lnTo>
                      <a:pt x="8731" y="5622"/>
                    </a:lnTo>
                    <a:lnTo>
                      <a:pt x="8880" y="5000"/>
                    </a:lnTo>
                    <a:lnTo>
                      <a:pt x="9029" y="4403"/>
                    </a:lnTo>
                    <a:lnTo>
                      <a:pt x="9154" y="3781"/>
                    </a:lnTo>
                    <a:lnTo>
                      <a:pt x="9253" y="3159"/>
                    </a:lnTo>
                    <a:lnTo>
                      <a:pt x="9353" y="2537"/>
                    </a:lnTo>
                    <a:lnTo>
                      <a:pt x="9427" y="1916"/>
                    </a:lnTo>
                    <a:lnTo>
                      <a:pt x="9502" y="1269"/>
                    </a:lnTo>
                    <a:lnTo>
                      <a:pt x="9552" y="647"/>
                    </a:lnTo>
                    <a:lnTo>
                      <a:pt x="9576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2641241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2212" y="1"/>
                    </a:moveTo>
                    <a:lnTo>
                      <a:pt x="10695" y="150"/>
                    </a:lnTo>
                    <a:lnTo>
                      <a:pt x="9203" y="274"/>
                    </a:lnTo>
                    <a:lnTo>
                      <a:pt x="7686" y="374"/>
                    </a:lnTo>
                    <a:lnTo>
                      <a:pt x="6144" y="473"/>
                    </a:lnTo>
                    <a:lnTo>
                      <a:pt x="4626" y="548"/>
                    </a:lnTo>
                    <a:lnTo>
                      <a:pt x="3084" y="598"/>
                    </a:lnTo>
                    <a:lnTo>
                      <a:pt x="1542" y="647"/>
                    </a:lnTo>
                    <a:lnTo>
                      <a:pt x="0" y="647"/>
                    </a:lnTo>
                    <a:lnTo>
                      <a:pt x="0" y="11268"/>
                    </a:lnTo>
                    <a:lnTo>
                      <a:pt x="1045" y="11218"/>
                    </a:lnTo>
                    <a:lnTo>
                      <a:pt x="2089" y="11094"/>
                    </a:lnTo>
                    <a:lnTo>
                      <a:pt x="3109" y="10969"/>
                    </a:lnTo>
                    <a:lnTo>
                      <a:pt x="4129" y="10770"/>
                    </a:lnTo>
                    <a:lnTo>
                      <a:pt x="5124" y="10546"/>
                    </a:lnTo>
                    <a:lnTo>
                      <a:pt x="6119" y="10273"/>
                    </a:lnTo>
                    <a:lnTo>
                      <a:pt x="7089" y="9974"/>
                    </a:lnTo>
                    <a:lnTo>
                      <a:pt x="8034" y="9626"/>
                    </a:lnTo>
                    <a:lnTo>
                      <a:pt x="8681" y="8606"/>
                    </a:lnTo>
                    <a:lnTo>
                      <a:pt x="9278" y="7512"/>
                    </a:lnTo>
                    <a:lnTo>
                      <a:pt x="9874" y="6393"/>
                    </a:lnTo>
                    <a:lnTo>
                      <a:pt x="10397" y="5199"/>
                    </a:lnTo>
                    <a:lnTo>
                      <a:pt x="10919" y="3955"/>
                    </a:lnTo>
                    <a:lnTo>
                      <a:pt x="11367" y="2687"/>
                    </a:lnTo>
                    <a:lnTo>
                      <a:pt x="11814" y="1369"/>
                    </a:lnTo>
                    <a:lnTo>
                      <a:pt x="1221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2948916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1" y="1"/>
                    </a:moveTo>
                    <a:lnTo>
                      <a:pt x="249" y="1294"/>
                    </a:lnTo>
                    <a:lnTo>
                      <a:pt x="473" y="2587"/>
                    </a:lnTo>
                    <a:lnTo>
                      <a:pt x="672" y="3931"/>
                    </a:lnTo>
                    <a:lnTo>
                      <a:pt x="846" y="5274"/>
                    </a:lnTo>
                    <a:lnTo>
                      <a:pt x="971" y="6642"/>
                    </a:lnTo>
                    <a:lnTo>
                      <a:pt x="1070" y="8010"/>
                    </a:lnTo>
                    <a:lnTo>
                      <a:pt x="1145" y="9402"/>
                    </a:lnTo>
                    <a:lnTo>
                      <a:pt x="1170" y="10820"/>
                    </a:lnTo>
                    <a:lnTo>
                      <a:pt x="9576" y="10820"/>
                    </a:lnTo>
                    <a:lnTo>
                      <a:pt x="9552" y="10174"/>
                    </a:lnTo>
                    <a:lnTo>
                      <a:pt x="9502" y="9527"/>
                    </a:lnTo>
                    <a:lnTo>
                      <a:pt x="9427" y="8905"/>
                    </a:lnTo>
                    <a:lnTo>
                      <a:pt x="9353" y="8258"/>
                    </a:lnTo>
                    <a:lnTo>
                      <a:pt x="9253" y="7637"/>
                    </a:lnTo>
                    <a:lnTo>
                      <a:pt x="9154" y="7015"/>
                    </a:lnTo>
                    <a:lnTo>
                      <a:pt x="9029" y="6418"/>
                    </a:lnTo>
                    <a:lnTo>
                      <a:pt x="8880" y="5796"/>
                    </a:lnTo>
                    <a:lnTo>
                      <a:pt x="8731" y="5199"/>
                    </a:lnTo>
                    <a:lnTo>
                      <a:pt x="8557" y="4602"/>
                    </a:lnTo>
                    <a:lnTo>
                      <a:pt x="8383" y="4005"/>
                    </a:lnTo>
                    <a:lnTo>
                      <a:pt x="8184" y="3433"/>
                    </a:lnTo>
                    <a:lnTo>
                      <a:pt x="7736" y="2264"/>
                    </a:lnTo>
                    <a:lnTo>
                      <a:pt x="7263" y="1145"/>
                    </a:lnTo>
                    <a:lnTo>
                      <a:pt x="5472" y="821"/>
                    </a:lnTo>
                    <a:lnTo>
                      <a:pt x="3657" y="523"/>
                    </a:lnTo>
                    <a:lnTo>
                      <a:pt x="1841" y="2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2641241" y="960163"/>
                <a:ext cx="288727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790" extrusionOk="0">
                    <a:moveTo>
                      <a:pt x="0" y="0"/>
                    </a:moveTo>
                    <a:lnTo>
                      <a:pt x="0" y="11790"/>
                    </a:lnTo>
                    <a:lnTo>
                      <a:pt x="1617" y="11765"/>
                    </a:lnTo>
                    <a:lnTo>
                      <a:pt x="3234" y="11740"/>
                    </a:lnTo>
                    <a:lnTo>
                      <a:pt x="4825" y="11666"/>
                    </a:lnTo>
                    <a:lnTo>
                      <a:pt x="6442" y="11591"/>
                    </a:lnTo>
                    <a:lnTo>
                      <a:pt x="8034" y="11492"/>
                    </a:lnTo>
                    <a:lnTo>
                      <a:pt x="9601" y="11367"/>
                    </a:lnTo>
                    <a:lnTo>
                      <a:pt x="11168" y="11218"/>
                    </a:lnTo>
                    <a:lnTo>
                      <a:pt x="12735" y="11069"/>
                    </a:lnTo>
                    <a:lnTo>
                      <a:pt x="13008" y="9775"/>
                    </a:lnTo>
                    <a:lnTo>
                      <a:pt x="13257" y="8432"/>
                    </a:lnTo>
                    <a:lnTo>
                      <a:pt x="13456" y="7064"/>
                    </a:lnTo>
                    <a:lnTo>
                      <a:pt x="13630" y="5696"/>
                    </a:lnTo>
                    <a:lnTo>
                      <a:pt x="13779" y="4303"/>
                    </a:lnTo>
                    <a:lnTo>
                      <a:pt x="13904" y="2886"/>
                    </a:lnTo>
                    <a:lnTo>
                      <a:pt x="13978" y="1443"/>
                    </a:lnTo>
                    <a:lnTo>
                      <a:pt x="1400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2875064" y="477095"/>
                <a:ext cx="197969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28" extrusionOk="0">
                    <a:moveTo>
                      <a:pt x="1" y="1"/>
                    </a:moveTo>
                    <a:lnTo>
                      <a:pt x="473" y="946"/>
                    </a:lnTo>
                    <a:lnTo>
                      <a:pt x="921" y="1916"/>
                    </a:lnTo>
                    <a:lnTo>
                      <a:pt x="1344" y="2936"/>
                    </a:lnTo>
                    <a:lnTo>
                      <a:pt x="1742" y="3955"/>
                    </a:lnTo>
                    <a:lnTo>
                      <a:pt x="2115" y="5025"/>
                    </a:lnTo>
                    <a:lnTo>
                      <a:pt x="2463" y="6094"/>
                    </a:lnTo>
                    <a:lnTo>
                      <a:pt x="2787" y="7214"/>
                    </a:lnTo>
                    <a:lnTo>
                      <a:pt x="3085" y="8333"/>
                    </a:lnTo>
                    <a:lnTo>
                      <a:pt x="4727" y="8557"/>
                    </a:lnTo>
                    <a:lnTo>
                      <a:pt x="6368" y="8781"/>
                    </a:lnTo>
                    <a:lnTo>
                      <a:pt x="7985" y="9054"/>
                    </a:lnTo>
                    <a:lnTo>
                      <a:pt x="9602" y="9328"/>
                    </a:lnTo>
                    <a:lnTo>
                      <a:pt x="9154" y="8607"/>
                    </a:lnTo>
                    <a:lnTo>
                      <a:pt x="8681" y="7885"/>
                    </a:lnTo>
                    <a:lnTo>
                      <a:pt x="8184" y="7214"/>
                    </a:lnTo>
                    <a:lnTo>
                      <a:pt x="7686" y="6542"/>
                    </a:lnTo>
                    <a:lnTo>
                      <a:pt x="7139" y="5871"/>
                    </a:lnTo>
                    <a:lnTo>
                      <a:pt x="6592" y="5249"/>
                    </a:lnTo>
                    <a:lnTo>
                      <a:pt x="6020" y="4627"/>
                    </a:lnTo>
                    <a:lnTo>
                      <a:pt x="5423" y="4030"/>
                    </a:lnTo>
                    <a:lnTo>
                      <a:pt x="4801" y="3458"/>
                    </a:lnTo>
                    <a:lnTo>
                      <a:pt x="4179" y="2911"/>
                    </a:lnTo>
                    <a:lnTo>
                      <a:pt x="3508" y="2364"/>
                    </a:lnTo>
                    <a:lnTo>
                      <a:pt x="2836" y="1841"/>
                    </a:lnTo>
                    <a:lnTo>
                      <a:pt x="2165" y="1344"/>
                    </a:lnTo>
                    <a:lnTo>
                      <a:pt x="1468" y="871"/>
                    </a:lnTo>
                    <a:lnTo>
                      <a:pt x="747" y="4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2641241" y="673498"/>
                <a:ext cx="288727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816" extrusionOk="0">
                    <a:moveTo>
                      <a:pt x="0" y="1"/>
                    </a:moveTo>
                    <a:lnTo>
                      <a:pt x="0" y="11815"/>
                    </a:lnTo>
                    <a:lnTo>
                      <a:pt x="14003" y="11815"/>
                    </a:lnTo>
                    <a:lnTo>
                      <a:pt x="13978" y="10348"/>
                    </a:lnTo>
                    <a:lnTo>
                      <a:pt x="13904" y="8930"/>
                    </a:lnTo>
                    <a:lnTo>
                      <a:pt x="13779" y="7512"/>
                    </a:lnTo>
                    <a:lnTo>
                      <a:pt x="13630" y="6119"/>
                    </a:lnTo>
                    <a:lnTo>
                      <a:pt x="13456" y="4727"/>
                    </a:lnTo>
                    <a:lnTo>
                      <a:pt x="13257" y="3383"/>
                    </a:lnTo>
                    <a:lnTo>
                      <a:pt x="13008" y="2040"/>
                    </a:lnTo>
                    <a:lnTo>
                      <a:pt x="12735" y="747"/>
                    </a:lnTo>
                    <a:lnTo>
                      <a:pt x="11168" y="573"/>
                    </a:lnTo>
                    <a:lnTo>
                      <a:pt x="9601" y="449"/>
                    </a:lnTo>
                    <a:lnTo>
                      <a:pt x="8034" y="324"/>
                    </a:lnTo>
                    <a:lnTo>
                      <a:pt x="6442" y="225"/>
                    </a:lnTo>
                    <a:lnTo>
                      <a:pt x="4825" y="125"/>
                    </a:lnTo>
                    <a:lnTo>
                      <a:pt x="3234" y="75"/>
                    </a:lnTo>
                    <a:lnTo>
                      <a:pt x="161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2641241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0" y="0"/>
                    </a:moveTo>
                    <a:lnTo>
                      <a:pt x="0" y="10621"/>
                    </a:lnTo>
                    <a:lnTo>
                      <a:pt x="1542" y="10645"/>
                    </a:lnTo>
                    <a:lnTo>
                      <a:pt x="3084" y="10670"/>
                    </a:lnTo>
                    <a:lnTo>
                      <a:pt x="4626" y="10745"/>
                    </a:lnTo>
                    <a:lnTo>
                      <a:pt x="6168" y="10819"/>
                    </a:lnTo>
                    <a:lnTo>
                      <a:pt x="7686" y="10894"/>
                    </a:lnTo>
                    <a:lnTo>
                      <a:pt x="9203" y="11018"/>
                    </a:lnTo>
                    <a:lnTo>
                      <a:pt x="10695" y="11143"/>
                    </a:lnTo>
                    <a:lnTo>
                      <a:pt x="12212" y="11292"/>
                    </a:lnTo>
                    <a:lnTo>
                      <a:pt x="11814" y="9924"/>
                    </a:lnTo>
                    <a:lnTo>
                      <a:pt x="11367" y="8606"/>
                    </a:lnTo>
                    <a:lnTo>
                      <a:pt x="10919" y="7312"/>
                    </a:lnTo>
                    <a:lnTo>
                      <a:pt x="10397" y="6094"/>
                    </a:lnTo>
                    <a:lnTo>
                      <a:pt x="9874" y="4900"/>
                    </a:lnTo>
                    <a:lnTo>
                      <a:pt x="9278" y="3756"/>
                    </a:lnTo>
                    <a:lnTo>
                      <a:pt x="8681" y="2686"/>
                    </a:lnTo>
                    <a:lnTo>
                      <a:pt x="8034" y="1642"/>
                    </a:lnTo>
                    <a:lnTo>
                      <a:pt x="7089" y="1318"/>
                    </a:lnTo>
                    <a:lnTo>
                      <a:pt x="6119" y="1020"/>
                    </a:lnTo>
                    <a:lnTo>
                      <a:pt x="5124" y="746"/>
                    </a:lnTo>
                    <a:lnTo>
                      <a:pt x="4129" y="522"/>
                    </a:lnTo>
                    <a:lnTo>
                      <a:pt x="3109" y="323"/>
                    </a:lnTo>
                    <a:lnTo>
                      <a:pt x="2089" y="174"/>
                    </a:lnTo>
                    <a:lnTo>
                      <a:pt x="1045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2308928" y="673498"/>
                <a:ext cx="289243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816" extrusionOk="0">
                    <a:moveTo>
                      <a:pt x="14029" y="1"/>
                    </a:moveTo>
                    <a:lnTo>
                      <a:pt x="12412" y="26"/>
                    </a:lnTo>
                    <a:lnTo>
                      <a:pt x="10795" y="75"/>
                    </a:lnTo>
                    <a:lnTo>
                      <a:pt x="9179" y="125"/>
                    </a:lnTo>
                    <a:lnTo>
                      <a:pt x="7587" y="225"/>
                    </a:lnTo>
                    <a:lnTo>
                      <a:pt x="5995" y="324"/>
                    </a:lnTo>
                    <a:lnTo>
                      <a:pt x="4403" y="449"/>
                    </a:lnTo>
                    <a:lnTo>
                      <a:pt x="2836" y="573"/>
                    </a:lnTo>
                    <a:lnTo>
                      <a:pt x="1269" y="747"/>
                    </a:lnTo>
                    <a:lnTo>
                      <a:pt x="996" y="2040"/>
                    </a:lnTo>
                    <a:lnTo>
                      <a:pt x="772" y="3383"/>
                    </a:lnTo>
                    <a:lnTo>
                      <a:pt x="548" y="4727"/>
                    </a:lnTo>
                    <a:lnTo>
                      <a:pt x="374" y="6119"/>
                    </a:lnTo>
                    <a:lnTo>
                      <a:pt x="250" y="7512"/>
                    </a:lnTo>
                    <a:lnTo>
                      <a:pt x="125" y="8930"/>
                    </a:lnTo>
                    <a:lnTo>
                      <a:pt x="51" y="10348"/>
                    </a:lnTo>
                    <a:lnTo>
                      <a:pt x="1" y="11815"/>
                    </a:lnTo>
                    <a:lnTo>
                      <a:pt x="14029" y="11815"/>
                    </a:lnTo>
                    <a:lnTo>
                      <a:pt x="14029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2092527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9577" y="1"/>
                    </a:moveTo>
                    <a:lnTo>
                      <a:pt x="7761" y="249"/>
                    </a:lnTo>
                    <a:lnTo>
                      <a:pt x="5920" y="523"/>
                    </a:lnTo>
                    <a:lnTo>
                      <a:pt x="4130" y="821"/>
                    </a:lnTo>
                    <a:lnTo>
                      <a:pt x="2339" y="1145"/>
                    </a:lnTo>
                    <a:lnTo>
                      <a:pt x="1841" y="2264"/>
                    </a:lnTo>
                    <a:lnTo>
                      <a:pt x="1419" y="3433"/>
                    </a:lnTo>
                    <a:lnTo>
                      <a:pt x="1220" y="4005"/>
                    </a:lnTo>
                    <a:lnTo>
                      <a:pt x="1045" y="4602"/>
                    </a:lnTo>
                    <a:lnTo>
                      <a:pt x="871" y="5199"/>
                    </a:lnTo>
                    <a:lnTo>
                      <a:pt x="722" y="5796"/>
                    </a:lnTo>
                    <a:lnTo>
                      <a:pt x="573" y="6418"/>
                    </a:lnTo>
                    <a:lnTo>
                      <a:pt x="448" y="7015"/>
                    </a:lnTo>
                    <a:lnTo>
                      <a:pt x="324" y="7637"/>
                    </a:lnTo>
                    <a:lnTo>
                      <a:pt x="250" y="8258"/>
                    </a:lnTo>
                    <a:lnTo>
                      <a:pt x="150" y="8905"/>
                    </a:lnTo>
                    <a:lnTo>
                      <a:pt x="100" y="9527"/>
                    </a:lnTo>
                    <a:lnTo>
                      <a:pt x="51" y="10174"/>
                    </a:lnTo>
                    <a:lnTo>
                      <a:pt x="1" y="10820"/>
                    </a:lnTo>
                    <a:lnTo>
                      <a:pt x="8408" y="10820"/>
                    </a:lnTo>
                    <a:lnTo>
                      <a:pt x="8457" y="9402"/>
                    </a:lnTo>
                    <a:lnTo>
                      <a:pt x="8532" y="8010"/>
                    </a:lnTo>
                    <a:lnTo>
                      <a:pt x="8631" y="6642"/>
                    </a:lnTo>
                    <a:lnTo>
                      <a:pt x="8756" y="5274"/>
                    </a:lnTo>
                    <a:lnTo>
                      <a:pt x="8930" y="3931"/>
                    </a:lnTo>
                    <a:lnTo>
                      <a:pt x="9104" y="2587"/>
                    </a:lnTo>
                    <a:lnTo>
                      <a:pt x="9328" y="1294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2346369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" y="1"/>
                    </a:moveTo>
                    <a:lnTo>
                      <a:pt x="399" y="1369"/>
                    </a:lnTo>
                    <a:lnTo>
                      <a:pt x="821" y="2687"/>
                    </a:lnTo>
                    <a:lnTo>
                      <a:pt x="1294" y="3955"/>
                    </a:lnTo>
                    <a:lnTo>
                      <a:pt x="1791" y="5199"/>
                    </a:lnTo>
                    <a:lnTo>
                      <a:pt x="2339" y="6393"/>
                    </a:lnTo>
                    <a:lnTo>
                      <a:pt x="2911" y="7512"/>
                    </a:lnTo>
                    <a:lnTo>
                      <a:pt x="3532" y="8606"/>
                    </a:lnTo>
                    <a:lnTo>
                      <a:pt x="4154" y="9626"/>
                    </a:lnTo>
                    <a:lnTo>
                      <a:pt x="5124" y="9974"/>
                    </a:lnTo>
                    <a:lnTo>
                      <a:pt x="6094" y="10273"/>
                    </a:lnTo>
                    <a:lnTo>
                      <a:pt x="7064" y="10546"/>
                    </a:lnTo>
                    <a:lnTo>
                      <a:pt x="8059" y="10770"/>
                    </a:lnTo>
                    <a:lnTo>
                      <a:pt x="9079" y="10969"/>
                    </a:lnTo>
                    <a:lnTo>
                      <a:pt x="10124" y="11094"/>
                    </a:lnTo>
                    <a:lnTo>
                      <a:pt x="11143" y="11218"/>
                    </a:lnTo>
                    <a:lnTo>
                      <a:pt x="12213" y="11268"/>
                    </a:lnTo>
                    <a:lnTo>
                      <a:pt x="12213" y="647"/>
                    </a:lnTo>
                    <a:lnTo>
                      <a:pt x="10671" y="647"/>
                    </a:lnTo>
                    <a:lnTo>
                      <a:pt x="9104" y="598"/>
                    </a:lnTo>
                    <a:lnTo>
                      <a:pt x="7587" y="548"/>
                    </a:lnTo>
                    <a:lnTo>
                      <a:pt x="6045" y="473"/>
                    </a:lnTo>
                    <a:lnTo>
                      <a:pt x="4527" y="374"/>
                    </a:lnTo>
                    <a:lnTo>
                      <a:pt x="3010" y="274"/>
                    </a:lnTo>
                    <a:lnTo>
                      <a:pt x="1493" y="1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2346369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12213" y="0"/>
                    </a:moveTo>
                    <a:lnTo>
                      <a:pt x="11143" y="75"/>
                    </a:lnTo>
                    <a:lnTo>
                      <a:pt x="10124" y="174"/>
                    </a:lnTo>
                    <a:lnTo>
                      <a:pt x="9079" y="323"/>
                    </a:lnTo>
                    <a:lnTo>
                      <a:pt x="8059" y="522"/>
                    </a:lnTo>
                    <a:lnTo>
                      <a:pt x="7064" y="746"/>
                    </a:lnTo>
                    <a:lnTo>
                      <a:pt x="6094" y="1020"/>
                    </a:lnTo>
                    <a:lnTo>
                      <a:pt x="5124" y="1318"/>
                    </a:lnTo>
                    <a:lnTo>
                      <a:pt x="4154" y="1666"/>
                    </a:lnTo>
                    <a:lnTo>
                      <a:pt x="3532" y="2686"/>
                    </a:lnTo>
                    <a:lnTo>
                      <a:pt x="2911" y="3756"/>
                    </a:lnTo>
                    <a:lnTo>
                      <a:pt x="2339" y="4900"/>
                    </a:lnTo>
                    <a:lnTo>
                      <a:pt x="1791" y="6094"/>
                    </a:lnTo>
                    <a:lnTo>
                      <a:pt x="1294" y="7312"/>
                    </a:lnTo>
                    <a:lnTo>
                      <a:pt x="821" y="8606"/>
                    </a:lnTo>
                    <a:lnTo>
                      <a:pt x="399" y="9924"/>
                    </a:lnTo>
                    <a:lnTo>
                      <a:pt x="1" y="11292"/>
                    </a:lnTo>
                    <a:lnTo>
                      <a:pt x="1493" y="11143"/>
                    </a:lnTo>
                    <a:lnTo>
                      <a:pt x="3010" y="11018"/>
                    </a:lnTo>
                    <a:lnTo>
                      <a:pt x="4527" y="10894"/>
                    </a:lnTo>
                    <a:lnTo>
                      <a:pt x="6045" y="10819"/>
                    </a:lnTo>
                    <a:lnTo>
                      <a:pt x="7587" y="10745"/>
                    </a:lnTo>
                    <a:lnTo>
                      <a:pt x="9104" y="10670"/>
                    </a:lnTo>
                    <a:lnTo>
                      <a:pt x="10671" y="10645"/>
                    </a:lnTo>
                    <a:lnTo>
                      <a:pt x="12213" y="10621"/>
                    </a:lnTo>
                    <a:lnTo>
                      <a:pt x="1221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2308928" y="960163"/>
                <a:ext cx="289243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790" extrusionOk="0">
                    <a:moveTo>
                      <a:pt x="1" y="0"/>
                    </a:moveTo>
                    <a:lnTo>
                      <a:pt x="51" y="1443"/>
                    </a:lnTo>
                    <a:lnTo>
                      <a:pt x="125" y="2886"/>
                    </a:lnTo>
                    <a:lnTo>
                      <a:pt x="250" y="4303"/>
                    </a:lnTo>
                    <a:lnTo>
                      <a:pt x="374" y="5696"/>
                    </a:lnTo>
                    <a:lnTo>
                      <a:pt x="548" y="7064"/>
                    </a:lnTo>
                    <a:lnTo>
                      <a:pt x="772" y="8432"/>
                    </a:lnTo>
                    <a:lnTo>
                      <a:pt x="996" y="9775"/>
                    </a:lnTo>
                    <a:lnTo>
                      <a:pt x="1269" y="11069"/>
                    </a:lnTo>
                    <a:lnTo>
                      <a:pt x="2836" y="11218"/>
                    </a:lnTo>
                    <a:lnTo>
                      <a:pt x="4403" y="11367"/>
                    </a:lnTo>
                    <a:lnTo>
                      <a:pt x="5995" y="11492"/>
                    </a:lnTo>
                    <a:lnTo>
                      <a:pt x="7587" y="11591"/>
                    </a:lnTo>
                    <a:lnTo>
                      <a:pt x="9179" y="11666"/>
                    </a:lnTo>
                    <a:lnTo>
                      <a:pt x="10795" y="11740"/>
                    </a:lnTo>
                    <a:lnTo>
                      <a:pt x="12412" y="11765"/>
                    </a:lnTo>
                    <a:lnTo>
                      <a:pt x="14029" y="11790"/>
                    </a:lnTo>
                    <a:lnTo>
                      <a:pt x="14029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2166379" y="1207841"/>
                <a:ext cx="197454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04" extrusionOk="0">
                    <a:moveTo>
                      <a:pt x="0" y="1"/>
                    </a:moveTo>
                    <a:lnTo>
                      <a:pt x="448" y="722"/>
                    </a:lnTo>
                    <a:lnTo>
                      <a:pt x="921" y="1419"/>
                    </a:lnTo>
                    <a:lnTo>
                      <a:pt x="1393" y="2115"/>
                    </a:lnTo>
                    <a:lnTo>
                      <a:pt x="1916" y="2787"/>
                    </a:lnTo>
                    <a:lnTo>
                      <a:pt x="2438" y="3433"/>
                    </a:lnTo>
                    <a:lnTo>
                      <a:pt x="3010" y="4080"/>
                    </a:lnTo>
                    <a:lnTo>
                      <a:pt x="3582" y="4677"/>
                    </a:lnTo>
                    <a:lnTo>
                      <a:pt x="4179" y="5274"/>
                    </a:lnTo>
                    <a:lnTo>
                      <a:pt x="4801" y="5871"/>
                    </a:lnTo>
                    <a:lnTo>
                      <a:pt x="5423" y="6418"/>
                    </a:lnTo>
                    <a:lnTo>
                      <a:pt x="6069" y="6965"/>
                    </a:lnTo>
                    <a:lnTo>
                      <a:pt x="6741" y="7463"/>
                    </a:lnTo>
                    <a:lnTo>
                      <a:pt x="7437" y="7960"/>
                    </a:lnTo>
                    <a:lnTo>
                      <a:pt x="8134" y="8433"/>
                    </a:lnTo>
                    <a:lnTo>
                      <a:pt x="8855" y="8880"/>
                    </a:lnTo>
                    <a:lnTo>
                      <a:pt x="9576" y="9303"/>
                    </a:lnTo>
                    <a:lnTo>
                      <a:pt x="9129" y="8358"/>
                    </a:lnTo>
                    <a:lnTo>
                      <a:pt x="8681" y="7388"/>
                    </a:lnTo>
                    <a:lnTo>
                      <a:pt x="8258" y="6393"/>
                    </a:lnTo>
                    <a:lnTo>
                      <a:pt x="7860" y="5348"/>
                    </a:lnTo>
                    <a:lnTo>
                      <a:pt x="7487" y="4304"/>
                    </a:lnTo>
                    <a:lnTo>
                      <a:pt x="7139" y="3209"/>
                    </a:lnTo>
                    <a:lnTo>
                      <a:pt x="6815" y="2115"/>
                    </a:lnTo>
                    <a:lnTo>
                      <a:pt x="6492" y="971"/>
                    </a:lnTo>
                    <a:lnTo>
                      <a:pt x="4850" y="772"/>
                    </a:lnTo>
                    <a:lnTo>
                      <a:pt x="3234" y="523"/>
                    </a:lnTo>
                    <a:lnTo>
                      <a:pt x="1617" y="2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2166379" y="477095"/>
                <a:ext cx="197454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28" extrusionOk="0">
                    <a:moveTo>
                      <a:pt x="9576" y="1"/>
                    </a:moveTo>
                    <a:lnTo>
                      <a:pt x="8855" y="423"/>
                    </a:lnTo>
                    <a:lnTo>
                      <a:pt x="8134" y="871"/>
                    </a:lnTo>
                    <a:lnTo>
                      <a:pt x="7437" y="1344"/>
                    </a:lnTo>
                    <a:lnTo>
                      <a:pt x="6741" y="1841"/>
                    </a:lnTo>
                    <a:lnTo>
                      <a:pt x="6069" y="2364"/>
                    </a:lnTo>
                    <a:lnTo>
                      <a:pt x="5423" y="2911"/>
                    </a:lnTo>
                    <a:lnTo>
                      <a:pt x="4801" y="3458"/>
                    </a:lnTo>
                    <a:lnTo>
                      <a:pt x="4179" y="4030"/>
                    </a:lnTo>
                    <a:lnTo>
                      <a:pt x="3582" y="4627"/>
                    </a:lnTo>
                    <a:lnTo>
                      <a:pt x="3010" y="5249"/>
                    </a:lnTo>
                    <a:lnTo>
                      <a:pt x="2438" y="5871"/>
                    </a:lnTo>
                    <a:lnTo>
                      <a:pt x="1916" y="6542"/>
                    </a:lnTo>
                    <a:lnTo>
                      <a:pt x="1393" y="7214"/>
                    </a:lnTo>
                    <a:lnTo>
                      <a:pt x="921" y="7885"/>
                    </a:lnTo>
                    <a:lnTo>
                      <a:pt x="448" y="8607"/>
                    </a:lnTo>
                    <a:lnTo>
                      <a:pt x="0" y="9328"/>
                    </a:lnTo>
                    <a:lnTo>
                      <a:pt x="1617" y="9054"/>
                    </a:lnTo>
                    <a:lnTo>
                      <a:pt x="3234" y="8781"/>
                    </a:lnTo>
                    <a:lnTo>
                      <a:pt x="4850" y="8557"/>
                    </a:lnTo>
                    <a:lnTo>
                      <a:pt x="6492" y="8333"/>
                    </a:lnTo>
                    <a:lnTo>
                      <a:pt x="6815" y="7214"/>
                    </a:lnTo>
                    <a:lnTo>
                      <a:pt x="7139" y="6094"/>
                    </a:lnTo>
                    <a:lnTo>
                      <a:pt x="7487" y="5025"/>
                    </a:lnTo>
                    <a:lnTo>
                      <a:pt x="7860" y="3955"/>
                    </a:lnTo>
                    <a:lnTo>
                      <a:pt x="8258" y="2936"/>
                    </a:lnTo>
                    <a:lnTo>
                      <a:pt x="8681" y="1916"/>
                    </a:lnTo>
                    <a:lnTo>
                      <a:pt x="9129" y="946"/>
                    </a:lnTo>
                    <a:lnTo>
                      <a:pt x="9576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2092527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" y="0"/>
                    </a:moveTo>
                    <a:lnTo>
                      <a:pt x="51" y="647"/>
                    </a:lnTo>
                    <a:lnTo>
                      <a:pt x="100" y="1269"/>
                    </a:lnTo>
                    <a:lnTo>
                      <a:pt x="150" y="1916"/>
                    </a:lnTo>
                    <a:lnTo>
                      <a:pt x="250" y="2537"/>
                    </a:lnTo>
                    <a:lnTo>
                      <a:pt x="324" y="3159"/>
                    </a:lnTo>
                    <a:lnTo>
                      <a:pt x="448" y="3781"/>
                    </a:lnTo>
                    <a:lnTo>
                      <a:pt x="573" y="4403"/>
                    </a:lnTo>
                    <a:lnTo>
                      <a:pt x="722" y="5000"/>
                    </a:lnTo>
                    <a:lnTo>
                      <a:pt x="871" y="5622"/>
                    </a:lnTo>
                    <a:lnTo>
                      <a:pt x="1045" y="6219"/>
                    </a:lnTo>
                    <a:lnTo>
                      <a:pt x="1220" y="6791"/>
                    </a:lnTo>
                    <a:lnTo>
                      <a:pt x="1419" y="7388"/>
                    </a:lnTo>
                    <a:lnTo>
                      <a:pt x="1841" y="8532"/>
                    </a:lnTo>
                    <a:lnTo>
                      <a:pt x="2339" y="9651"/>
                    </a:lnTo>
                    <a:lnTo>
                      <a:pt x="4130" y="9999"/>
                    </a:lnTo>
                    <a:lnTo>
                      <a:pt x="5920" y="10298"/>
                    </a:lnTo>
                    <a:lnTo>
                      <a:pt x="7761" y="10571"/>
                    </a:lnTo>
                    <a:lnTo>
                      <a:pt x="9577" y="10820"/>
                    </a:lnTo>
                    <a:lnTo>
                      <a:pt x="9328" y="9527"/>
                    </a:lnTo>
                    <a:lnTo>
                      <a:pt x="9104" y="8208"/>
                    </a:lnTo>
                    <a:lnTo>
                      <a:pt x="8930" y="6890"/>
                    </a:lnTo>
                    <a:lnTo>
                      <a:pt x="8756" y="5547"/>
                    </a:lnTo>
                    <a:lnTo>
                      <a:pt x="8631" y="4179"/>
                    </a:lnTo>
                    <a:lnTo>
                      <a:pt x="8532" y="2786"/>
                    </a:lnTo>
                    <a:lnTo>
                      <a:pt x="8457" y="1393"/>
                    </a:lnTo>
                    <a:lnTo>
                      <a:pt x="8408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954585" y="892465"/>
                <a:ext cx="106050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7" h="28156" extrusionOk="0">
                    <a:moveTo>
                      <a:pt x="24152" y="0"/>
                    </a:moveTo>
                    <a:lnTo>
                      <a:pt x="23555" y="25"/>
                    </a:lnTo>
                    <a:lnTo>
                      <a:pt x="22958" y="50"/>
                    </a:lnTo>
                    <a:lnTo>
                      <a:pt x="22386" y="125"/>
                    </a:lnTo>
                    <a:lnTo>
                      <a:pt x="21789" y="199"/>
                    </a:lnTo>
                    <a:lnTo>
                      <a:pt x="21242" y="299"/>
                    </a:lnTo>
                    <a:lnTo>
                      <a:pt x="20670" y="448"/>
                    </a:lnTo>
                    <a:lnTo>
                      <a:pt x="20122" y="597"/>
                    </a:lnTo>
                    <a:lnTo>
                      <a:pt x="19575" y="771"/>
                    </a:lnTo>
                    <a:lnTo>
                      <a:pt x="19053" y="970"/>
                    </a:lnTo>
                    <a:lnTo>
                      <a:pt x="18531" y="1169"/>
                    </a:lnTo>
                    <a:lnTo>
                      <a:pt x="18008" y="1418"/>
                    </a:lnTo>
                    <a:lnTo>
                      <a:pt x="17511" y="1667"/>
                    </a:lnTo>
                    <a:lnTo>
                      <a:pt x="17038" y="1940"/>
                    </a:lnTo>
                    <a:lnTo>
                      <a:pt x="16566" y="2214"/>
                    </a:lnTo>
                    <a:lnTo>
                      <a:pt x="16093" y="2537"/>
                    </a:lnTo>
                    <a:lnTo>
                      <a:pt x="15645" y="2861"/>
                    </a:lnTo>
                    <a:lnTo>
                      <a:pt x="15223" y="3209"/>
                    </a:lnTo>
                    <a:lnTo>
                      <a:pt x="14800" y="3557"/>
                    </a:lnTo>
                    <a:lnTo>
                      <a:pt x="14377" y="3955"/>
                    </a:lnTo>
                    <a:lnTo>
                      <a:pt x="13979" y="4328"/>
                    </a:lnTo>
                    <a:lnTo>
                      <a:pt x="13606" y="4751"/>
                    </a:lnTo>
                    <a:lnTo>
                      <a:pt x="13258" y="5174"/>
                    </a:lnTo>
                    <a:lnTo>
                      <a:pt x="12909" y="5597"/>
                    </a:lnTo>
                    <a:lnTo>
                      <a:pt x="12586" y="6044"/>
                    </a:lnTo>
                    <a:lnTo>
                      <a:pt x="12288" y="6517"/>
                    </a:lnTo>
                    <a:lnTo>
                      <a:pt x="11989" y="6989"/>
                    </a:lnTo>
                    <a:lnTo>
                      <a:pt x="11716" y="7487"/>
                    </a:lnTo>
                    <a:lnTo>
                      <a:pt x="11467" y="7984"/>
                    </a:lnTo>
                    <a:lnTo>
                      <a:pt x="11218" y="8482"/>
                    </a:lnTo>
                    <a:lnTo>
                      <a:pt x="11019" y="9004"/>
                    </a:lnTo>
                    <a:lnTo>
                      <a:pt x="10820" y="9551"/>
                    </a:lnTo>
                    <a:lnTo>
                      <a:pt x="10646" y="10098"/>
                    </a:lnTo>
                    <a:lnTo>
                      <a:pt x="9900" y="9999"/>
                    </a:lnTo>
                    <a:lnTo>
                      <a:pt x="9502" y="9949"/>
                    </a:lnTo>
                    <a:lnTo>
                      <a:pt x="8656" y="9949"/>
                    </a:lnTo>
                    <a:lnTo>
                      <a:pt x="8184" y="9999"/>
                    </a:lnTo>
                    <a:lnTo>
                      <a:pt x="7736" y="10049"/>
                    </a:lnTo>
                    <a:lnTo>
                      <a:pt x="7288" y="10123"/>
                    </a:lnTo>
                    <a:lnTo>
                      <a:pt x="6841" y="10248"/>
                    </a:lnTo>
                    <a:lnTo>
                      <a:pt x="6418" y="10347"/>
                    </a:lnTo>
                    <a:lnTo>
                      <a:pt x="5995" y="10496"/>
                    </a:lnTo>
                    <a:lnTo>
                      <a:pt x="5572" y="10670"/>
                    </a:lnTo>
                    <a:lnTo>
                      <a:pt x="5174" y="10845"/>
                    </a:lnTo>
                    <a:lnTo>
                      <a:pt x="4776" y="11044"/>
                    </a:lnTo>
                    <a:lnTo>
                      <a:pt x="4403" y="11267"/>
                    </a:lnTo>
                    <a:lnTo>
                      <a:pt x="4030" y="11516"/>
                    </a:lnTo>
                    <a:lnTo>
                      <a:pt x="3682" y="11765"/>
                    </a:lnTo>
                    <a:lnTo>
                      <a:pt x="3334" y="12038"/>
                    </a:lnTo>
                    <a:lnTo>
                      <a:pt x="2985" y="12312"/>
                    </a:lnTo>
                    <a:lnTo>
                      <a:pt x="2687" y="12611"/>
                    </a:lnTo>
                    <a:lnTo>
                      <a:pt x="2389" y="12934"/>
                    </a:lnTo>
                    <a:lnTo>
                      <a:pt x="2090" y="13257"/>
                    </a:lnTo>
                    <a:lnTo>
                      <a:pt x="1816" y="13605"/>
                    </a:lnTo>
                    <a:lnTo>
                      <a:pt x="1568" y="13954"/>
                    </a:lnTo>
                    <a:lnTo>
                      <a:pt x="1319" y="14327"/>
                    </a:lnTo>
                    <a:lnTo>
                      <a:pt x="1120" y="14725"/>
                    </a:lnTo>
                    <a:lnTo>
                      <a:pt x="921" y="15098"/>
                    </a:lnTo>
                    <a:lnTo>
                      <a:pt x="722" y="15521"/>
                    </a:lnTo>
                    <a:lnTo>
                      <a:pt x="573" y="15919"/>
                    </a:lnTo>
                    <a:lnTo>
                      <a:pt x="424" y="16341"/>
                    </a:lnTo>
                    <a:lnTo>
                      <a:pt x="299" y="16789"/>
                    </a:lnTo>
                    <a:lnTo>
                      <a:pt x="200" y="17212"/>
                    </a:lnTo>
                    <a:lnTo>
                      <a:pt x="125" y="17660"/>
                    </a:lnTo>
                    <a:lnTo>
                      <a:pt x="51" y="18132"/>
                    </a:lnTo>
                    <a:lnTo>
                      <a:pt x="26" y="18580"/>
                    </a:lnTo>
                    <a:lnTo>
                      <a:pt x="1" y="19052"/>
                    </a:lnTo>
                    <a:lnTo>
                      <a:pt x="26" y="19525"/>
                    </a:lnTo>
                    <a:lnTo>
                      <a:pt x="51" y="19998"/>
                    </a:lnTo>
                    <a:lnTo>
                      <a:pt x="125" y="20445"/>
                    </a:lnTo>
                    <a:lnTo>
                      <a:pt x="200" y="20893"/>
                    </a:lnTo>
                    <a:lnTo>
                      <a:pt x="299" y="21341"/>
                    </a:lnTo>
                    <a:lnTo>
                      <a:pt x="424" y="21764"/>
                    </a:lnTo>
                    <a:lnTo>
                      <a:pt x="573" y="22186"/>
                    </a:lnTo>
                    <a:lnTo>
                      <a:pt x="722" y="22609"/>
                    </a:lnTo>
                    <a:lnTo>
                      <a:pt x="921" y="23007"/>
                    </a:lnTo>
                    <a:lnTo>
                      <a:pt x="1120" y="23405"/>
                    </a:lnTo>
                    <a:lnTo>
                      <a:pt x="1319" y="23778"/>
                    </a:lnTo>
                    <a:lnTo>
                      <a:pt x="1568" y="24151"/>
                    </a:lnTo>
                    <a:lnTo>
                      <a:pt x="1816" y="24500"/>
                    </a:lnTo>
                    <a:lnTo>
                      <a:pt x="2090" y="24848"/>
                    </a:lnTo>
                    <a:lnTo>
                      <a:pt x="2389" y="25171"/>
                    </a:lnTo>
                    <a:lnTo>
                      <a:pt x="2687" y="25494"/>
                    </a:lnTo>
                    <a:lnTo>
                      <a:pt x="2985" y="25793"/>
                    </a:lnTo>
                    <a:lnTo>
                      <a:pt x="3334" y="26091"/>
                    </a:lnTo>
                    <a:lnTo>
                      <a:pt x="3682" y="26340"/>
                    </a:lnTo>
                    <a:lnTo>
                      <a:pt x="4030" y="26614"/>
                    </a:lnTo>
                    <a:lnTo>
                      <a:pt x="4403" y="26838"/>
                    </a:lnTo>
                    <a:lnTo>
                      <a:pt x="4776" y="27061"/>
                    </a:lnTo>
                    <a:lnTo>
                      <a:pt x="5174" y="27260"/>
                    </a:lnTo>
                    <a:lnTo>
                      <a:pt x="5572" y="27434"/>
                    </a:lnTo>
                    <a:lnTo>
                      <a:pt x="5995" y="27609"/>
                    </a:lnTo>
                    <a:lnTo>
                      <a:pt x="6418" y="27758"/>
                    </a:lnTo>
                    <a:lnTo>
                      <a:pt x="6841" y="27882"/>
                    </a:lnTo>
                    <a:lnTo>
                      <a:pt x="7288" y="27982"/>
                    </a:lnTo>
                    <a:lnTo>
                      <a:pt x="7736" y="28056"/>
                    </a:lnTo>
                    <a:lnTo>
                      <a:pt x="8184" y="28106"/>
                    </a:lnTo>
                    <a:lnTo>
                      <a:pt x="8656" y="28156"/>
                    </a:lnTo>
                    <a:lnTo>
                      <a:pt x="40518" y="28156"/>
                    </a:lnTo>
                    <a:lnTo>
                      <a:pt x="41239" y="28131"/>
                    </a:lnTo>
                    <a:lnTo>
                      <a:pt x="41960" y="28056"/>
                    </a:lnTo>
                    <a:lnTo>
                      <a:pt x="42682" y="27932"/>
                    </a:lnTo>
                    <a:lnTo>
                      <a:pt x="43378" y="27783"/>
                    </a:lnTo>
                    <a:lnTo>
                      <a:pt x="44050" y="27584"/>
                    </a:lnTo>
                    <a:lnTo>
                      <a:pt x="44696" y="27335"/>
                    </a:lnTo>
                    <a:lnTo>
                      <a:pt x="45343" y="27037"/>
                    </a:lnTo>
                    <a:lnTo>
                      <a:pt x="45965" y="26713"/>
                    </a:lnTo>
                    <a:lnTo>
                      <a:pt x="46537" y="26340"/>
                    </a:lnTo>
                    <a:lnTo>
                      <a:pt x="47109" y="25942"/>
                    </a:lnTo>
                    <a:lnTo>
                      <a:pt x="47656" y="25519"/>
                    </a:lnTo>
                    <a:lnTo>
                      <a:pt x="48154" y="25047"/>
                    </a:lnTo>
                    <a:lnTo>
                      <a:pt x="48626" y="24549"/>
                    </a:lnTo>
                    <a:lnTo>
                      <a:pt x="49074" y="24027"/>
                    </a:lnTo>
                    <a:lnTo>
                      <a:pt x="49497" y="23455"/>
                    </a:lnTo>
                    <a:lnTo>
                      <a:pt x="49870" y="22883"/>
                    </a:lnTo>
                    <a:lnTo>
                      <a:pt x="50218" y="22261"/>
                    </a:lnTo>
                    <a:lnTo>
                      <a:pt x="50541" y="21589"/>
                    </a:lnTo>
                    <a:lnTo>
                      <a:pt x="50815" y="20918"/>
                    </a:lnTo>
                    <a:lnTo>
                      <a:pt x="51039" y="20222"/>
                    </a:lnTo>
                    <a:lnTo>
                      <a:pt x="51213" y="19500"/>
                    </a:lnTo>
                    <a:lnTo>
                      <a:pt x="51337" y="18754"/>
                    </a:lnTo>
                    <a:lnTo>
                      <a:pt x="51412" y="17983"/>
                    </a:lnTo>
                    <a:lnTo>
                      <a:pt x="51437" y="17212"/>
                    </a:lnTo>
                    <a:lnTo>
                      <a:pt x="51437" y="16665"/>
                    </a:lnTo>
                    <a:lnTo>
                      <a:pt x="51387" y="16093"/>
                    </a:lnTo>
                    <a:lnTo>
                      <a:pt x="51312" y="15545"/>
                    </a:lnTo>
                    <a:lnTo>
                      <a:pt x="51238" y="15023"/>
                    </a:lnTo>
                    <a:lnTo>
                      <a:pt x="51113" y="14476"/>
                    </a:lnTo>
                    <a:lnTo>
                      <a:pt x="50964" y="13979"/>
                    </a:lnTo>
                    <a:lnTo>
                      <a:pt x="50790" y="13456"/>
                    </a:lnTo>
                    <a:lnTo>
                      <a:pt x="50591" y="12959"/>
                    </a:lnTo>
                    <a:lnTo>
                      <a:pt x="50367" y="12486"/>
                    </a:lnTo>
                    <a:lnTo>
                      <a:pt x="50118" y="12014"/>
                    </a:lnTo>
                    <a:lnTo>
                      <a:pt x="49870" y="11541"/>
                    </a:lnTo>
                    <a:lnTo>
                      <a:pt x="49571" y="11093"/>
                    </a:lnTo>
                    <a:lnTo>
                      <a:pt x="49273" y="10670"/>
                    </a:lnTo>
                    <a:lnTo>
                      <a:pt x="48949" y="10273"/>
                    </a:lnTo>
                    <a:lnTo>
                      <a:pt x="48601" y="9875"/>
                    </a:lnTo>
                    <a:lnTo>
                      <a:pt x="48253" y="9477"/>
                    </a:lnTo>
                    <a:lnTo>
                      <a:pt x="47855" y="9128"/>
                    </a:lnTo>
                    <a:lnTo>
                      <a:pt x="47457" y="8780"/>
                    </a:lnTo>
                    <a:lnTo>
                      <a:pt x="47059" y="8457"/>
                    </a:lnTo>
                    <a:lnTo>
                      <a:pt x="46636" y="8158"/>
                    </a:lnTo>
                    <a:lnTo>
                      <a:pt x="46189" y="7860"/>
                    </a:lnTo>
                    <a:lnTo>
                      <a:pt x="45716" y="7611"/>
                    </a:lnTo>
                    <a:lnTo>
                      <a:pt x="45243" y="7362"/>
                    </a:lnTo>
                    <a:lnTo>
                      <a:pt x="44771" y="7139"/>
                    </a:lnTo>
                    <a:lnTo>
                      <a:pt x="44273" y="6940"/>
                    </a:lnTo>
                    <a:lnTo>
                      <a:pt x="43751" y="6766"/>
                    </a:lnTo>
                    <a:lnTo>
                      <a:pt x="43254" y="6616"/>
                    </a:lnTo>
                    <a:lnTo>
                      <a:pt x="42707" y="6492"/>
                    </a:lnTo>
                    <a:lnTo>
                      <a:pt x="42184" y="6417"/>
                    </a:lnTo>
                    <a:lnTo>
                      <a:pt x="41637" y="6343"/>
                    </a:lnTo>
                    <a:lnTo>
                      <a:pt x="41065" y="6293"/>
                    </a:lnTo>
                    <a:lnTo>
                      <a:pt x="39971" y="6293"/>
                    </a:lnTo>
                    <a:lnTo>
                      <a:pt x="39423" y="6343"/>
                    </a:lnTo>
                    <a:lnTo>
                      <a:pt x="38901" y="6392"/>
                    </a:lnTo>
                    <a:lnTo>
                      <a:pt x="38354" y="6492"/>
                    </a:lnTo>
                    <a:lnTo>
                      <a:pt x="37856" y="6616"/>
                    </a:lnTo>
                    <a:lnTo>
                      <a:pt x="37334" y="6741"/>
                    </a:lnTo>
                    <a:lnTo>
                      <a:pt x="36837" y="6915"/>
                    </a:lnTo>
                    <a:lnTo>
                      <a:pt x="36364" y="7089"/>
                    </a:lnTo>
                    <a:lnTo>
                      <a:pt x="35892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75" y="4204"/>
                    </a:lnTo>
                    <a:lnTo>
                      <a:pt x="33504" y="3582"/>
                    </a:lnTo>
                    <a:lnTo>
                      <a:pt x="32807" y="2985"/>
                    </a:lnTo>
                    <a:lnTo>
                      <a:pt x="32086" y="2463"/>
                    </a:lnTo>
                    <a:lnTo>
                      <a:pt x="31315" y="1965"/>
                    </a:lnTo>
                    <a:lnTo>
                      <a:pt x="30917" y="1741"/>
                    </a:lnTo>
                    <a:lnTo>
                      <a:pt x="30494" y="1517"/>
                    </a:lnTo>
                    <a:lnTo>
                      <a:pt x="30096" y="1318"/>
                    </a:lnTo>
                    <a:lnTo>
                      <a:pt x="29673" y="1144"/>
                    </a:lnTo>
                    <a:lnTo>
                      <a:pt x="29251" y="970"/>
                    </a:lnTo>
                    <a:lnTo>
                      <a:pt x="28803" y="796"/>
                    </a:lnTo>
                    <a:lnTo>
                      <a:pt x="28355" y="647"/>
                    </a:lnTo>
                    <a:lnTo>
                      <a:pt x="27907" y="523"/>
                    </a:lnTo>
                    <a:lnTo>
                      <a:pt x="27460" y="398"/>
                    </a:lnTo>
                    <a:lnTo>
                      <a:pt x="27012" y="299"/>
                    </a:lnTo>
                    <a:lnTo>
                      <a:pt x="26540" y="224"/>
                    </a:lnTo>
                    <a:lnTo>
                      <a:pt x="26067" y="149"/>
                    </a:lnTo>
                    <a:lnTo>
                      <a:pt x="25594" y="75"/>
                    </a:lnTo>
                    <a:lnTo>
                      <a:pt x="25122" y="50"/>
                    </a:lnTo>
                    <a:lnTo>
                      <a:pt x="24624" y="25"/>
                    </a:lnTo>
                    <a:lnTo>
                      <a:pt x="24152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930009" y="3342660"/>
                <a:ext cx="3397352" cy="1389207"/>
              </a:xfrm>
              <a:custGeom>
                <a:avLst/>
                <a:gdLst/>
                <a:ahLst/>
                <a:cxnLst/>
                <a:rect l="l" t="t" r="r" b="b"/>
                <a:pathLst>
                  <a:path w="164780" h="67380" extrusionOk="0">
                    <a:moveTo>
                      <a:pt x="80164" y="1"/>
                    </a:moveTo>
                    <a:lnTo>
                      <a:pt x="79617" y="7761"/>
                    </a:lnTo>
                    <a:lnTo>
                      <a:pt x="61559" y="13108"/>
                    </a:lnTo>
                    <a:lnTo>
                      <a:pt x="61435" y="14004"/>
                    </a:lnTo>
                    <a:lnTo>
                      <a:pt x="61087" y="16392"/>
                    </a:lnTo>
                    <a:lnTo>
                      <a:pt x="60539" y="19849"/>
                    </a:lnTo>
                    <a:lnTo>
                      <a:pt x="60216" y="21839"/>
                    </a:lnTo>
                    <a:lnTo>
                      <a:pt x="59868" y="23903"/>
                    </a:lnTo>
                    <a:lnTo>
                      <a:pt x="59470" y="26042"/>
                    </a:lnTo>
                    <a:lnTo>
                      <a:pt x="59072" y="28156"/>
                    </a:lnTo>
                    <a:lnTo>
                      <a:pt x="58649" y="30196"/>
                    </a:lnTo>
                    <a:lnTo>
                      <a:pt x="58201" y="32111"/>
                    </a:lnTo>
                    <a:lnTo>
                      <a:pt x="57953" y="33031"/>
                    </a:lnTo>
                    <a:lnTo>
                      <a:pt x="57729" y="33877"/>
                    </a:lnTo>
                    <a:lnTo>
                      <a:pt x="57505" y="34648"/>
                    </a:lnTo>
                    <a:lnTo>
                      <a:pt x="57256" y="35394"/>
                    </a:lnTo>
                    <a:lnTo>
                      <a:pt x="57032" y="36041"/>
                    </a:lnTo>
                    <a:lnTo>
                      <a:pt x="56809" y="36613"/>
                    </a:lnTo>
                    <a:lnTo>
                      <a:pt x="56560" y="37110"/>
                    </a:lnTo>
                    <a:lnTo>
                      <a:pt x="56336" y="37483"/>
                    </a:lnTo>
                    <a:lnTo>
                      <a:pt x="56261" y="37608"/>
                    </a:lnTo>
                    <a:lnTo>
                      <a:pt x="56137" y="37732"/>
                    </a:lnTo>
                    <a:lnTo>
                      <a:pt x="55839" y="37981"/>
                    </a:lnTo>
                    <a:lnTo>
                      <a:pt x="55441" y="38230"/>
                    </a:lnTo>
                    <a:lnTo>
                      <a:pt x="54943" y="38503"/>
                    </a:lnTo>
                    <a:lnTo>
                      <a:pt x="54371" y="38802"/>
                    </a:lnTo>
                    <a:lnTo>
                      <a:pt x="53700" y="39100"/>
                    </a:lnTo>
                    <a:lnTo>
                      <a:pt x="52953" y="39399"/>
                    </a:lnTo>
                    <a:lnTo>
                      <a:pt x="52157" y="39722"/>
                    </a:lnTo>
                    <a:lnTo>
                      <a:pt x="51262" y="40045"/>
                    </a:lnTo>
                    <a:lnTo>
                      <a:pt x="50317" y="40369"/>
                    </a:lnTo>
                    <a:lnTo>
                      <a:pt x="48253" y="41040"/>
                    </a:lnTo>
                    <a:lnTo>
                      <a:pt x="45964" y="41737"/>
                    </a:lnTo>
                    <a:lnTo>
                      <a:pt x="43527" y="42458"/>
                    </a:lnTo>
                    <a:lnTo>
                      <a:pt x="40940" y="43179"/>
                    </a:lnTo>
                    <a:lnTo>
                      <a:pt x="38229" y="43900"/>
                    </a:lnTo>
                    <a:lnTo>
                      <a:pt x="35493" y="44622"/>
                    </a:lnTo>
                    <a:lnTo>
                      <a:pt x="32707" y="45318"/>
                    </a:lnTo>
                    <a:lnTo>
                      <a:pt x="27186" y="46686"/>
                    </a:lnTo>
                    <a:lnTo>
                      <a:pt x="21987" y="47905"/>
                    </a:lnTo>
                    <a:lnTo>
                      <a:pt x="21266" y="48079"/>
                    </a:lnTo>
                    <a:lnTo>
                      <a:pt x="20545" y="48278"/>
                    </a:lnTo>
                    <a:lnTo>
                      <a:pt x="19848" y="48502"/>
                    </a:lnTo>
                    <a:lnTo>
                      <a:pt x="19127" y="48726"/>
                    </a:lnTo>
                    <a:lnTo>
                      <a:pt x="18431" y="48974"/>
                    </a:lnTo>
                    <a:lnTo>
                      <a:pt x="17759" y="49248"/>
                    </a:lnTo>
                    <a:lnTo>
                      <a:pt x="17063" y="49522"/>
                    </a:lnTo>
                    <a:lnTo>
                      <a:pt x="16391" y="49845"/>
                    </a:lnTo>
                    <a:lnTo>
                      <a:pt x="15720" y="50143"/>
                    </a:lnTo>
                    <a:lnTo>
                      <a:pt x="15073" y="50492"/>
                    </a:lnTo>
                    <a:lnTo>
                      <a:pt x="14426" y="50840"/>
                    </a:lnTo>
                    <a:lnTo>
                      <a:pt x="13804" y="51188"/>
                    </a:lnTo>
                    <a:lnTo>
                      <a:pt x="13158" y="51586"/>
                    </a:lnTo>
                    <a:lnTo>
                      <a:pt x="12561" y="51959"/>
                    </a:lnTo>
                    <a:lnTo>
                      <a:pt x="11939" y="52382"/>
                    </a:lnTo>
                    <a:lnTo>
                      <a:pt x="11342" y="52805"/>
                    </a:lnTo>
                    <a:lnTo>
                      <a:pt x="10770" y="53252"/>
                    </a:lnTo>
                    <a:lnTo>
                      <a:pt x="10198" y="53700"/>
                    </a:lnTo>
                    <a:lnTo>
                      <a:pt x="9626" y="54173"/>
                    </a:lnTo>
                    <a:lnTo>
                      <a:pt x="9079" y="54670"/>
                    </a:lnTo>
                    <a:lnTo>
                      <a:pt x="8531" y="55168"/>
                    </a:lnTo>
                    <a:lnTo>
                      <a:pt x="8009" y="55665"/>
                    </a:lnTo>
                    <a:lnTo>
                      <a:pt x="7487" y="56187"/>
                    </a:lnTo>
                    <a:lnTo>
                      <a:pt x="6989" y="56735"/>
                    </a:lnTo>
                    <a:lnTo>
                      <a:pt x="6517" y="57282"/>
                    </a:lnTo>
                    <a:lnTo>
                      <a:pt x="6044" y="57854"/>
                    </a:lnTo>
                    <a:lnTo>
                      <a:pt x="5572" y="58426"/>
                    </a:lnTo>
                    <a:lnTo>
                      <a:pt x="5124" y="59023"/>
                    </a:lnTo>
                    <a:lnTo>
                      <a:pt x="4701" y="59620"/>
                    </a:lnTo>
                    <a:lnTo>
                      <a:pt x="4278" y="60242"/>
                    </a:lnTo>
                    <a:lnTo>
                      <a:pt x="3880" y="60863"/>
                    </a:lnTo>
                    <a:lnTo>
                      <a:pt x="3482" y="61485"/>
                    </a:lnTo>
                    <a:lnTo>
                      <a:pt x="0" y="67380"/>
                    </a:lnTo>
                    <a:lnTo>
                      <a:pt x="164779" y="67380"/>
                    </a:lnTo>
                    <a:lnTo>
                      <a:pt x="161297" y="61485"/>
                    </a:lnTo>
                    <a:lnTo>
                      <a:pt x="160924" y="60863"/>
                    </a:lnTo>
                    <a:lnTo>
                      <a:pt x="160501" y="60242"/>
                    </a:lnTo>
                    <a:lnTo>
                      <a:pt x="160103" y="59620"/>
                    </a:lnTo>
                    <a:lnTo>
                      <a:pt x="159656" y="59023"/>
                    </a:lnTo>
                    <a:lnTo>
                      <a:pt x="159208" y="58426"/>
                    </a:lnTo>
                    <a:lnTo>
                      <a:pt x="158760" y="57854"/>
                    </a:lnTo>
                    <a:lnTo>
                      <a:pt x="158288" y="57282"/>
                    </a:lnTo>
                    <a:lnTo>
                      <a:pt x="157790" y="56735"/>
                    </a:lnTo>
                    <a:lnTo>
                      <a:pt x="157293" y="56187"/>
                    </a:lnTo>
                    <a:lnTo>
                      <a:pt x="156770" y="55665"/>
                    </a:lnTo>
                    <a:lnTo>
                      <a:pt x="156248" y="55168"/>
                    </a:lnTo>
                    <a:lnTo>
                      <a:pt x="155701" y="54670"/>
                    </a:lnTo>
                    <a:lnTo>
                      <a:pt x="155154" y="54173"/>
                    </a:lnTo>
                    <a:lnTo>
                      <a:pt x="154607" y="53700"/>
                    </a:lnTo>
                    <a:lnTo>
                      <a:pt x="154034" y="53252"/>
                    </a:lnTo>
                    <a:lnTo>
                      <a:pt x="153438" y="52805"/>
                    </a:lnTo>
                    <a:lnTo>
                      <a:pt x="152841" y="52382"/>
                    </a:lnTo>
                    <a:lnTo>
                      <a:pt x="152244" y="51959"/>
                    </a:lnTo>
                    <a:lnTo>
                      <a:pt x="151622" y="51586"/>
                    </a:lnTo>
                    <a:lnTo>
                      <a:pt x="151000" y="51188"/>
                    </a:lnTo>
                    <a:lnTo>
                      <a:pt x="150353" y="50840"/>
                    </a:lnTo>
                    <a:lnTo>
                      <a:pt x="149707" y="50492"/>
                    </a:lnTo>
                    <a:lnTo>
                      <a:pt x="149060" y="50143"/>
                    </a:lnTo>
                    <a:lnTo>
                      <a:pt x="148388" y="49845"/>
                    </a:lnTo>
                    <a:lnTo>
                      <a:pt x="147717" y="49522"/>
                    </a:lnTo>
                    <a:lnTo>
                      <a:pt x="147045" y="49248"/>
                    </a:lnTo>
                    <a:lnTo>
                      <a:pt x="146349" y="48974"/>
                    </a:lnTo>
                    <a:lnTo>
                      <a:pt x="145652" y="48726"/>
                    </a:lnTo>
                    <a:lnTo>
                      <a:pt x="144956" y="48502"/>
                    </a:lnTo>
                    <a:lnTo>
                      <a:pt x="144235" y="48278"/>
                    </a:lnTo>
                    <a:lnTo>
                      <a:pt x="143513" y="48079"/>
                    </a:lnTo>
                    <a:lnTo>
                      <a:pt x="142792" y="47905"/>
                    </a:lnTo>
                    <a:lnTo>
                      <a:pt x="137594" y="46686"/>
                    </a:lnTo>
                    <a:lnTo>
                      <a:pt x="132072" y="45318"/>
                    </a:lnTo>
                    <a:lnTo>
                      <a:pt x="129311" y="44622"/>
                    </a:lnTo>
                    <a:lnTo>
                      <a:pt x="126551" y="43900"/>
                    </a:lnTo>
                    <a:lnTo>
                      <a:pt x="123864" y="43179"/>
                    </a:lnTo>
                    <a:lnTo>
                      <a:pt x="121278" y="42458"/>
                    </a:lnTo>
                    <a:lnTo>
                      <a:pt x="118815" y="41737"/>
                    </a:lnTo>
                    <a:lnTo>
                      <a:pt x="116552" y="41040"/>
                    </a:lnTo>
                    <a:lnTo>
                      <a:pt x="114463" y="40369"/>
                    </a:lnTo>
                    <a:lnTo>
                      <a:pt x="113517" y="40045"/>
                    </a:lnTo>
                    <a:lnTo>
                      <a:pt x="112647" y="39722"/>
                    </a:lnTo>
                    <a:lnTo>
                      <a:pt x="111826" y="39399"/>
                    </a:lnTo>
                    <a:lnTo>
                      <a:pt x="111080" y="39100"/>
                    </a:lnTo>
                    <a:lnTo>
                      <a:pt x="110433" y="38802"/>
                    </a:lnTo>
                    <a:lnTo>
                      <a:pt x="109836" y="38503"/>
                    </a:lnTo>
                    <a:lnTo>
                      <a:pt x="109364" y="38230"/>
                    </a:lnTo>
                    <a:lnTo>
                      <a:pt x="108966" y="37981"/>
                    </a:lnTo>
                    <a:lnTo>
                      <a:pt x="108643" y="37732"/>
                    </a:lnTo>
                    <a:lnTo>
                      <a:pt x="108543" y="37608"/>
                    </a:lnTo>
                    <a:lnTo>
                      <a:pt x="108444" y="37483"/>
                    </a:lnTo>
                    <a:lnTo>
                      <a:pt x="108220" y="37110"/>
                    </a:lnTo>
                    <a:lnTo>
                      <a:pt x="107996" y="36613"/>
                    </a:lnTo>
                    <a:lnTo>
                      <a:pt x="107747" y="36041"/>
                    </a:lnTo>
                    <a:lnTo>
                      <a:pt x="107523" y="35394"/>
                    </a:lnTo>
                    <a:lnTo>
                      <a:pt x="107299" y="34648"/>
                    </a:lnTo>
                    <a:lnTo>
                      <a:pt x="107051" y="33877"/>
                    </a:lnTo>
                    <a:lnTo>
                      <a:pt x="106827" y="33031"/>
                    </a:lnTo>
                    <a:lnTo>
                      <a:pt x="106603" y="32111"/>
                    </a:lnTo>
                    <a:lnTo>
                      <a:pt x="106155" y="30196"/>
                    </a:lnTo>
                    <a:lnTo>
                      <a:pt x="105732" y="28156"/>
                    </a:lnTo>
                    <a:lnTo>
                      <a:pt x="105310" y="26042"/>
                    </a:lnTo>
                    <a:lnTo>
                      <a:pt x="104912" y="23903"/>
                    </a:lnTo>
                    <a:lnTo>
                      <a:pt x="104563" y="21839"/>
                    </a:lnTo>
                    <a:lnTo>
                      <a:pt x="104240" y="19849"/>
                    </a:lnTo>
                    <a:lnTo>
                      <a:pt x="103718" y="16392"/>
                    </a:lnTo>
                    <a:lnTo>
                      <a:pt x="103370" y="14004"/>
                    </a:lnTo>
                    <a:lnTo>
                      <a:pt x="103245" y="13108"/>
                    </a:lnTo>
                    <a:lnTo>
                      <a:pt x="88844" y="8855"/>
                    </a:lnTo>
                    <a:lnTo>
                      <a:pt x="89391" y="1195"/>
                    </a:lnTo>
                    <a:lnTo>
                      <a:pt x="80164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1934081" y="2035016"/>
                <a:ext cx="1389207" cy="1967652"/>
              </a:xfrm>
              <a:custGeom>
                <a:avLst/>
                <a:gdLst/>
                <a:ahLst/>
                <a:cxnLst/>
                <a:rect l="l" t="t" r="r" b="b"/>
                <a:pathLst>
                  <a:path w="67380" h="95436" extrusionOk="0">
                    <a:moveTo>
                      <a:pt x="33478" y="0"/>
                    </a:moveTo>
                    <a:lnTo>
                      <a:pt x="32857" y="25"/>
                    </a:lnTo>
                    <a:lnTo>
                      <a:pt x="31862" y="75"/>
                    </a:lnTo>
                    <a:lnTo>
                      <a:pt x="30519" y="174"/>
                    </a:lnTo>
                    <a:lnTo>
                      <a:pt x="29748" y="249"/>
                    </a:lnTo>
                    <a:lnTo>
                      <a:pt x="28902" y="348"/>
                    </a:lnTo>
                    <a:lnTo>
                      <a:pt x="28006" y="497"/>
                    </a:lnTo>
                    <a:lnTo>
                      <a:pt x="27061" y="647"/>
                    </a:lnTo>
                    <a:lnTo>
                      <a:pt x="26042" y="846"/>
                    </a:lnTo>
                    <a:lnTo>
                      <a:pt x="24997" y="1070"/>
                    </a:lnTo>
                    <a:lnTo>
                      <a:pt x="23903" y="1318"/>
                    </a:lnTo>
                    <a:lnTo>
                      <a:pt x="22758" y="1617"/>
                    </a:lnTo>
                    <a:lnTo>
                      <a:pt x="21589" y="1965"/>
                    </a:lnTo>
                    <a:lnTo>
                      <a:pt x="20396" y="2363"/>
                    </a:lnTo>
                    <a:lnTo>
                      <a:pt x="19202" y="2786"/>
                    </a:lnTo>
                    <a:lnTo>
                      <a:pt x="17958" y="3283"/>
                    </a:lnTo>
                    <a:lnTo>
                      <a:pt x="16739" y="3830"/>
                    </a:lnTo>
                    <a:lnTo>
                      <a:pt x="15496" y="4427"/>
                    </a:lnTo>
                    <a:lnTo>
                      <a:pt x="14252" y="5099"/>
                    </a:lnTo>
                    <a:lnTo>
                      <a:pt x="13630" y="5447"/>
                    </a:lnTo>
                    <a:lnTo>
                      <a:pt x="13008" y="5820"/>
                    </a:lnTo>
                    <a:lnTo>
                      <a:pt x="12387" y="6193"/>
                    </a:lnTo>
                    <a:lnTo>
                      <a:pt x="11790" y="6616"/>
                    </a:lnTo>
                    <a:lnTo>
                      <a:pt x="11168" y="7014"/>
                    </a:lnTo>
                    <a:lnTo>
                      <a:pt x="10571" y="7462"/>
                    </a:lnTo>
                    <a:lnTo>
                      <a:pt x="9974" y="7909"/>
                    </a:lnTo>
                    <a:lnTo>
                      <a:pt x="9377" y="8382"/>
                    </a:lnTo>
                    <a:lnTo>
                      <a:pt x="8780" y="8879"/>
                    </a:lnTo>
                    <a:lnTo>
                      <a:pt x="8208" y="9402"/>
                    </a:lnTo>
                    <a:lnTo>
                      <a:pt x="7636" y="9924"/>
                    </a:lnTo>
                    <a:lnTo>
                      <a:pt x="7064" y="10471"/>
                    </a:lnTo>
                    <a:lnTo>
                      <a:pt x="6517" y="11043"/>
                    </a:lnTo>
                    <a:lnTo>
                      <a:pt x="5970" y="11640"/>
                    </a:lnTo>
                    <a:lnTo>
                      <a:pt x="5422" y="12237"/>
                    </a:lnTo>
                    <a:lnTo>
                      <a:pt x="4900" y="12884"/>
                    </a:lnTo>
                    <a:lnTo>
                      <a:pt x="4403" y="13531"/>
                    </a:lnTo>
                    <a:lnTo>
                      <a:pt x="3880" y="14202"/>
                    </a:lnTo>
                    <a:lnTo>
                      <a:pt x="3632" y="14774"/>
                    </a:lnTo>
                    <a:lnTo>
                      <a:pt x="3333" y="15471"/>
                    </a:lnTo>
                    <a:lnTo>
                      <a:pt x="2960" y="16466"/>
                    </a:lnTo>
                    <a:lnTo>
                      <a:pt x="2537" y="17759"/>
                    </a:lnTo>
                    <a:lnTo>
                      <a:pt x="2313" y="18505"/>
                    </a:lnTo>
                    <a:lnTo>
                      <a:pt x="2065" y="19351"/>
                    </a:lnTo>
                    <a:lnTo>
                      <a:pt x="1841" y="20246"/>
                    </a:lnTo>
                    <a:lnTo>
                      <a:pt x="1617" y="21216"/>
                    </a:lnTo>
                    <a:lnTo>
                      <a:pt x="1393" y="22261"/>
                    </a:lnTo>
                    <a:lnTo>
                      <a:pt x="1169" y="23380"/>
                    </a:lnTo>
                    <a:lnTo>
                      <a:pt x="945" y="24574"/>
                    </a:lnTo>
                    <a:lnTo>
                      <a:pt x="771" y="25842"/>
                    </a:lnTo>
                    <a:lnTo>
                      <a:pt x="572" y="27186"/>
                    </a:lnTo>
                    <a:lnTo>
                      <a:pt x="423" y="28603"/>
                    </a:lnTo>
                    <a:lnTo>
                      <a:pt x="274" y="30096"/>
                    </a:lnTo>
                    <a:lnTo>
                      <a:pt x="174" y="31663"/>
                    </a:lnTo>
                    <a:lnTo>
                      <a:pt x="75" y="33304"/>
                    </a:lnTo>
                    <a:lnTo>
                      <a:pt x="25" y="35020"/>
                    </a:lnTo>
                    <a:lnTo>
                      <a:pt x="0" y="36836"/>
                    </a:lnTo>
                    <a:lnTo>
                      <a:pt x="25" y="38701"/>
                    </a:lnTo>
                    <a:lnTo>
                      <a:pt x="75" y="40642"/>
                    </a:lnTo>
                    <a:lnTo>
                      <a:pt x="174" y="42681"/>
                    </a:lnTo>
                    <a:lnTo>
                      <a:pt x="324" y="44770"/>
                    </a:lnTo>
                    <a:lnTo>
                      <a:pt x="498" y="46959"/>
                    </a:lnTo>
                    <a:lnTo>
                      <a:pt x="746" y="49223"/>
                    </a:lnTo>
                    <a:lnTo>
                      <a:pt x="1045" y="51561"/>
                    </a:lnTo>
                    <a:lnTo>
                      <a:pt x="1468" y="59719"/>
                    </a:lnTo>
                    <a:lnTo>
                      <a:pt x="1791" y="65663"/>
                    </a:lnTo>
                    <a:lnTo>
                      <a:pt x="1915" y="67852"/>
                    </a:lnTo>
                    <a:lnTo>
                      <a:pt x="1990" y="69071"/>
                    </a:lnTo>
                    <a:lnTo>
                      <a:pt x="2065" y="69270"/>
                    </a:lnTo>
                    <a:lnTo>
                      <a:pt x="2214" y="69568"/>
                    </a:lnTo>
                    <a:lnTo>
                      <a:pt x="2438" y="69966"/>
                    </a:lnTo>
                    <a:lnTo>
                      <a:pt x="2761" y="70464"/>
                    </a:lnTo>
                    <a:lnTo>
                      <a:pt x="3607" y="71682"/>
                    </a:lnTo>
                    <a:lnTo>
                      <a:pt x="4726" y="73150"/>
                    </a:lnTo>
                    <a:lnTo>
                      <a:pt x="6044" y="74866"/>
                    </a:lnTo>
                    <a:lnTo>
                      <a:pt x="7537" y="76731"/>
                    </a:lnTo>
                    <a:lnTo>
                      <a:pt x="9153" y="78721"/>
                    </a:lnTo>
                    <a:lnTo>
                      <a:pt x="10845" y="80786"/>
                    </a:lnTo>
                    <a:lnTo>
                      <a:pt x="12611" y="82850"/>
                    </a:lnTo>
                    <a:lnTo>
                      <a:pt x="14376" y="84865"/>
                    </a:lnTo>
                    <a:lnTo>
                      <a:pt x="16093" y="86805"/>
                    </a:lnTo>
                    <a:lnTo>
                      <a:pt x="17734" y="88596"/>
                    </a:lnTo>
                    <a:lnTo>
                      <a:pt x="19251" y="90187"/>
                    </a:lnTo>
                    <a:lnTo>
                      <a:pt x="19948" y="90884"/>
                    </a:lnTo>
                    <a:lnTo>
                      <a:pt x="20619" y="91530"/>
                    </a:lnTo>
                    <a:lnTo>
                      <a:pt x="21216" y="92078"/>
                    </a:lnTo>
                    <a:lnTo>
                      <a:pt x="21764" y="92575"/>
                    </a:lnTo>
                    <a:lnTo>
                      <a:pt x="22261" y="92948"/>
                    </a:lnTo>
                    <a:lnTo>
                      <a:pt x="22684" y="93247"/>
                    </a:lnTo>
                    <a:lnTo>
                      <a:pt x="23057" y="93495"/>
                    </a:lnTo>
                    <a:lnTo>
                      <a:pt x="23480" y="93694"/>
                    </a:lnTo>
                    <a:lnTo>
                      <a:pt x="23903" y="93893"/>
                    </a:lnTo>
                    <a:lnTo>
                      <a:pt x="24325" y="94092"/>
                    </a:lnTo>
                    <a:lnTo>
                      <a:pt x="24773" y="94266"/>
                    </a:lnTo>
                    <a:lnTo>
                      <a:pt x="25221" y="94416"/>
                    </a:lnTo>
                    <a:lnTo>
                      <a:pt x="26116" y="94689"/>
                    </a:lnTo>
                    <a:lnTo>
                      <a:pt x="27036" y="94913"/>
                    </a:lnTo>
                    <a:lnTo>
                      <a:pt x="27957" y="95087"/>
                    </a:lnTo>
                    <a:lnTo>
                      <a:pt x="28852" y="95212"/>
                    </a:lnTo>
                    <a:lnTo>
                      <a:pt x="29723" y="95311"/>
                    </a:lnTo>
                    <a:lnTo>
                      <a:pt x="30543" y="95386"/>
                    </a:lnTo>
                    <a:lnTo>
                      <a:pt x="31290" y="95411"/>
                    </a:lnTo>
                    <a:lnTo>
                      <a:pt x="31961" y="95435"/>
                    </a:lnTo>
                    <a:lnTo>
                      <a:pt x="33379" y="95435"/>
                    </a:lnTo>
                    <a:lnTo>
                      <a:pt x="33702" y="95411"/>
                    </a:lnTo>
                    <a:lnTo>
                      <a:pt x="34001" y="95435"/>
                    </a:lnTo>
                    <a:lnTo>
                      <a:pt x="35418" y="95435"/>
                    </a:lnTo>
                    <a:lnTo>
                      <a:pt x="36090" y="95411"/>
                    </a:lnTo>
                    <a:lnTo>
                      <a:pt x="36861" y="95386"/>
                    </a:lnTo>
                    <a:lnTo>
                      <a:pt x="37657" y="95311"/>
                    </a:lnTo>
                    <a:lnTo>
                      <a:pt x="38527" y="95212"/>
                    </a:lnTo>
                    <a:lnTo>
                      <a:pt x="39423" y="95087"/>
                    </a:lnTo>
                    <a:lnTo>
                      <a:pt x="40343" y="94913"/>
                    </a:lnTo>
                    <a:lnTo>
                      <a:pt x="41263" y="94689"/>
                    </a:lnTo>
                    <a:lnTo>
                      <a:pt x="42184" y="94416"/>
                    </a:lnTo>
                    <a:lnTo>
                      <a:pt x="42631" y="94266"/>
                    </a:lnTo>
                    <a:lnTo>
                      <a:pt x="43054" y="94092"/>
                    </a:lnTo>
                    <a:lnTo>
                      <a:pt x="43502" y="93893"/>
                    </a:lnTo>
                    <a:lnTo>
                      <a:pt x="43925" y="93694"/>
                    </a:lnTo>
                    <a:lnTo>
                      <a:pt x="44323" y="93495"/>
                    </a:lnTo>
                    <a:lnTo>
                      <a:pt x="44721" y="93247"/>
                    </a:lnTo>
                    <a:lnTo>
                      <a:pt x="45143" y="92948"/>
                    </a:lnTo>
                    <a:lnTo>
                      <a:pt x="45616" y="92575"/>
                    </a:lnTo>
                    <a:lnTo>
                      <a:pt x="46163" y="92078"/>
                    </a:lnTo>
                    <a:lnTo>
                      <a:pt x="46785" y="91530"/>
                    </a:lnTo>
                    <a:lnTo>
                      <a:pt x="47432" y="90884"/>
                    </a:lnTo>
                    <a:lnTo>
                      <a:pt x="48128" y="90187"/>
                    </a:lnTo>
                    <a:lnTo>
                      <a:pt x="49645" y="88596"/>
                    </a:lnTo>
                    <a:lnTo>
                      <a:pt x="51287" y="86805"/>
                    </a:lnTo>
                    <a:lnTo>
                      <a:pt x="53028" y="84865"/>
                    </a:lnTo>
                    <a:lnTo>
                      <a:pt x="54769" y="82850"/>
                    </a:lnTo>
                    <a:lnTo>
                      <a:pt x="56535" y="80786"/>
                    </a:lnTo>
                    <a:lnTo>
                      <a:pt x="58251" y="78721"/>
                    </a:lnTo>
                    <a:lnTo>
                      <a:pt x="59868" y="76731"/>
                    </a:lnTo>
                    <a:lnTo>
                      <a:pt x="61360" y="74866"/>
                    </a:lnTo>
                    <a:lnTo>
                      <a:pt x="62678" y="73150"/>
                    </a:lnTo>
                    <a:lnTo>
                      <a:pt x="63773" y="71682"/>
                    </a:lnTo>
                    <a:lnTo>
                      <a:pt x="64618" y="70464"/>
                    </a:lnTo>
                    <a:lnTo>
                      <a:pt x="64942" y="69966"/>
                    </a:lnTo>
                    <a:lnTo>
                      <a:pt x="65191" y="69568"/>
                    </a:lnTo>
                    <a:lnTo>
                      <a:pt x="65340" y="69270"/>
                    </a:lnTo>
                    <a:lnTo>
                      <a:pt x="65390" y="69071"/>
                    </a:lnTo>
                    <a:lnTo>
                      <a:pt x="65489" y="67852"/>
                    </a:lnTo>
                    <a:lnTo>
                      <a:pt x="65613" y="65663"/>
                    </a:lnTo>
                    <a:lnTo>
                      <a:pt x="65937" y="59719"/>
                    </a:lnTo>
                    <a:lnTo>
                      <a:pt x="66335" y="51561"/>
                    </a:lnTo>
                    <a:lnTo>
                      <a:pt x="66633" y="49223"/>
                    </a:lnTo>
                    <a:lnTo>
                      <a:pt x="66882" y="46959"/>
                    </a:lnTo>
                    <a:lnTo>
                      <a:pt x="67081" y="44770"/>
                    </a:lnTo>
                    <a:lnTo>
                      <a:pt x="67205" y="42681"/>
                    </a:lnTo>
                    <a:lnTo>
                      <a:pt x="67305" y="40642"/>
                    </a:lnTo>
                    <a:lnTo>
                      <a:pt x="67379" y="38701"/>
                    </a:lnTo>
                    <a:lnTo>
                      <a:pt x="67379" y="36836"/>
                    </a:lnTo>
                    <a:lnTo>
                      <a:pt x="67354" y="35020"/>
                    </a:lnTo>
                    <a:lnTo>
                      <a:pt x="67305" y="33304"/>
                    </a:lnTo>
                    <a:lnTo>
                      <a:pt x="67230" y="31663"/>
                    </a:lnTo>
                    <a:lnTo>
                      <a:pt x="67106" y="30096"/>
                    </a:lnTo>
                    <a:lnTo>
                      <a:pt x="66956" y="28603"/>
                    </a:lnTo>
                    <a:lnTo>
                      <a:pt x="66807" y="27186"/>
                    </a:lnTo>
                    <a:lnTo>
                      <a:pt x="66633" y="25842"/>
                    </a:lnTo>
                    <a:lnTo>
                      <a:pt x="66434" y="24574"/>
                    </a:lnTo>
                    <a:lnTo>
                      <a:pt x="66235" y="23380"/>
                    </a:lnTo>
                    <a:lnTo>
                      <a:pt x="66011" y="22261"/>
                    </a:lnTo>
                    <a:lnTo>
                      <a:pt x="65787" y="21216"/>
                    </a:lnTo>
                    <a:lnTo>
                      <a:pt x="65539" y="20246"/>
                    </a:lnTo>
                    <a:lnTo>
                      <a:pt x="65315" y="19351"/>
                    </a:lnTo>
                    <a:lnTo>
                      <a:pt x="65091" y="18505"/>
                    </a:lnTo>
                    <a:lnTo>
                      <a:pt x="64867" y="17759"/>
                    </a:lnTo>
                    <a:lnTo>
                      <a:pt x="64444" y="16466"/>
                    </a:lnTo>
                    <a:lnTo>
                      <a:pt x="64071" y="15471"/>
                    </a:lnTo>
                    <a:lnTo>
                      <a:pt x="63773" y="14774"/>
                    </a:lnTo>
                    <a:lnTo>
                      <a:pt x="63499" y="14202"/>
                    </a:lnTo>
                    <a:lnTo>
                      <a:pt x="63002" y="13531"/>
                    </a:lnTo>
                    <a:lnTo>
                      <a:pt x="62479" y="12884"/>
                    </a:lnTo>
                    <a:lnTo>
                      <a:pt x="61957" y="12237"/>
                    </a:lnTo>
                    <a:lnTo>
                      <a:pt x="61410" y="11640"/>
                    </a:lnTo>
                    <a:lnTo>
                      <a:pt x="60888" y="11043"/>
                    </a:lnTo>
                    <a:lnTo>
                      <a:pt x="60316" y="10471"/>
                    </a:lnTo>
                    <a:lnTo>
                      <a:pt x="59744" y="9924"/>
                    </a:lnTo>
                    <a:lnTo>
                      <a:pt x="59171" y="9402"/>
                    </a:lnTo>
                    <a:lnTo>
                      <a:pt x="58599" y="8879"/>
                    </a:lnTo>
                    <a:lnTo>
                      <a:pt x="58002" y="8382"/>
                    </a:lnTo>
                    <a:lnTo>
                      <a:pt x="57430" y="7909"/>
                    </a:lnTo>
                    <a:lnTo>
                      <a:pt x="56833" y="7462"/>
                    </a:lnTo>
                    <a:lnTo>
                      <a:pt x="56212" y="7014"/>
                    </a:lnTo>
                    <a:lnTo>
                      <a:pt x="55615" y="6616"/>
                    </a:lnTo>
                    <a:lnTo>
                      <a:pt x="54993" y="6193"/>
                    </a:lnTo>
                    <a:lnTo>
                      <a:pt x="54371" y="5820"/>
                    </a:lnTo>
                    <a:lnTo>
                      <a:pt x="53774" y="5447"/>
                    </a:lnTo>
                    <a:lnTo>
                      <a:pt x="53152" y="5099"/>
                    </a:lnTo>
                    <a:lnTo>
                      <a:pt x="51909" y="4427"/>
                    </a:lnTo>
                    <a:lnTo>
                      <a:pt x="50665" y="3830"/>
                    </a:lnTo>
                    <a:lnTo>
                      <a:pt x="49422" y="3283"/>
                    </a:lnTo>
                    <a:lnTo>
                      <a:pt x="48203" y="2786"/>
                    </a:lnTo>
                    <a:lnTo>
                      <a:pt x="46984" y="2363"/>
                    </a:lnTo>
                    <a:lnTo>
                      <a:pt x="45790" y="1965"/>
                    </a:lnTo>
                    <a:lnTo>
                      <a:pt x="44621" y="1617"/>
                    </a:lnTo>
                    <a:lnTo>
                      <a:pt x="43502" y="1318"/>
                    </a:lnTo>
                    <a:lnTo>
                      <a:pt x="42408" y="1070"/>
                    </a:lnTo>
                    <a:lnTo>
                      <a:pt x="41338" y="846"/>
                    </a:lnTo>
                    <a:lnTo>
                      <a:pt x="40343" y="647"/>
                    </a:lnTo>
                    <a:lnTo>
                      <a:pt x="39373" y="497"/>
                    </a:lnTo>
                    <a:lnTo>
                      <a:pt x="38478" y="348"/>
                    </a:lnTo>
                    <a:lnTo>
                      <a:pt x="37632" y="249"/>
                    </a:lnTo>
                    <a:lnTo>
                      <a:pt x="36861" y="174"/>
                    </a:lnTo>
                    <a:lnTo>
                      <a:pt x="35543" y="75"/>
                    </a:lnTo>
                    <a:lnTo>
                      <a:pt x="34548" y="25"/>
                    </a:lnTo>
                    <a:lnTo>
                      <a:pt x="33901" y="0"/>
                    </a:lnTo>
                    <a:lnTo>
                      <a:pt x="33702" y="25"/>
                    </a:lnTo>
                    <a:lnTo>
                      <a:pt x="33478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3280198" y="2814976"/>
                <a:ext cx="130777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43" h="20820" extrusionOk="0">
                    <a:moveTo>
                      <a:pt x="3681" y="1"/>
                    </a:moveTo>
                    <a:lnTo>
                      <a:pt x="3432" y="51"/>
                    </a:lnTo>
                    <a:lnTo>
                      <a:pt x="3209" y="125"/>
                    </a:lnTo>
                    <a:lnTo>
                      <a:pt x="2960" y="250"/>
                    </a:lnTo>
                    <a:lnTo>
                      <a:pt x="2736" y="399"/>
                    </a:lnTo>
                    <a:lnTo>
                      <a:pt x="2512" y="548"/>
                    </a:lnTo>
                    <a:lnTo>
                      <a:pt x="2313" y="747"/>
                    </a:lnTo>
                    <a:lnTo>
                      <a:pt x="2089" y="946"/>
                    </a:lnTo>
                    <a:lnTo>
                      <a:pt x="1691" y="1394"/>
                    </a:lnTo>
                    <a:lnTo>
                      <a:pt x="1318" y="1891"/>
                    </a:lnTo>
                    <a:lnTo>
                      <a:pt x="995" y="2389"/>
                    </a:lnTo>
                    <a:lnTo>
                      <a:pt x="696" y="2886"/>
                    </a:lnTo>
                    <a:lnTo>
                      <a:pt x="473" y="3359"/>
                    </a:lnTo>
                    <a:lnTo>
                      <a:pt x="124" y="4080"/>
                    </a:lnTo>
                    <a:lnTo>
                      <a:pt x="0" y="4354"/>
                    </a:lnTo>
                    <a:lnTo>
                      <a:pt x="398" y="20819"/>
                    </a:lnTo>
                    <a:lnTo>
                      <a:pt x="3756" y="16964"/>
                    </a:lnTo>
                    <a:lnTo>
                      <a:pt x="3930" y="16392"/>
                    </a:lnTo>
                    <a:lnTo>
                      <a:pt x="4402" y="14900"/>
                    </a:lnTo>
                    <a:lnTo>
                      <a:pt x="4701" y="13880"/>
                    </a:lnTo>
                    <a:lnTo>
                      <a:pt x="4999" y="12736"/>
                    </a:lnTo>
                    <a:lnTo>
                      <a:pt x="5323" y="11467"/>
                    </a:lnTo>
                    <a:lnTo>
                      <a:pt x="5621" y="10149"/>
                    </a:lnTo>
                    <a:lnTo>
                      <a:pt x="5895" y="8781"/>
                    </a:lnTo>
                    <a:lnTo>
                      <a:pt x="6119" y="7413"/>
                    </a:lnTo>
                    <a:lnTo>
                      <a:pt x="6193" y="6717"/>
                    </a:lnTo>
                    <a:lnTo>
                      <a:pt x="6268" y="6070"/>
                    </a:lnTo>
                    <a:lnTo>
                      <a:pt x="6318" y="5398"/>
                    </a:lnTo>
                    <a:lnTo>
                      <a:pt x="6342" y="4776"/>
                    </a:lnTo>
                    <a:lnTo>
                      <a:pt x="6342" y="4155"/>
                    </a:lnTo>
                    <a:lnTo>
                      <a:pt x="6318" y="3583"/>
                    </a:lnTo>
                    <a:lnTo>
                      <a:pt x="6243" y="3035"/>
                    </a:lnTo>
                    <a:lnTo>
                      <a:pt x="6168" y="2513"/>
                    </a:lnTo>
                    <a:lnTo>
                      <a:pt x="6044" y="2040"/>
                    </a:lnTo>
                    <a:lnTo>
                      <a:pt x="5870" y="1618"/>
                    </a:lnTo>
                    <a:lnTo>
                      <a:pt x="5696" y="1220"/>
                    </a:lnTo>
                    <a:lnTo>
                      <a:pt x="5571" y="1046"/>
                    </a:lnTo>
                    <a:lnTo>
                      <a:pt x="5447" y="896"/>
                    </a:lnTo>
                    <a:lnTo>
                      <a:pt x="5198" y="623"/>
                    </a:lnTo>
                    <a:lnTo>
                      <a:pt x="4950" y="399"/>
                    </a:lnTo>
                    <a:lnTo>
                      <a:pt x="4676" y="225"/>
                    </a:lnTo>
                    <a:lnTo>
                      <a:pt x="4427" y="100"/>
                    </a:lnTo>
                    <a:lnTo>
                      <a:pt x="4179" y="26"/>
                    </a:lnTo>
                    <a:lnTo>
                      <a:pt x="393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1846395" y="2814976"/>
                <a:ext cx="131292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68" h="20820" extrusionOk="0">
                    <a:moveTo>
                      <a:pt x="2413" y="1"/>
                    </a:moveTo>
                    <a:lnTo>
                      <a:pt x="2164" y="26"/>
                    </a:lnTo>
                    <a:lnTo>
                      <a:pt x="1915" y="100"/>
                    </a:lnTo>
                    <a:lnTo>
                      <a:pt x="1667" y="225"/>
                    </a:lnTo>
                    <a:lnTo>
                      <a:pt x="1418" y="399"/>
                    </a:lnTo>
                    <a:lnTo>
                      <a:pt x="1169" y="623"/>
                    </a:lnTo>
                    <a:lnTo>
                      <a:pt x="895" y="896"/>
                    </a:lnTo>
                    <a:lnTo>
                      <a:pt x="771" y="1046"/>
                    </a:lnTo>
                    <a:lnTo>
                      <a:pt x="672" y="1220"/>
                    </a:lnTo>
                    <a:lnTo>
                      <a:pt x="473" y="1618"/>
                    </a:lnTo>
                    <a:lnTo>
                      <a:pt x="323" y="2040"/>
                    </a:lnTo>
                    <a:lnTo>
                      <a:pt x="199" y="2513"/>
                    </a:lnTo>
                    <a:lnTo>
                      <a:pt x="100" y="3035"/>
                    </a:lnTo>
                    <a:lnTo>
                      <a:pt x="50" y="3583"/>
                    </a:lnTo>
                    <a:lnTo>
                      <a:pt x="25" y="4155"/>
                    </a:lnTo>
                    <a:lnTo>
                      <a:pt x="0" y="4776"/>
                    </a:lnTo>
                    <a:lnTo>
                      <a:pt x="25" y="5398"/>
                    </a:lnTo>
                    <a:lnTo>
                      <a:pt x="75" y="6070"/>
                    </a:lnTo>
                    <a:lnTo>
                      <a:pt x="149" y="6717"/>
                    </a:lnTo>
                    <a:lnTo>
                      <a:pt x="224" y="7413"/>
                    </a:lnTo>
                    <a:lnTo>
                      <a:pt x="448" y="8781"/>
                    </a:lnTo>
                    <a:lnTo>
                      <a:pt x="721" y="10149"/>
                    </a:lnTo>
                    <a:lnTo>
                      <a:pt x="1020" y="11467"/>
                    </a:lnTo>
                    <a:lnTo>
                      <a:pt x="1343" y="12736"/>
                    </a:lnTo>
                    <a:lnTo>
                      <a:pt x="1642" y="13880"/>
                    </a:lnTo>
                    <a:lnTo>
                      <a:pt x="1940" y="14900"/>
                    </a:lnTo>
                    <a:lnTo>
                      <a:pt x="2413" y="16392"/>
                    </a:lnTo>
                    <a:lnTo>
                      <a:pt x="2587" y="16964"/>
                    </a:lnTo>
                    <a:lnTo>
                      <a:pt x="5945" y="20819"/>
                    </a:lnTo>
                    <a:lnTo>
                      <a:pt x="6367" y="4354"/>
                    </a:lnTo>
                    <a:lnTo>
                      <a:pt x="6243" y="4080"/>
                    </a:lnTo>
                    <a:lnTo>
                      <a:pt x="5895" y="3359"/>
                    </a:lnTo>
                    <a:lnTo>
                      <a:pt x="5646" y="2886"/>
                    </a:lnTo>
                    <a:lnTo>
                      <a:pt x="5348" y="2389"/>
                    </a:lnTo>
                    <a:lnTo>
                      <a:pt x="5024" y="1891"/>
                    </a:lnTo>
                    <a:lnTo>
                      <a:pt x="4651" y="1394"/>
                    </a:lnTo>
                    <a:lnTo>
                      <a:pt x="4253" y="946"/>
                    </a:lnTo>
                    <a:lnTo>
                      <a:pt x="4054" y="747"/>
                    </a:lnTo>
                    <a:lnTo>
                      <a:pt x="3830" y="548"/>
                    </a:lnTo>
                    <a:lnTo>
                      <a:pt x="3607" y="399"/>
                    </a:lnTo>
                    <a:lnTo>
                      <a:pt x="3383" y="250"/>
                    </a:lnTo>
                    <a:lnTo>
                      <a:pt x="3134" y="125"/>
                    </a:lnTo>
                    <a:lnTo>
                      <a:pt x="2910" y="51"/>
                    </a:ln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2155101" y="3728805"/>
                <a:ext cx="947683" cy="464121"/>
              </a:xfrm>
              <a:custGeom>
                <a:avLst/>
                <a:gdLst/>
                <a:ahLst/>
                <a:cxnLst/>
                <a:rect l="l" t="t" r="r" b="b"/>
                <a:pathLst>
                  <a:path w="45965" h="22511" extrusionOk="0">
                    <a:moveTo>
                      <a:pt x="1294" y="1"/>
                    </a:moveTo>
                    <a:lnTo>
                      <a:pt x="697" y="3682"/>
                    </a:lnTo>
                    <a:lnTo>
                      <a:pt x="348" y="5671"/>
                    </a:lnTo>
                    <a:lnTo>
                      <a:pt x="0" y="7661"/>
                    </a:lnTo>
                    <a:lnTo>
                      <a:pt x="1766" y="9751"/>
                    </a:lnTo>
                    <a:lnTo>
                      <a:pt x="3532" y="11815"/>
                    </a:lnTo>
                    <a:lnTo>
                      <a:pt x="5273" y="13755"/>
                    </a:lnTo>
                    <a:lnTo>
                      <a:pt x="6940" y="15571"/>
                    </a:lnTo>
                    <a:lnTo>
                      <a:pt x="8482" y="17187"/>
                    </a:lnTo>
                    <a:lnTo>
                      <a:pt x="9203" y="17909"/>
                    </a:lnTo>
                    <a:lnTo>
                      <a:pt x="9875" y="18555"/>
                    </a:lnTo>
                    <a:lnTo>
                      <a:pt x="10471" y="19127"/>
                    </a:lnTo>
                    <a:lnTo>
                      <a:pt x="11044" y="19600"/>
                    </a:lnTo>
                    <a:lnTo>
                      <a:pt x="11516" y="19998"/>
                    </a:lnTo>
                    <a:lnTo>
                      <a:pt x="11964" y="20296"/>
                    </a:lnTo>
                    <a:lnTo>
                      <a:pt x="12337" y="20545"/>
                    </a:lnTo>
                    <a:lnTo>
                      <a:pt x="12760" y="20744"/>
                    </a:lnTo>
                    <a:lnTo>
                      <a:pt x="13183" y="20968"/>
                    </a:lnTo>
                    <a:lnTo>
                      <a:pt x="13605" y="21142"/>
                    </a:lnTo>
                    <a:lnTo>
                      <a:pt x="14053" y="21316"/>
                    </a:lnTo>
                    <a:lnTo>
                      <a:pt x="14501" y="21465"/>
                    </a:lnTo>
                    <a:lnTo>
                      <a:pt x="15396" y="21739"/>
                    </a:lnTo>
                    <a:lnTo>
                      <a:pt x="16316" y="21963"/>
                    </a:lnTo>
                    <a:lnTo>
                      <a:pt x="17237" y="22137"/>
                    </a:lnTo>
                    <a:lnTo>
                      <a:pt x="18132" y="22261"/>
                    </a:lnTo>
                    <a:lnTo>
                      <a:pt x="19003" y="22361"/>
                    </a:lnTo>
                    <a:lnTo>
                      <a:pt x="19823" y="22435"/>
                    </a:lnTo>
                    <a:lnTo>
                      <a:pt x="20570" y="22460"/>
                    </a:lnTo>
                    <a:lnTo>
                      <a:pt x="21241" y="22485"/>
                    </a:lnTo>
                    <a:lnTo>
                      <a:pt x="21838" y="22510"/>
                    </a:lnTo>
                    <a:lnTo>
                      <a:pt x="22659" y="22485"/>
                    </a:lnTo>
                    <a:lnTo>
                      <a:pt x="22982" y="22460"/>
                    </a:lnTo>
                    <a:lnTo>
                      <a:pt x="23281" y="22485"/>
                    </a:lnTo>
                    <a:lnTo>
                      <a:pt x="24126" y="22510"/>
                    </a:lnTo>
                    <a:lnTo>
                      <a:pt x="24698" y="22485"/>
                    </a:lnTo>
                    <a:lnTo>
                      <a:pt x="25370" y="22460"/>
                    </a:lnTo>
                    <a:lnTo>
                      <a:pt x="26141" y="22435"/>
                    </a:lnTo>
                    <a:lnTo>
                      <a:pt x="26937" y="22361"/>
                    </a:lnTo>
                    <a:lnTo>
                      <a:pt x="27807" y="22261"/>
                    </a:lnTo>
                    <a:lnTo>
                      <a:pt x="28703" y="22137"/>
                    </a:lnTo>
                    <a:lnTo>
                      <a:pt x="29623" y="21963"/>
                    </a:lnTo>
                    <a:lnTo>
                      <a:pt x="30543" y="21739"/>
                    </a:lnTo>
                    <a:lnTo>
                      <a:pt x="31464" y="21465"/>
                    </a:lnTo>
                    <a:lnTo>
                      <a:pt x="31911" y="21316"/>
                    </a:lnTo>
                    <a:lnTo>
                      <a:pt x="32334" y="21142"/>
                    </a:lnTo>
                    <a:lnTo>
                      <a:pt x="32782" y="20968"/>
                    </a:lnTo>
                    <a:lnTo>
                      <a:pt x="33205" y="20744"/>
                    </a:lnTo>
                    <a:lnTo>
                      <a:pt x="33603" y="20545"/>
                    </a:lnTo>
                    <a:lnTo>
                      <a:pt x="34001" y="20296"/>
                    </a:lnTo>
                    <a:lnTo>
                      <a:pt x="34423" y="19998"/>
                    </a:lnTo>
                    <a:lnTo>
                      <a:pt x="34921" y="19600"/>
                    </a:lnTo>
                    <a:lnTo>
                      <a:pt x="35468" y="19127"/>
                    </a:lnTo>
                    <a:lnTo>
                      <a:pt x="36090" y="18555"/>
                    </a:lnTo>
                    <a:lnTo>
                      <a:pt x="36737" y="17909"/>
                    </a:lnTo>
                    <a:lnTo>
                      <a:pt x="37458" y="17187"/>
                    </a:lnTo>
                    <a:lnTo>
                      <a:pt x="39000" y="15571"/>
                    </a:lnTo>
                    <a:lnTo>
                      <a:pt x="40666" y="13755"/>
                    </a:lnTo>
                    <a:lnTo>
                      <a:pt x="42407" y="11815"/>
                    </a:lnTo>
                    <a:lnTo>
                      <a:pt x="44173" y="9751"/>
                    </a:lnTo>
                    <a:lnTo>
                      <a:pt x="45964" y="7661"/>
                    </a:lnTo>
                    <a:lnTo>
                      <a:pt x="45591" y="5671"/>
                    </a:lnTo>
                    <a:lnTo>
                      <a:pt x="45243" y="3682"/>
                    </a:lnTo>
                    <a:lnTo>
                      <a:pt x="44646" y="1"/>
                    </a:lnTo>
                    <a:lnTo>
                      <a:pt x="43029" y="1891"/>
                    </a:lnTo>
                    <a:lnTo>
                      <a:pt x="41437" y="3707"/>
                    </a:lnTo>
                    <a:lnTo>
                      <a:pt x="39871" y="5423"/>
                    </a:lnTo>
                    <a:lnTo>
                      <a:pt x="38403" y="6990"/>
                    </a:lnTo>
                    <a:lnTo>
                      <a:pt x="37060" y="8383"/>
                    </a:lnTo>
                    <a:lnTo>
                      <a:pt x="36438" y="9004"/>
                    </a:lnTo>
                    <a:lnTo>
                      <a:pt x="35841" y="9576"/>
                    </a:lnTo>
                    <a:lnTo>
                      <a:pt x="35319" y="10049"/>
                    </a:lnTo>
                    <a:lnTo>
                      <a:pt x="34821" y="10472"/>
                    </a:lnTo>
                    <a:lnTo>
                      <a:pt x="34374" y="10820"/>
                    </a:lnTo>
                    <a:lnTo>
                      <a:pt x="34001" y="11094"/>
                    </a:lnTo>
                    <a:lnTo>
                      <a:pt x="33603" y="11342"/>
                    </a:lnTo>
                    <a:lnTo>
                      <a:pt x="33205" y="11541"/>
                    </a:lnTo>
                    <a:lnTo>
                      <a:pt x="32782" y="11740"/>
                    </a:lnTo>
                    <a:lnTo>
                      <a:pt x="32334" y="11939"/>
                    </a:lnTo>
                    <a:lnTo>
                      <a:pt x="31911" y="12113"/>
                    </a:lnTo>
                    <a:lnTo>
                      <a:pt x="31464" y="12263"/>
                    </a:lnTo>
                    <a:lnTo>
                      <a:pt x="30543" y="12536"/>
                    </a:lnTo>
                    <a:lnTo>
                      <a:pt x="29623" y="12760"/>
                    </a:lnTo>
                    <a:lnTo>
                      <a:pt x="28703" y="12934"/>
                    </a:lnTo>
                    <a:lnTo>
                      <a:pt x="27807" y="13059"/>
                    </a:lnTo>
                    <a:lnTo>
                      <a:pt x="26937" y="13158"/>
                    </a:lnTo>
                    <a:lnTo>
                      <a:pt x="26141" y="13233"/>
                    </a:lnTo>
                    <a:lnTo>
                      <a:pt x="25370" y="13258"/>
                    </a:lnTo>
                    <a:lnTo>
                      <a:pt x="24698" y="13282"/>
                    </a:lnTo>
                    <a:lnTo>
                      <a:pt x="23281" y="13282"/>
                    </a:lnTo>
                    <a:lnTo>
                      <a:pt x="22982" y="13258"/>
                    </a:lnTo>
                    <a:lnTo>
                      <a:pt x="22659" y="13282"/>
                    </a:lnTo>
                    <a:lnTo>
                      <a:pt x="21241" y="13282"/>
                    </a:lnTo>
                    <a:lnTo>
                      <a:pt x="20570" y="13258"/>
                    </a:lnTo>
                    <a:lnTo>
                      <a:pt x="19823" y="13233"/>
                    </a:lnTo>
                    <a:lnTo>
                      <a:pt x="19003" y="13158"/>
                    </a:lnTo>
                    <a:lnTo>
                      <a:pt x="18132" y="13059"/>
                    </a:lnTo>
                    <a:lnTo>
                      <a:pt x="17237" y="12934"/>
                    </a:lnTo>
                    <a:lnTo>
                      <a:pt x="16316" y="12760"/>
                    </a:lnTo>
                    <a:lnTo>
                      <a:pt x="15396" y="12536"/>
                    </a:lnTo>
                    <a:lnTo>
                      <a:pt x="14501" y="12263"/>
                    </a:lnTo>
                    <a:lnTo>
                      <a:pt x="14053" y="12113"/>
                    </a:lnTo>
                    <a:lnTo>
                      <a:pt x="13605" y="11939"/>
                    </a:lnTo>
                    <a:lnTo>
                      <a:pt x="13183" y="11740"/>
                    </a:lnTo>
                    <a:lnTo>
                      <a:pt x="12760" y="11541"/>
                    </a:lnTo>
                    <a:lnTo>
                      <a:pt x="12337" y="11342"/>
                    </a:lnTo>
                    <a:lnTo>
                      <a:pt x="11964" y="11094"/>
                    </a:lnTo>
                    <a:lnTo>
                      <a:pt x="11566" y="10820"/>
                    </a:lnTo>
                    <a:lnTo>
                      <a:pt x="11143" y="10472"/>
                    </a:lnTo>
                    <a:lnTo>
                      <a:pt x="10646" y="10049"/>
                    </a:lnTo>
                    <a:lnTo>
                      <a:pt x="10098" y="9576"/>
                    </a:lnTo>
                    <a:lnTo>
                      <a:pt x="9526" y="9004"/>
                    </a:lnTo>
                    <a:lnTo>
                      <a:pt x="8880" y="8383"/>
                    </a:lnTo>
                    <a:lnTo>
                      <a:pt x="7537" y="6990"/>
                    </a:lnTo>
                    <a:lnTo>
                      <a:pt x="6069" y="5423"/>
                    </a:lnTo>
                    <a:lnTo>
                      <a:pt x="4527" y="3707"/>
                    </a:lnTo>
                    <a:lnTo>
                      <a:pt x="2910" y="1891"/>
                    </a:ln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2097661" y="2136021"/>
                <a:ext cx="1062049" cy="738993"/>
              </a:xfrm>
              <a:custGeom>
                <a:avLst/>
                <a:gdLst/>
                <a:ahLst/>
                <a:cxnLst/>
                <a:rect l="l" t="t" r="r" b="b"/>
                <a:pathLst>
                  <a:path w="51512" h="35843" extrusionOk="0">
                    <a:moveTo>
                      <a:pt x="24450" y="1"/>
                    </a:moveTo>
                    <a:lnTo>
                      <a:pt x="23530" y="51"/>
                    </a:lnTo>
                    <a:lnTo>
                      <a:pt x="22410" y="125"/>
                    </a:lnTo>
                    <a:lnTo>
                      <a:pt x="21067" y="274"/>
                    </a:lnTo>
                    <a:lnTo>
                      <a:pt x="20346" y="399"/>
                    </a:lnTo>
                    <a:lnTo>
                      <a:pt x="19600" y="523"/>
                    </a:lnTo>
                    <a:lnTo>
                      <a:pt x="18804" y="672"/>
                    </a:lnTo>
                    <a:lnTo>
                      <a:pt x="17983" y="847"/>
                    </a:lnTo>
                    <a:lnTo>
                      <a:pt x="17162" y="1046"/>
                    </a:lnTo>
                    <a:lnTo>
                      <a:pt x="16292" y="1269"/>
                    </a:lnTo>
                    <a:lnTo>
                      <a:pt x="15421" y="1543"/>
                    </a:lnTo>
                    <a:lnTo>
                      <a:pt x="14526" y="1841"/>
                    </a:lnTo>
                    <a:lnTo>
                      <a:pt x="13606" y="2190"/>
                    </a:lnTo>
                    <a:lnTo>
                      <a:pt x="12710" y="2563"/>
                    </a:lnTo>
                    <a:lnTo>
                      <a:pt x="11790" y="2986"/>
                    </a:lnTo>
                    <a:lnTo>
                      <a:pt x="10895" y="3433"/>
                    </a:lnTo>
                    <a:lnTo>
                      <a:pt x="9974" y="3931"/>
                    </a:lnTo>
                    <a:lnTo>
                      <a:pt x="9079" y="4478"/>
                    </a:lnTo>
                    <a:lnTo>
                      <a:pt x="8208" y="5100"/>
                    </a:lnTo>
                    <a:lnTo>
                      <a:pt x="7338" y="5746"/>
                    </a:lnTo>
                    <a:lnTo>
                      <a:pt x="6492" y="6443"/>
                    </a:lnTo>
                    <a:lnTo>
                      <a:pt x="5671" y="7189"/>
                    </a:lnTo>
                    <a:lnTo>
                      <a:pt x="5273" y="7587"/>
                    </a:lnTo>
                    <a:lnTo>
                      <a:pt x="4875" y="8010"/>
                    </a:lnTo>
                    <a:lnTo>
                      <a:pt x="4478" y="8433"/>
                    </a:lnTo>
                    <a:lnTo>
                      <a:pt x="4104" y="8880"/>
                    </a:lnTo>
                    <a:lnTo>
                      <a:pt x="3731" y="9328"/>
                    </a:lnTo>
                    <a:lnTo>
                      <a:pt x="3383" y="9801"/>
                    </a:lnTo>
                    <a:lnTo>
                      <a:pt x="3010" y="10298"/>
                    </a:lnTo>
                    <a:lnTo>
                      <a:pt x="2687" y="10796"/>
                    </a:lnTo>
                    <a:lnTo>
                      <a:pt x="2339" y="11318"/>
                    </a:lnTo>
                    <a:lnTo>
                      <a:pt x="2040" y="11865"/>
                    </a:lnTo>
                    <a:lnTo>
                      <a:pt x="1717" y="12412"/>
                    </a:lnTo>
                    <a:lnTo>
                      <a:pt x="1418" y="12984"/>
                    </a:lnTo>
                    <a:lnTo>
                      <a:pt x="1070" y="13755"/>
                    </a:lnTo>
                    <a:lnTo>
                      <a:pt x="772" y="14502"/>
                    </a:lnTo>
                    <a:lnTo>
                      <a:pt x="523" y="15273"/>
                    </a:lnTo>
                    <a:lnTo>
                      <a:pt x="299" y="16019"/>
                    </a:lnTo>
                    <a:lnTo>
                      <a:pt x="150" y="16765"/>
                    </a:lnTo>
                    <a:lnTo>
                      <a:pt x="50" y="17536"/>
                    </a:lnTo>
                    <a:lnTo>
                      <a:pt x="1" y="18282"/>
                    </a:lnTo>
                    <a:lnTo>
                      <a:pt x="25" y="19028"/>
                    </a:lnTo>
                    <a:lnTo>
                      <a:pt x="75" y="19774"/>
                    </a:lnTo>
                    <a:lnTo>
                      <a:pt x="175" y="20496"/>
                    </a:lnTo>
                    <a:lnTo>
                      <a:pt x="324" y="21242"/>
                    </a:lnTo>
                    <a:lnTo>
                      <a:pt x="548" y="21963"/>
                    </a:lnTo>
                    <a:lnTo>
                      <a:pt x="796" y="22685"/>
                    </a:lnTo>
                    <a:lnTo>
                      <a:pt x="1120" y="23431"/>
                    </a:lnTo>
                    <a:lnTo>
                      <a:pt x="1468" y="24127"/>
                    </a:lnTo>
                    <a:lnTo>
                      <a:pt x="1891" y="24848"/>
                    </a:lnTo>
                    <a:lnTo>
                      <a:pt x="2289" y="25445"/>
                    </a:lnTo>
                    <a:lnTo>
                      <a:pt x="2687" y="26017"/>
                    </a:lnTo>
                    <a:lnTo>
                      <a:pt x="3134" y="26589"/>
                    </a:lnTo>
                    <a:lnTo>
                      <a:pt x="3607" y="27162"/>
                    </a:lnTo>
                    <a:lnTo>
                      <a:pt x="4129" y="27709"/>
                    </a:lnTo>
                    <a:lnTo>
                      <a:pt x="4652" y="28231"/>
                    </a:lnTo>
                    <a:lnTo>
                      <a:pt x="5199" y="28753"/>
                    </a:lnTo>
                    <a:lnTo>
                      <a:pt x="5796" y="29251"/>
                    </a:lnTo>
                    <a:lnTo>
                      <a:pt x="6393" y="29748"/>
                    </a:lnTo>
                    <a:lnTo>
                      <a:pt x="7039" y="30221"/>
                    </a:lnTo>
                    <a:lnTo>
                      <a:pt x="7686" y="30669"/>
                    </a:lnTo>
                    <a:lnTo>
                      <a:pt x="8358" y="31116"/>
                    </a:lnTo>
                    <a:lnTo>
                      <a:pt x="9054" y="31564"/>
                    </a:lnTo>
                    <a:lnTo>
                      <a:pt x="9750" y="31962"/>
                    </a:lnTo>
                    <a:lnTo>
                      <a:pt x="10472" y="32360"/>
                    </a:lnTo>
                    <a:lnTo>
                      <a:pt x="11218" y="32733"/>
                    </a:lnTo>
                    <a:lnTo>
                      <a:pt x="11989" y="33081"/>
                    </a:lnTo>
                    <a:lnTo>
                      <a:pt x="12760" y="33429"/>
                    </a:lnTo>
                    <a:lnTo>
                      <a:pt x="13556" y="33753"/>
                    </a:lnTo>
                    <a:lnTo>
                      <a:pt x="14352" y="34051"/>
                    </a:lnTo>
                    <a:lnTo>
                      <a:pt x="15148" y="34325"/>
                    </a:lnTo>
                    <a:lnTo>
                      <a:pt x="15969" y="34574"/>
                    </a:lnTo>
                    <a:lnTo>
                      <a:pt x="16814" y="34797"/>
                    </a:lnTo>
                    <a:lnTo>
                      <a:pt x="17635" y="35021"/>
                    </a:lnTo>
                    <a:lnTo>
                      <a:pt x="18481" y="35195"/>
                    </a:lnTo>
                    <a:lnTo>
                      <a:pt x="19326" y="35369"/>
                    </a:lnTo>
                    <a:lnTo>
                      <a:pt x="20197" y="35519"/>
                    </a:lnTo>
                    <a:lnTo>
                      <a:pt x="21042" y="35618"/>
                    </a:lnTo>
                    <a:lnTo>
                      <a:pt x="21888" y="35718"/>
                    </a:lnTo>
                    <a:lnTo>
                      <a:pt x="22759" y="35792"/>
                    </a:lnTo>
                    <a:lnTo>
                      <a:pt x="23629" y="35817"/>
                    </a:lnTo>
                    <a:lnTo>
                      <a:pt x="24475" y="35842"/>
                    </a:lnTo>
                    <a:lnTo>
                      <a:pt x="25097" y="35817"/>
                    </a:lnTo>
                    <a:lnTo>
                      <a:pt x="25694" y="35817"/>
                    </a:lnTo>
                    <a:lnTo>
                      <a:pt x="25768" y="35792"/>
                    </a:lnTo>
                    <a:lnTo>
                      <a:pt x="25843" y="35817"/>
                    </a:lnTo>
                    <a:lnTo>
                      <a:pt x="26440" y="35817"/>
                    </a:lnTo>
                    <a:lnTo>
                      <a:pt x="27037" y="35842"/>
                    </a:lnTo>
                    <a:lnTo>
                      <a:pt x="27907" y="35817"/>
                    </a:lnTo>
                    <a:lnTo>
                      <a:pt x="28753" y="35792"/>
                    </a:lnTo>
                    <a:lnTo>
                      <a:pt x="29623" y="35718"/>
                    </a:lnTo>
                    <a:lnTo>
                      <a:pt x="30469" y="35618"/>
                    </a:lnTo>
                    <a:lnTo>
                      <a:pt x="31340" y="35519"/>
                    </a:lnTo>
                    <a:lnTo>
                      <a:pt x="32185" y="35369"/>
                    </a:lnTo>
                    <a:lnTo>
                      <a:pt x="33031" y="35195"/>
                    </a:lnTo>
                    <a:lnTo>
                      <a:pt x="33877" y="35021"/>
                    </a:lnTo>
                    <a:lnTo>
                      <a:pt x="34722" y="34797"/>
                    </a:lnTo>
                    <a:lnTo>
                      <a:pt x="35543" y="34574"/>
                    </a:lnTo>
                    <a:lnTo>
                      <a:pt x="36364" y="34325"/>
                    </a:lnTo>
                    <a:lnTo>
                      <a:pt x="37185" y="34051"/>
                    </a:lnTo>
                    <a:lnTo>
                      <a:pt x="37981" y="33753"/>
                    </a:lnTo>
                    <a:lnTo>
                      <a:pt x="38752" y="33429"/>
                    </a:lnTo>
                    <a:lnTo>
                      <a:pt x="39523" y="33081"/>
                    </a:lnTo>
                    <a:lnTo>
                      <a:pt x="40294" y="32733"/>
                    </a:lnTo>
                    <a:lnTo>
                      <a:pt x="41040" y="32360"/>
                    </a:lnTo>
                    <a:lnTo>
                      <a:pt x="41761" y="31962"/>
                    </a:lnTo>
                    <a:lnTo>
                      <a:pt x="42482" y="31564"/>
                    </a:lnTo>
                    <a:lnTo>
                      <a:pt x="43179" y="31116"/>
                    </a:lnTo>
                    <a:lnTo>
                      <a:pt x="43850" y="30693"/>
                    </a:lnTo>
                    <a:lnTo>
                      <a:pt x="44497" y="30221"/>
                    </a:lnTo>
                    <a:lnTo>
                      <a:pt x="45119" y="29748"/>
                    </a:lnTo>
                    <a:lnTo>
                      <a:pt x="45716" y="29251"/>
                    </a:lnTo>
                    <a:lnTo>
                      <a:pt x="46313" y="28753"/>
                    </a:lnTo>
                    <a:lnTo>
                      <a:pt x="46860" y="28231"/>
                    </a:lnTo>
                    <a:lnTo>
                      <a:pt x="47407" y="27709"/>
                    </a:lnTo>
                    <a:lnTo>
                      <a:pt x="47905" y="27162"/>
                    </a:lnTo>
                    <a:lnTo>
                      <a:pt x="48377" y="26589"/>
                    </a:lnTo>
                    <a:lnTo>
                      <a:pt x="48825" y="26017"/>
                    </a:lnTo>
                    <a:lnTo>
                      <a:pt x="49248" y="25445"/>
                    </a:lnTo>
                    <a:lnTo>
                      <a:pt x="49621" y="24848"/>
                    </a:lnTo>
                    <a:lnTo>
                      <a:pt x="50044" y="24152"/>
                    </a:lnTo>
                    <a:lnTo>
                      <a:pt x="50417" y="23431"/>
                    </a:lnTo>
                    <a:lnTo>
                      <a:pt x="50715" y="22709"/>
                    </a:lnTo>
                    <a:lnTo>
                      <a:pt x="50989" y="21963"/>
                    </a:lnTo>
                    <a:lnTo>
                      <a:pt x="51188" y="21242"/>
                    </a:lnTo>
                    <a:lnTo>
                      <a:pt x="51337" y="20496"/>
                    </a:lnTo>
                    <a:lnTo>
                      <a:pt x="51461" y="19774"/>
                    </a:lnTo>
                    <a:lnTo>
                      <a:pt x="51511" y="19028"/>
                    </a:lnTo>
                    <a:lnTo>
                      <a:pt x="51511" y="18282"/>
                    </a:lnTo>
                    <a:lnTo>
                      <a:pt x="51461" y="17536"/>
                    </a:lnTo>
                    <a:lnTo>
                      <a:pt x="51362" y="16765"/>
                    </a:lnTo>
                    <a:lnTo>
                      <a:pt x="51213" y="16019"/>
                    </a:lnTo>
                    <a:lnTo>
                      <a:pt x="51014" y="15273"/>
                    </a:lnTo>
                    <a:lnTo>
                      <a:pt x="50765" y="14502"/>
                    </a:lnTo>
                    <a:lnTo>
                      <a:pt x="50442" y="13755"/>
                    </a:lnTo>
                    <a:lnTo>
                      <a:pt x="50093" y="12984"/>
                    </a:lnTo>
                    <a:lnTo>
                      <a:pt x="49795" y="12412"/>
                    </a:lnTo>
                    <a:lnTo>
                      <a:pt x="49496" y="11865"/>
                    </a:lnTo>
                    <a:lnTo>
                      <a:pt x="49173" y="11318"/>
                    </a:lnTo>
                    <a:lnTo>
                      <a:pt x="48850" y="10796"/>
                    </a:lnTo>
                    <a:lnTo>
                      <a:pt x="48502" y="10298"/>
                    </a:lnTo>
                    <a:lnTo>
                      <a:pt x="48153" y="9801"/>
                    </a:lnTo>
                    <a:lnTo>
                      <a:pt x="47780" y="9328"/>
                    </a:lnTo>
                    <a:lnTo>
                      <a:pt x="47407" y="8880"/>
                    </a:lnTo>
                    <a:lnTo>
                      <a:pt x="47034" y="8433"/>
                    </a:lnTo>
                    <a:lnTo>
                      <a:pt x="46661" y="8010"/>
                    </a:lnTo>
                    <a:lnTo>
                      <a:pt x="46263" y="7587"/>
                    </a:lnTo>
                    <a:lnTo>
                      <a:pt x="45865" y="7189"/>
                    </a:lnTo>
                    <a:lnTo>
                      <a:pt x="45044" y="6443"/>
                    </a:lnTo>
                    <a:lnTo>
                      <a:pt x="44174" y="5746"/>
                    </a:lnTo>
                    <a:lnTo>
                      <a:pt x="43328" y="5100"/>
                    </a:lnTo>
                    <a:lnTo>
                      <a:pt x="42433" y="4478"/>
                    </a:lnTo>
                    <a:lnTo>
                      <a:pt x="41537" y="3931"/>
                    </a:lnTo>
                    <a:lnTo>
                      <a:pt x="40642" y="3433"/>
                    </a:lnTo>
                    <a:lnTo>
                      <a:pt x="39722" y="2986"/>
                    </a:lnTo>
                    <a:lnTo>
                      <a:pt x="38826" y="2563"/>
                    </a:lnTo>
                    <a:lnTo>
                      <a:pt x="37906" y="2190"/>
                    </a:lnTo>
                    <a:lnTo>
                      <a:pt x="37011" y="1841"/>
                    </a:lnTo>
                    <a:lnTo>
                      <a:pt x="36115" y="1543"/>
                    </a:lnTo>
                    <a:lnTo>
                      <a:pt x="35220" y="1269"/>
                    </a:lnTo>
                    <a:lnTo>
                      <a:pt x="34374" y="1046"/>
                    </a:lnTo>
                    <a:lnTo>
                      <a:pt x="33528" y="847"/>
                    </a:lnTo>
                    <a:lnTo>
                      <a:pt x="32708" y="672"/>
                    </a:lnTo>
                    <a:lnTo>
                      <a:pt x="31912" y="523"/>
                    </a:lnTo>
                    <a:lnTo>
                      <a:pt x="31166" y="399"/>
                    </a:lnTo>
                    <a:lnTo>
                      <a:pt x="30444" y="274"/>
                    </a:lnTo>
                    <a:lnTo>
                      <a:pt x="29126" y="125"/>
                    </a:lnTo>
                    <a:lnTo>
                      <a:pt x="27982" y="51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636107" y="2307826"/>
                <a:ext cx="421030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1" h="22361" extrusionOk="0">
                    <a:moveTo>
                      <a:pt x="14874" y="0"/>
                    </a:moveTo>
                    <a:lnTo>
                      <a:pt x="14899" y="274"/>
                    </a:lnTo>
                    <a:lnTo>
                      <a:pt x="14899" y="572"/>
                    </a:lnTo>
                    <a:lnTo>
                      <a:pt x="14874" y="871"/>
                    </a:lnTo>
                    <a:lnTo>
                      <a:pt x="14799" y="1144"/>
                    </a:lnTo>
                    <a:lnTo>
                      <a:pt x="14725" y="1443"/>
                    </a:lnTo>
                    <a:lnTo>
                      <a:pt x="14625" y="1716"/>
                    </a:lnTo>
                    <a:lnTo>
                      <a:pt x="14526" y="1965"/>
                    </a:lnTo>
                    <a:lnTo>
                      <a:pt x="14377" y="2214"/>
                    </a:lnTo>
                    <a:lnTo>
                      <a:pt x="14153" y="2537"/>
                    </a:lnTo>
                    <a:lnTo>
                      <a:pt x="14775" y="2736"/>
                    </a:lnTo>
                    <a:lnTo>
                      <a:pt x="15347" y="2960"/>
                    </a:lnTo>
                    <a:lnTo>
                      <a:pt x="15919" y="3258"/>
                    </a:lnTo>
                    <a:lnTo>
                      <a:pt x="16441" y="3582"/>
                    </a:lnTo>
                    <a:lnTo>
                      <a:pt x="16938" y="3930"/>
                    </a:lnTo>
                    <a:lnTo>
                      <a:pt x="17411" y="4328"/>
                    </a:lnTo>
                    <a:lnTo>
                      <a:pt x="17834" y="4751"/>
                    </a:lnTo>
                    <a:lnTo>
                      <a:pt x="18207" y="5223"/>
                    </a:lnTo>
                    <a:lnTo>
                      <a:pt x="18257" y="5348"/>
                    </a:lnTo>
                    <a:lnTo>
                      <a:pt x="18257" y="5472"/>
                    </a:lnTo>
                    <a:lnTo>
                      <a:pt x="18232" y="5596"/>
                    </a:lnTo>
                    <a:lnTo>
                      <a:pt x="18132" y="5721"/>
                    </a:lnTo>
                    <a:lnTo>
                      <a:pt x="18033" y="5771"/>
                    </a:lnTo>
                    <a:lnTo>
                      <a:pt x="17834" y="5771"/>
                    </a:lnTo>
                    <a:lnTo>
                      <a:pt x="17759" y="5746"/>
                    </a:lnTo>
                    <a:lnTo>
                      <a:pt x="17685" y="5696"/>
                    </a:lnTo>
                    <a:lnTo>
                      <a:pt x="17635" y="5621"/>
                    </a:lnTo>
                    <a:lnTo>
                      <a:pt x="17262" y="5198"/>
                    </a:lnTo>
                    <a:lnTo>
                      <a:pt x="16864" y="4776"/>
                    </a:lnTo>
                    <a:lnTo>
                      <a:pt x="16416" y="4403"/>
                    </a:lnTo>
                    <a:lnTo>
                      <a:pt x="15919" y="4079"/>
                    </a:lnTo>
                    <a:lnTo>
                      <a:pt x="15396" y="3781"/>
                    </a:lnTo>
                    <a:lnTo>
                      <a:pt x="14849" y="3507"/>
                    </a:lnTo>
                    <a:lnTo>
                      <a:pt x="14252" y="3308"/>
                    </a:lnTo>
                    <a:lnTo>
                      <a:pt x="13655" y="3134"/>
                    </a:lnTo>
                    <a:lnTo>
                      <a:pt x="13158" y="3607"/>
                    </a:lnTo>
                    <a:lnTo>
                      <a:pt x="12660" y="4079"/>
                    </a:lnTo>
                    <a:lnTo>
                      <a:pt x="12461" y="4253"/>
                    </a:lnTo>
                    <a:lnTo>
                      <a:pt x="11989" y="4676"/>
                    </a:lnTo>
                    <a:lnTo>
                      <a:pt x="11566" y="5149"/>
                    </a:lnTo>
                    <a:lnTo>
                      <a:pt x="11367" y="5373"/>
                    </a:lnTo>
                    <a:lnTo>
                      <a:pt x="11168" y="5646"/>
                    </a:lnTo>
                    <a:lnTo>
                      <a:pt x="11019" y="5895"/>
                    </a:lnTo>
                    <a:lnTo>
                      <a:pt x="10895" y="6169"/>
                    </a:lnTo>
                    <a:lnTo>
                      <a:pt x="10820" y="6367"/>
                    </a:lnTo>
                    <a:lnTo>
                      <a:pt x="10770" y="6591"/>
                    </a:lnTo>
                    <a:lnTo>
                      <a:pt x="10696" y="7014"/>
                    </a:lnTo>
                    <a:lnTo>
                      <a:pt x="10646" y="7462"/>
                    </a:lnTo>
                    <a:lnTo>
                      <a:pt x="10621" y="7934"/>
                    </a:lnTo>
                    <a:lnTo>
                      <a:pt x="10621" y="8009"/>
                    </a:lnTo>
                    <a:lnTo>
                      <a:pt x="11143" y="8059"/>
                    </a:lnTo>
                    <a:lnTo>
                      <a:pt x="11666" y="8158"/>
                    </a:lnTo>
                    <a:lnTo>
                      <a:pt x="12188" y="8332"/>
                    </a:lnTo>
                    <a:lnTo>
                      <a:pt x="12660" y="8531"/>
                    </a:lnTo>
                    <a:lnTo>
                      <a:pt x="13108" y="8805"/>
                    </a:lnTo>
                    <a:lnTo>
                      <a:pt x="13506" y="9103"/>
                    </a:lnTo>
                    <a:lnTo>
                      <a:pt x="13705" y="9278"/>
                    </a:lnTo>
                    <a:lnTo>
                      <a:pt x="13879" y="9477"/>
                    </a:lnTo>
                    <a:lnTo>
                      <a:pt x="14053" y="9651"/>
                    </a:lnTo>
                    <a:lnTo>
                      <a:pt x="14203" y="9874"/>
                    </a:lnTo>
                    <a:lnTo>
                      <a:pt x="14277" y="9999"/>
                    </a:lnTo>
                    <a:lnTo>
                      <a:pt x="14277" y="10123"/>
                    </a:lnTo>
                    <a:lnTo>
                      <a:pt x="14227" y="10272"/>
                    </a:lnTo>
                    <a:lnTo>
                      <a:pt x="14128" y="10372"/>
                    </a:lnTo>
                    <a:lnTo>
                      <a:pt x="14028" y="10422"/>
                    </a:lnTo>
                    <a:lnTo>
                      <a:pt x="13854" y="10422"/>
                    </a:lnTo>
                    <a:lnTo>
                      <a:pt x="13755" y="10397"/>
                    </a:lnTo>
                    <a:lnTo>
                      <a:pt x="13705" y="10347"/>
                    </a:lnTo>
                    <a:lnTo>
                      <a:pt x="13630" y="10272"/>
                    </a:lnTo>
                    <a:lnTo>
                      <a:pt x="13357" y="9949"/>
                    </a:lnTo>
                    <a:lnTo>
                      <a:pt x="13034" y="9651"/>
                    </a:lnTo>
                    <a:lnTo>
                      <a:pt x="12685" y="9377"/>
                    </a:lnTo>
                    <a:lnTo>
                      <a:pt x="12312" y="9153"/>
                    </a:lnTo>
                    <a:lnTo>
                      <a:pt x="11914" y="8979"/>
                    </a:lnTo>
                    <a:lnTo>
                      <a:pt x="11467" y="8855"/>
                    </a:lnTo>
                    <a:lnTo>
                      <a:pt x="11044" y="8755"/>
                    </a:lnTo>
                    <a:lnTo>
                      <a:pt x="10571" y="8705"/>
                    </a:lnTo>
                    <a:lnTo>
                      <a:pt x="10546" y="9054"/>
                    </a:lnTo>
                    <a:lnTo>
                      <a:pt x="10472" y="9427"/>
                    </a:lnTo>
                    <a:lnTo>
                      <a:pt x="10397" y="9750"/>
                    </a:lnTo>
                    <a:lnTo>
                      <a:pt x="10273" y="10049"/>
                    </a:lnTo>
                    <a:lnTo>
                      <a:pt x="10123" y="10347"/>
                    </a:lnTo>
                    <a:lnTo>
                      <a:pt x="9949" y="10646"/>
                    </a:lnTo>
                    <a:lnTo>
                      <a:pt x="9750" y="10919"/>
                    </a:lnTo>
                    <a:lnTo>
                      <a:pt x="9527" y="11193"/>
                    </a:lnTo>
                    <a:lnTo>
                      <a:pt x="9278" y="11466"/>
                    </a:lnTo>
                    <a:lnTo>
                      <a:pt x="9029" y="11715"/>
                    </a:lnTo>
                    <a:lnTo>
                      <a:pt x="9228" y="12063"/>
                    </a:lnTo>
                    <a:lnTo>
                      <a:pt x="9452" y="12411"/>
                    </a:lnTo>
                    <a:lnTo>
                      <a:pt x="9726" y="12735"/>
                    </a:lnTo>
                    <a:lnTo>
                      <a:pt x="10024" y="13033"/>
                    </a:lnTo>
                    <a:lnTo>
                      <a:pt x="10347" y="13332"/>
                    </a:lnTo>
                    <a:lnTo>
                      <a:pt x="10696" y="13580"/>
                    </a:lnTo>
                    <a:lnTo>
                      <a:pt x="11069" y="13829"/>
                    </a:lnTo>
                    <a:lnTo>
                      <a:pt x="11467" y="14028"/>
                    </a:lnTo>
                    <a:lnTo>
                      <a:pt x="11591" y="14128"/>
                    </a:lnTo>
                    <a:lnTo>
                      <a:pt x="11666" y="14252"/>
                    </a:lnTo>
                    <a:lnTo>
                      <a:pt x="11666" y="14376"/>
                    </a:lnTo>
                    <a:lnTo>
                      <a:pt x="11641" y="14526"/>
                    </a:lnTo>
                    <a:lnTo>
                      <a:pt x="11591" y="14600"/>
                    </a:lnTo>
                    <a:lnTo>
                      <a:pt x="11516" y="14675"/>
                    </a:lnTo>
                    <a:lnTo>
                      <a:pt x="11417" y="14700"/>
                    </a:lnTo>
                    <a:lnTo>
                      <a:pt x="11317" y="14725"/>
                    </a:lnTo>
                    <a:lnTo>
                      <a:pt x="11243" y="14700"/>
                    </a:lnTo>
                    <a:lnTo>
                      <a:pt x="11168" y="14675"/>
                    </a:lnTo>
                    <a:lnTo>
                      <a:pt x="10745" y="14451"/>
                    </a:lnTo>
                    <a:lnTo>
                      <a:pt x="10322" y="14202"/>
                    </a:lnTo>
                    <a:lnTo>
                      <a:pt x="9949" y="13904"/>
                    </a:lnTo>
                    <a:lnTo>
                      <a:pt x="9576" y="13605"/>
                    </a:lnTo>
                    <a:lnTo>
                      <a:pt x="9253" y="13257"/>
                    </a:lnTo>
                    <a:lnTo>
                      <a:pt x="8954" y="12909"/>
                    </a:lnTo>
                    <a:lnTo>
                      <a:pt x="8681" y="12536"/>
                    </a:lnTo>
                    <a:lnTo>
                      <a:pt x="8457" y="12138"/>
                    </a:lnTo>
                    <a:lnTo>
                      <a:pt x="8159" y="12337"/>
                    </a:lnTo>
                    <a:lnTo>
                      <a:pt x="7835" y="12511"/>
                    </a:lnTo>
                    <a:lnTo>
                      <a:pt x="7537" y="12660"/>
                    </a:lnTo>
                    <a:lnTo>
                      <a:pt x="7213" y="12785"/>
                    </a:lnTo>
                    <a:lnTo>
                      <a:pt x="6865" y="12909"/>
                    </a:lnTo>
                    <a:lnTo>
                      <a:pt x="6517" y="13008"/>
                    </a:lnTo>
                    <a:lnTo>
                      <a:pt x="6169" y="13083"/>
                    </a:lnTo>
                    <a:lnTo>
                      <a:pt x="5821" y="13133"/>
                    </a:lnTo>
                    <a:lnTo>
                      <a:pt x="5721" y="13307"/>
                    </a:lnTo>
                    <a:lnTo>
                      <a:pt x="5597" y="13481"/>
                    </a:lnTo>
                    <a:lnTo>
                      <a:pt x="5447" y="13655"/>
                    </a:lnTo>
                    <a:lnTo>
                      <a:pt x="5298" y="13804"/>
                    </a:lnTo>
                    <a:lnTo>
                      <a:pt x="5124" y="13954"/>
                    </a:lnTo>
                    <a:lnTo>
                      <a:pt x="4950" y="14103"/>
                    </a:lnTo>
                    <a:lnTo>
                      <a:pt x="4751" y="14227"/>
                    </a:lnTo>
                    <a:lnTo>
                      <a:pt x="4527" y="14327"/>
                    </a:lnTo>
                    <a:lnTo>
                      <a:pt x="4104" y="14501"/>
                    </a:lnTo>
                    <a:lnTo>
                      <a:pt x="3632" y="14625"/>
                    </a:lnTo>
                    <a:lnTo>
                      <a:pt x="3134" y="14700"/>
                    </a:lnTo>
                    <a:lnTo>
                      <a:pt x="2612" y="14725"/>
                    </a:lnTo>
                    <a:lnTo>
                      <a:pt x="2139" y="14725"/>
                    </a:lnTo>
                    <a:lnTo>
                      <a:pt x="1791" y="14700"/>
                    </a:lnTo>
                    <a:lnTo>
                      <a:pt x="1443" y="14650"/>
                    </a:lnTo>
                    <a:lnTo>
                      <a:pt x="1145" y="14575"/>
                    </a:lnTo>
                    <a:lnTo>
                      <a:pt x="821" y="14501"/>
                    </a:lnTo>
                    <a:lnTo>
                      <a:pt x="548" y="14401"/>
                    </a:lnTo>
                    <a:lnTo>
                      <a:pt x="274" y="14277"/>
                    </a:lnTo>
                    <a:lnTo>
                      <a:pt x="0" y="14153"/>
                    </a:lnTo>
                    <a:lnTo>
                      <a:pt x="0" y="14501"/>
                    </a:lnTo>
                    <a:lnTo>
                      <a:pt x="0" y="14849"/>
                    </a:lnTo>
                    <a:lnTo>
                      <a:pt x="25" y="15222"/>
                    </a:lnTo>
                    <a:lnTo>
                      <a:pt x="75" y="15570"/>
                    </a:lnTo>
                    <a:lnTo>
                      <a:pt x="150" y="15918"/>
                    </a:lnTo>
                    <a:lnTo>
                      <a:pt x="175" y="15943"/>
                    </a:lnTo>
                    <a:lnTo>
                      <a:pt x="349" y="16192"/>
                    </a:lnTo>
                    <a:lnTo>
                      <a:pt x="523" y="16441"/>
                    </a:lnTo>
                    <a:lnTo>
                      <a:pt x="722" y="16640"/>
                    </a:lnTo>
                    <a:lnTo>
                      <a:pt x="946" y="16864"/>
                    </a:lnTo>
                    <a:lnTo>
                      <a:pt x="1169" y="17038"/>
                    </a:lnTo>
                    <a:lnTo>
                      <a:pt x="1393" y="17212"/>
                    </a:lnTo>
                    <a:lnTo>
                      <a:pt x="1642" y="17386"/>
                    </a:lnTo>
                    <a:lnTo>
                      <a:pt x="1891" y="17510"/>
                    </a:lnTo>
                    <a:lnTo>
                      <a:pt x="2139" y="17635"/>
                    </a:lnTo>
                    <a:lnTo>
                      <a:pt x="2388" y="17734"/>
                    </a:lnTo>
                    <a:lnTo>
                      <a:pt x="2662" y="17834"/>
                    </a:lnTo>
                    <a:lnTo>
                      <a:pt x="2910" y="17883"/>
                    </a:lnTo>
                    <a:lnTo>
                      <a:pt x="3184" y="17933"/>
                    </a:lnTo>
                    <a:lnTo>
                      <a:pt x="3458" y="17958"/>
                    </a:lnTo>
                    <a:lnTo>
                      <a:pt x="4129" y="17958"/>
                    </a:lnTo>
                    <a:lnTo>
                      <a:pt x="4229" y="18033"/>
                    </a:lnTo>
                    <a:lnTo>
                      <a:pt x="4328" y="18132"/>
                    </a:lnTo>
                    <a:lnTo>
                      <a:pt x="4378" y="18256"/>
                    </a:lnTo>
                    <a:lnTo>
                      <a:pt x="4353" y="18406"/>
                    </a:lnTo>
                    <a:lnTo>
                      <a:pt x="4303" y="18530"/>
                    </a:lnTo>
                    <a:lnTo>
                      <a:pt x="4204" y="18605"/>
                    </a:lnTo>
                    <a:lnTo>
                      <a:pt x="4055" y="18654"/>
                    </a:lnTo>
                    <a:lnTo>
                      <a:pt x="3607" y="18679"/>
                    </a:lnTo>
                    <a:lnTo>
                      <a:pt x="3209" y="18654"/>
                    </a:lnTo>
                    <a:lnTo>
                      <a:pt x="2836" y="18605"/>
                    </a:lnTo>
                    <a:lnTo>
                      <a:pt x="2463" y="18530"/>
                    </a:lnTo>
                    <a:lnTo>
                      <a:pt x="2115" y="18406"/>
                    </a:lnTo>
                    <a:lnTo>
                      <a:pt x="1741" y="18256"/>
                    </a:lnTo>
                    <a:lnTo>
                      <a:pt x="1393" y="18082"/>
                    </a:lnTo>
                    <a:lnTo>
                      <a:pt x="1070" y="17859"/>
                    </a:lnTo>
                    <a:lnTo>
                      <a:pt x="747" y="17610"/>
                    </a:lnTo>
                    <a:lnTo>
                      <a:pt x="995" y="18107"/>
                    </a:lnTo>
                    <a:lnTo>
                      <a:pt x="1294" y="18555"/>
                    </a:lnTo>
                    <a:lnTo>
                      <a:pt x="1617" y="19003"/>
                    </a:lnTo>
                    <a:lnTo>
                      <a:pt x="1965" y="19425"/>
                    </a:lnTo>
                    <a:lnTo>
                      <a:pt x="2363" y="19823"/>
                    </a:lnTo>
                    <a:lnTo>
                      <a:pt x="2786" y="20197"/>
                    </a:lnTo>
                    <a:lnTo>
                      <a:pt x="3234" y="20570"/>
                    </a:lnTo>
                    <a:lnTo>
                      <a:pt x="3706" y="20893"/>
                    </a:lnTo>
                    <a:lnTo>
                      <a:pt x="4179" y="21191"/>
                    </a:lnTo>
                    <a:lnTo>
                      <a:pt x="4701" y="21465"/>
                    </a:lnTo>
                    <a:lnTo>
                      <a:pt x="5248" y="21689"/>
                    </a:lnTo>
                    <a:lnTo>
                      <a:pt x="5796" y="21888"/>
                    </a:lnTo>
                    <a:lnTo>
                      <a:pt x="6368" y="22062"/>
                    </a:lnTo>
                    <a:lnTo>
                      <a:pt x="6940" y="22211"/>
                    </a:lnTo>
                    <a:lnTo>
                      <a:pt x="7562" y="22286"/>
                    </a:lnTo>
                    <a:lnTo>
                      <a:pt x="8159" y="22360"/>
                    </a:lnTo>
                    <a:lnTo>
                      <a:pt x="8208" y="22360"/>
                    </a:lnTo>
                    <a:lnTo>
                      <a:pt x="8034" y="22211"/>
                    </a:lnTo>
                    <a:lnTo>
                      <a:pt x="7885" y="22087"/>
                    </a:lnTo>
                    <a:lnTo>
                      <a:pt x="7711" y="21838"/>
                    </a:lnTo>
                    <a:lnTo>
                      <a:pt x="7562" y="21589"/>
                    </a:lnTo>
                    <a:lnTo>
                      <a:pt x="7462" y="21341"/>
                    </a:lnTo>
                    <a:lnTo>
                      <a:pt x="7388" y="21067"/>
                    </a:lnTo>
                    <a:lnTo>
                      <a:pt x="7338" y="20793"/>
                    </a:lnTo>
                    <a:lnTo>
                      <a:pt x="7338" y="20520"/>
                    </a:lnTo>
                    <a:lnTo>
                      <a:pt x="7363" y="20246"/>
                    </a:lnTo>
                    <a:lnTo>
                      <a:pt x="7437" y="19973"/>
                    </a:lnTo>
                    <a:lnTo>
                      <a:pt x="7512" y="19848"/>
                    </a:lnTo>
                    <a:lnTo>
                      <a:pt x="7611" y="19749"/>
                    </a:lnTo>
                    <a:lnTo>
                      <a:pt x="7736" y="19724"/>
                    </a:lnTo>
                    <a:lnTo>
                      <a:pt x="7810" y="19724"/>
                    </a:lnTo>
                    <a:lnTo>
                      <a:pt x="7885" y="19749"/>
                    </a:lnTo>
                    <a:lnTo>
                      <a:pt x="8009" y="19799"/>
                    </a:lnTo>
                    <a:lnTo>
                      <a:pt x="8084" y="19923"/>
                    </a:lnTo>
                    <a:lnTo>
                      <a:pt x="8134" y="20047"/>
                    </a:lnTo>
                    <a:lnTo>
                      <a:pt x="8109" y="20172"/>
                    </a:lnTo>
                    <a:lnTo>
                      <a:pt x="8059" y="20371"/>
                    </a:lnTo>
                    <a:lnTo>
                      <a:pt x="8059" y="20545"/>
                    </a:lnTo>
                    <a:lnTo>
                      <a:pt x="8059" y="20744"/>
                    </a:lnTo>
                    <a:lnTo>
                      <a:pt x="8084" y="20918"/>
                    </a:lnTo>
                    <a:lnTo>
                      <a:pt x="8134" y="21117"/>
                    </a:lnTo>
                    <a:lnTo>
                      <a:pt x="8208" y="21291"/>
                    </a:lnTo>
                    <a:lnTo>
                      <a:pt x="8308" y="21440"/>
                    </a:lnTo>
                    <a:lnTo>
                      <a:pt x="8432" y="21614"/>
                    </a:lnTo>
                    <a:lnTo>
                      <a:pt x="8606" y="21788"/>
                    </a:lnTo>
                    <a:lnTo>
                      <a:pt x="8780" y="21913"/>
                    </a:lnTo>
                    <a:lnTo>
                      <a:pt x="8954" y="22012"/>
                    </a:lnTo>
                    <a:lnTo>
                      <a:pt x="9153" y="22112"/>
                    </a:lnTo>
                    <a:lnTo>
                      <a:pt x="9352" y="22161"/>
                    </a:lnTo>
                    <a:lnTo>
                      <a:pt x="9551" y="22211"/>
                    </a:lnTo>
                    <a:lnTo>
                      <a:pt x="9900" y="22261"/>
                    </a:lnTo>
                    <a:lnTo>
                      <a:pt x="10621" y="22137"/>
                    </a:lnTo>
                    <a:lnTo>
                      <a:pt x="11292" y="21962"/>
                    </a:lnTo>
                    <a:lnTo>
                      <a:pt x="11989" y="21739"/>
                    </a:lnTo>
                    <a:lnTo>
                      <a:pt x="12636" y="21490"/>
                    </a:lnTo>
                    <a:lnTo>
                      <a:pt x="13282" y="21191"/>
                    </a:lnTo>
                    <a:lnTo>
                      <a:pt x="13879" y="20843"/>
                    </a:lnTo>
                    <a:lnTo>
                      <a:pt x="14476" y="20445"/>
                    </a:lnTo>
                    <a:lnTo>
                      <a:pt x="15023" y="20022"/>
                    </a:lnTo>
                    <a:lnTo>
                      <a:pt x="14650" y="19948"/>
                    </a:lnTo>
                    <a:lnTo>
                      <a:pt x="14277" y="19873"/>
                    </a:lnTo>
                    <a:lnTo>
                      <a:pt x="13904" y="19749"/>
                    </a:lnTo>
                    <a:lnTo>
                      <a:pt x="13556" y="19624"/>
                    </a:lnTo>
                    <a:lnTo>
                      <a:pt x="13232" y="19450"/>
                    </a:lnTo>
                    <a:lnTo>
                      <a:pt x="12909" y="19251"/>
                    </a:lnTo>
                    <a:lnTo>
                      <a:pt x="12611" y="19052"/>
                    </a:lnTo>
                    <a:lnTo>
                      <a:pt x="12337" y="18804"/>
                    </a:lnTo>
                    <a:lnTo>
                      <a:pt x="12262" y="18704"/>
                    </a:lnTo>
                    <a:lnTo>
                      <a:pt x="12238" y="18555"/>
                    </a:lnTo>
                    <a:lnTo>
                      <a:pt x="12262" y="18431"/>
                    </a:lnTo>
                    <a:lnTo>
                      <a:pt x="12337" y="18306"/>
                    </a:lnTo>
                    <a:lnTo>
                      <a:pt x="12437" y="18232"/>
                    </a:lnTo>
                    <a:lnTo>
                      <a:pt x="12586" y="18207"/>
                    </a:lnTo>
                    <a:lnTo>
                      <a:pt x="12710" y="18232"/>
                    </a:lnTo>
                    <a:lnTo>
                      <a:pt x="12835" y="18281"/>
                    </a:lnTo>
                    <a:lnTo>
                      <a:pt x="13133" y="18555"/>
                    </a:lnTo>
                    <a:lnTo>
                      <a:pt x="13481" y="18779"/>
                    </a:lnTo>
                    <a:lnTo>
                      <a:pt x="13854" y="18953"/>
                    </a:lnTo>
                    <a:lnTo>
                      <a:pt x="14252" y="19127"/>
                    </a:lnTo>
                    <a:lnTo>
                      <a:pt x="14650" y="19227"/>
                    </a:lnTo>
                    <a:lnTo>
                      <a:pt x="15073" y="19326"/>
                    </a:lnTo>
                    <a:lnTo>
                      <a:pt x="15521" y="19351"/>
                    </a:lnTo>
                    <a:lnTo>
                      <a:pt x="16068" y="19351"/>
                    </a:lnTo>
                    <a:lnTo>
                      <a:pt x="16416" y="19227"/>
                    </a:lnTo>
                    <a:lnTo>
                      <a:pt x="16789" y="19077"/>
                    </a:lnTo>
                    <a:lnTo>
                      <a:pt x="17137" y="18903"/>
                    </a:lnTo>
                    <a:lnTo>
                      <a:pt x="17461" y="18704"/>
                    </a:lnTo>
                    <a:lnTo>
                      <a:pt x="17784" y="18505"/>
                    </a:lnTo>
                    <a:lnTo>
                      <a:pt x="18083" y="18306"/>
                    </a:lnTo>
                    <a:lnTo>
                      <a:pt x="18381" y="18058"/>
                    </a:lnTo>
                    <a:lnTo>
                      <a:pt x="18655" y="17834"/>
                    </a:lnTo>
                    <a:lnTo>
                      <a:pt x="18903" y="17560"/>
                    </a:lnTo>
                    <a:lnTo>
                      <a:pt x="19152" y="17311"/>
                    </a:lnTo>
                    <a:lnTo>
                      <a:pt x="19351" y="17038"/>
                    </a:lnTo>
                    <a:lnTo>
                      <a:pt x="19575" y="16739"/>
                    </a:lnTo>
                    <a:lnTo>
                      <a:pt x="19749" y="16441"/>
                    </a:lnTo>
                    <a:lnTo>
                      <a:pt x="19923" y="16142"/>
                    </a:lnTo>
                    <a:lnTo>
                      <a:pt x="20048" y="15819"/>
                    </a:lnTo>
                    <a:lnTo>
                      <a:pt x="20172" y="15496"/>
                    </a:lnTo>
                    <a:lnTo>
                      <a:pt x="20246" y="15247"/>
                    </a:lnTo>
                    <a:lnTo>
                      <a:pt x="20321" y="14998"/>
                    </a:lnTo>
                    <a:lnTo>
                      <a:pt x="20396" y="14476"/>
                    </a:lnTo>
                    <a:lnTo>
                      <a:pt x="20147" y="14700"/>
                    </a:lnTo>
                    <a:lnTo>
                      <a:pt x="19849" y="14899"/>
                    </a:lnTo>
                    <a:lnTo>
                      <a:pt x="19525" y="15098"/>
                    </a:lnTo>
                    <a:lnTo>
                      <a:pt x="19202" y="15247"/>
                    </a:lnTo>
                    <a:lnTo>
                      <a:pt x="18754" y="15421"/>
                    </a:lnTo>
                    <a:lnTo>
                      <a:pt x="18306" y="15521"/>
                    </a:lnTo>
                    <a:lnTo>
                      <a:pt x="17859" y="15595"/>
                    </a:lnTo>
                    <a:lnTo>
                      <a:pt x="17386" y="15620"/>
                    </a:lnTo>
                    <a:lnTo>
                      <a:pt x="17113" y="15620"/>
                    </a:lnTo>
                    <a:lnTo>
                      <a:pt x="16814" y="15570"/>
                    </a:lnTo>
                    <a:lnTo>
                      <a:pt x="16516" y="15545"/>
                    </a:lnTo>
                    <a:lnTo>
                      <a:pt x="16242" y="15471"/>
                    </a:lnTo>
                    <a:lnTo>
                      <a:pt x="16118" y="15396"/>
                    </a:lnTo>
                    <a:lnTo>
                      <a:pt x="16018" y="15297"/>
                    </a:lnTo>
                    <a:lnTo>
                      <a:pt x="15968" y="15172"/>
                    </a:lnTo>
                    <a:lnTo>
                      <a:pt x="15993" y="15023"/>
                    </a:lnTo>
                    <a:lnTo>
                      <a:pt x="16043" y="14899"/>
                    </a:lnTo>
                    <a:lnTo>
                      <a:pt x="16143" y="14824"/>
                    </a:lnTo>
                    <a:lnTo>
                      <a:pt x="16267" y="14774"/>
                    </a:lnTo>
                    <a:lnTo>
                      <a:pt x="16416" y="14774"/>
                    </a:lnTo>
                    <a:lnTo>
                      <a:pt x="16739" y="14849"/>
                    </a:lnTo>
                    <a:lnTo>
                      <a:pt x="17038" y="14899"/>
                    </a:lnTo>
                    <a:lnTo>
                      <a:pt x="17685" y="14899"/>
                    </a:lnTo>
                    <a:lnTo>
                      <a:pt x="18008" y="14849"/>
                    </a:lnTo>
                    <a:lnTo>
                      <a:pt x="18306" y="14799"/>
                    </a:lnTo>
                    <a:lnTo>
                      <a:pt x="18605" y="14700"/>
                    </a:lnTo>
                    <a:lnTo>
                      <a:pt x="18903" y="14600"/>
                    </a:lnTo>
                    <a:lnTo>
                      <a:pt x="19177" y="14476"/>
                    </a:lnTo>
                    <a:lnTo>
                      <a:pt x="19426" y="14327"/>
                    </a:lnTo>
                    <a:lnTo>
                      <a:pt x="19650" y="14177"/>
                    </a:lnTo>
                    <a:lnTo>
                      <a:pt x="19849" y="14003"/>
                    </a:lnTo>
                    <a:lnTo>
                      <a:pt x="20023" y="13829"/>
                    </a:lnTo>
                    <a:lnTo>
                      <a:pt x="20172" y="13630"/>
                    </a:lnTo>
                    <a:lnTo>
                      <a:pt x="20321" y="13431"/>
                    </a:lnTo>
                    <a:lnTo>
                      <a:pt x="20421" y="13232"/>
                    </a:lnTo>
                    <a:lnTo>
                      <a:pt x="20371" y="12834"/>
                    </a:lnTo>
                    <a:lnTo>
                      <a:pt x="20271" y="12461"/>
                    </a:lnTo>
                    <a:lnTo>
                      <a:pt x="20172" y="12088"/>
                    </a:lnTo>
                    <a:lnTo>
                      <a:pt x="20023" y="11740"/>
                    </a:lnTo>
                    <a:lnTo>
                      <a:pt x="19873" y="11392"/>
                    </a:lnTo>
                    <a:lnTo>
                      <a:pt x="19674" y="11068"/>
                    </a:lnTo>
                    <a:lnTo>
                      <a:pt x="19475" y="10745"/>
                    </a:lnTo>
                    <a:lnTo>
                      <a:pt x="19227" y="10422"/>
                    </a:lnTo>
                    <a:lnTo>
                      <a:pt x="18729" y="11019"/>
                    </a:lnTo>
                    <a:lnTo>
                      <a:pt x="18456" y="11292"/>
                    </a:lnTo>
                    <a:lnTo>
                      <a:pt x="18157" y="11591"/>
                    </a:lnTo>
                    <a:lnTo>
                      <a:pt x="17834" y="11839"/>
                    </a:lnTo>
                    <a:lnTo>
                      <a:pt x="17511" y="12088"/>
                    </a:lnTo>
                    <a:lnTo>
                      <a:pt x="17162" y="12312"/>
                    </a:lnTo>
                    <a:lnTo>
                      <a:pt x="16764" y="12511"/>
                    </a:lnTo>
                    <a:lnTo>
                      <a:pt x="16317" y="12685"/>
                    </a:lnTo>
                    <a:lnTo>
                      <a:pt x="15819" y="12834"/>
                    </a:lnTo>
                    <a:lnTo>
                      <a:pt x="15297" y="12934"/>
                    </a:lnTo>
                    <a:lnTo>
                      <a:pt x="15048" y="12959"/>
                    </a:lnTo>
                    <a:lnTo>
                      <a:pt x="14675" y="12959"/>
                    </a:lnTo>
                    <a:lnTo>
                      <a:pt x="14650" y="13332"/>
                    </a:lnTo>
                    <a:lnTo>
                      <a:pt x="14600" y="13705"/>
                    </a:lnTo>
                    <a:lnTo>
                      <a:pt x="14501" y="14078"/>
                    </a:lnTo>
                    <a:lnTo>
                      <a:pt x="14377" y="14451"/>
                    </a:lnTo>
                    <a:lnTo>
                      <a:pt x="14203" y="14799"/>
                    </a:lnTo>
                    <a:lnTo>
                      <a:pt x="14004" y="15147"/>
                    </a:lnTo>
                    <a:lnTo>
                      <a:pt x="13780" y="15471"/>
                    </a:lnTo>
                    <a:lnTo>
                      <a:pt x="13531" y="15794"/>
                    </a:lnTo>
                    <a:lnTo>
                      <a:pt x="13730" y="15943"/>
                    </a:lnTo>
                    <a:lnTo>
                      <a:pt x="13979" y="16117"/>
                    </a:lnTo>
                    <a:lnTo>
                      <a:pt x="14227" y="16267"/>
                    </a:lnTo>
                    <a:lnTo>
                      <a:pt x="14501" y="16391"/>
                    </a:lnTo>
                    <a:lnTo>
                      <a:pt x="14775" y="16491"/>
                    </a:lnTo>
                    <a:lnTo>
                      <a:pt x="15048" y="16590"/>
                    </a:lnTo>
                    <a:lnTo>
                      <a:pt x="15347" y="16665"/>
                    </a:lnTo>
                    <a:lnTo>
                      <a:pt x="15645" y="16714"/>
                    </a:lnTo>
                    <a:lnTo>
                      <a:pt x="15769" y="16764"/>
                    </a:lnTo>
                    <a:lnTo>
                      <a:pt x="15869" y="16839"/>
                    </a:lnTo>
                    <a:lnTo>
                      <a:pt x="15919" y="16963"/>
                    </a:lnTo>
                    <a:lnTo>
                      <a:pt x="15944" y="17112"/>
                    </a:lnTo>
                    <a:lnTo>
                      <a:pt x="15894" y="17237"/>
                    </a:lnTo>
                    <a:lnTo>
                      <a:pt x="15819" y="17336"/>
                    </a:lnTo>
                    <a:lnTo>
                      <a:pt x="15720" y="17386"/>
                    </a:lnTo>
                    <a:lnTo>
                      <a:pt x="15595" y="17411"/>
                    </a:lnTo>
                    <a:lnTo>
                      <a:pt x="15546" y="17411"/>
                    </a:lnTo>
                    <a:lnTo>
                      <a:pt x="15173" y="17361"/>
                    </a:lnTo>
                    <a:lnTo>
                      <a:pt x="14824" y="17262"/>
                    </a:lnTo>
                    <a:lnTo>
                      <a:pt x="14476" y="17162"/>
                    </a:lnTo>
                    <a:lnTo>
                      <a:pt x="14153" y="17013"/>
                    </a:lnTo>
                    <a:lnTo>
                      <a:pt x="13854" y="16864"/>
                    </a:lnTo>
                    <a:lnTo>
                      <a:pt x="13556" y="16690"/>
                    </a:lnTo>
                    <a:lnTo>
                      <a:pt x="13257" y="16491"/>
                    </a:lnTo>
                    <a:lnTo>
                      <a:pt x="13009" y="16267"/>
                    </a:lnTo>
                    <a:lnTo>
                      <a:pt x="12611" y="16565"/>
                    </a:lnTo>
                    <a:lnTo>
                      <a:pt x="12213" y="16814"/>
                    </a:lnTo>
                    <a:lnTo>
                      <a:pt x="11790" y="17013"/>
                    </a:lnTo>
                    <a:lnTo>
                      <a:pt x="11342" y="17212"/>
                    </a:lnTo>
                    <a:lnTo>
                      <a:pt x="10870" y="17336"/>
                    </a:lnTo>
                    <a:lnTo>
                      <a:pt x="10397" y="17436"/>
                    </a:lnTo>
                    <a:lnTo>
                      <a:pt x="10273" y="17660"/>
                    </a:lnTo>
                    <a:lnTo>
                      <a:pt x="10173" y="17883"/>
                    </a:lnTo>
                    <a:lnTo>
                      <a:pt x="10123" y="18132"/>
                    </a:lnTo>
                    <a:lnTo>
                      <a:pt x="10099" y="18381"/>
                    </a:lnTo>
                    <a:lnTo>
                      <a:pt x="10123" y="18630"/>
                    </a:lnTo>
                    <a:lnTo>
                      <a:pt x="10198" y="18853"/>
                    </a:lnTo>
                    <a:lnTo>
                      <a:pt x="10298" y="19077"/>
                    </a:lnTo>
                    <a:lnTo>
                      <a:pt x="10447" y="19301"/>
                    </a:lnTo>
                    <a:lnTo>
                      <a:pt x="10521" y="19425"/>
                    </a:lnTo>
                    <a:lnTo>
                      <a:pt x="10521" y="19550"/>
                    </a:lnTo>
                    <a:lnTo>
                      <a:pt x="10497" y="19699"/>
                    </a:lnTo>
                    <a:lnTo>
                      <a:pt x="10397" y="19799"/>
                    </a:lnTo>
                    <a:lnTo>
                      <a:pt x="10298" y="19873"/>
                    </a:lnTo>
                    <a:lnTo>
                      <a:pt x="10099" y="19873"/>
                    </a:lnTo>
                    <a:lnTo>
                      <a:pt x="10024" y="19848"/>
                    </a:lnTo>
                    <a:lnTo>
                      <a:pt x="9974" y="19823"/>
                    </a:lnTo>
                    <a:lnTo>
                      <a:pt x="9900" y="19749"/>
                    </a:lnTo>
                    <a:lnTo>
                      <a:pt x="9726" y="19525"/>
                    </a:lnTo>
                    <a:lnTo>
                      <a:pt x="9601" y="19251"/>
                    </a:lnTo>
                    <a:lnTo>
                      <a:pt x="9477" y="18978"/>
                    </a:lnTo>
                    <a:lnTo>
                      <a:pt x="9427" y="18704"/>
                    </a:lnTo>
                    <a:lnTo>
                      <a:pt x="9402" y="18431"/>
                    </a:lnTo>
                    <a:lnTo>
                      <a:pt x="9402" y="18132"/>
                    </a:lnTo>
                    <a:lnTo>
                      <a:pt x="9452" y="17859"/>
                    </a:lnTo>
                    <a:lnTo>
                      <a:pt x="9527" y="17585"/>
                    </a:lnTo>
                    <a:lnTo>
                      <a:pt x="9527" y="17585"/>
                    </a:lnTo>
                    <a:lnTo>
                      <a:pt x="9352" y="17610"/>
                    </a:lnTo>
                    <a:lnTo>
                      <a:pt x="8581" y="17734"/>
                    </a:lnTo>
                    <a:lnTo>
                      <a:pt x="8208" y="17784"/>
                    </a:lnTo>
                    <a:lnTo>
                      <a:pt x="7835" y="17883"/>
                    </a:lnTo>
                    <a:lnTo>
                      <a:pt x="7487" y="17983"/>
                    </a:lnTo>
                    <a:lnTo>
                      <a:pt x="7114" y="18132"/>
                    </a:lnTo>
                    <a:lnTo>
                      <a:pt x="6766" y="18306"/>
                    </a:lnTo>
                    <a:lnTo>
                      <a:pt x="6467" y="18530"/>
                    </a:lnTo>
                    <a:lnTo>
                      <a:pt x="6194" y="18754"/>
                    </a:lnTo>
                    <a:lnTo>
                      <a:pt x="6094" y="18878"/>
                    </a:lnTo>
                    <a:lnTo>
                      <a:pt x="5995" y="19028"/>
                    </a:lnTo>
                    <a:lnTo>
                      <a:pt x="5920" y="19152"/>
                    </a:lnTo>
                    <a:lnTo>
                      <a:pt x="5845" y="19301"/>
                    </a:lnTo>
                    <a:lnTo>
                      <a:pt x="5821" y="19450"/>
                    </a:lnTo>
                    <a:lnTo>
                      <a:pt x="5796" y="19600"/>
                    </a:lnTo>
                    <a:lnTo>
                      <a:pt x="5771" y="19724"/>
                    </a:lnTo>
                    <a:lnTo>
                      <a:pt x="5696" y="19848"/>
                    </a:lnTo>
                    <a:lnTo>
                      <a:pt x="5572" y="19923"/>
                    </a:lnTo>
                    <a:lnTo>
                      <a:pt x="5447" y="19948"/>
                    </a:lnTo>
                    <a:lnTo>
                      <a:pt x="5423" y="19948"/>
                    </a:lnTo>
                    <a:lnTo>
                      <a:pt x="5298" y="19898"/>
                    </a:lnTo>
                    <a:lnTo>
                      <a:pt x="5174" y="19823"/>
                    </a:lnTo>
                    <a:lnTo>
                      <a:pt x="5099" y="19724"/>
                    </a:lnTo>
                    <a:lnTo>
                      <a:pt x="5099" y="19575"/>
                    </a:lnTo>
                    <a:lnTo>
                      <a:pt x="5099" y="19376"/>
                    </a:lnTo>
                    <a:lnTo>
                      <a:pt x="5149" y="19177"/>
                    </a:lnTo>
                    <a:lnTo>
                      <a:pt x="5199" y="19003"/>
                    </a:lnTo>
                    <a:lnTo>
                      <a:pt x="5273" y="18829"/>
                    </a:lnTo>
                    <a:lnTo>
                      <a:pt x="5373" y="18654"/>
                    </a:lnTo>
                    <a:lnTo>
                      <a:pt x="5497" y="18505"/>
                    </a:lnTo>
                    <a:lnTo>
                      <a:pt x="5622" y="18356"/>
                    </a:lnTo>
                    <a:lnTo>
                      <a:pt x="5746" y="18207"/>
                    </a:lnTo>
                    <a:lnTo>
                      <a:pt x="6044" y="17933"/>
                    </a:lnTo>
                    <a:lnTo>
                      <a:pt x="6393" y="17709"/>
                    </a:lnTo>
                    <a:lnTo>
                      <a:pt x="6766" y="17510"/>
                    </a:lnTo>
                    <a:lnTo>
                      <a:pt x="7139" y="17361"/>
                    </a:lnTo>
                    <a:lnTo>
                      <a:pt x="6865" y="17237"/>
                    </a:lnTo>
                    <a:lnTo>
                      <a:pt x="6517" y="17087"/>
                    </a:lnTo>
                    <a:lnTo>
                      <a:pt x="6268" y="16938"/>
                    </a:lnTo>
                    <a:lnTo>
                      <a:pt x="6020" y="16789"/>
                    </a:lnTo>
                    <a:lnTo>
                      <a:pt x="5796" y="16590"/>
                    </a:lnTo>
                    <a:lnTo>
                      <a:pt x="5572" y="16391"/>
                    </a:lnTo>
                    <a:lnTo>
                      <a:pt x="5373" y="16167"/>
                    </a:lnTo>
                    <a:lnTo>
                      <a:pt x="5199" y="15943"/>
                    </a:lnTo>
                    <a:lnTo>
                      <a:pt x="5050" y="15695"/>
                    </a:lnTo>
                    <a:lnTo>
                      <a:pt x="4950" y="15471"/>
                    </a:lnTo>
                    <a:lnTo>
                      <a:pt x="4925" y="15322"/>
                    </a:lnTo>
                    <a:lnTo>
                      <a:pt x="4950" y="15197"/>
                    </a:lnTo>
                    <a:lnTo>
                      <a:pt x="5025" y="15073"/>
                    </a:lnTo>
                    <a:lnTo>
                      <a:pt x="5149" y="14998"/>
                    </a:lnTo>
                    <a:lnTo>
                      <a:pt x="5298" y="14973"/>
                    </a:lnTo>
                    <a:lnTo>
                      <a:pt x="5423" y="14998"/>
                    </a:lnTo>
                    <a:lnTo>
                      <a:pt x="5547" y="15098"/>
                    </a:lnTo>
                    <a:lnTo>
                      <a:pt x="5622" y="15197"/>
                    </a:lnTo>
                    <a:lnTo>
                      <a:pt x="5696" y="15396"/>
                    </a:lnTo>
                    <a:lnTo>
                      <a:pt x="5796" y="15570"/>
                    </a:lnTo>
                    <a:lnTo>
                      <a:pt x="5945" y="15744"/>
                    </a:lnTo>
                    <a:lnTo>
                      <a:pt x="6094" y="15894"/>
                    </a:lnTo>
                    <a:lnTo>
                      <a:pt x="6268" y="16068"/>
                    </a:lnTo>
                    <a:lnTo>
                      <a:pt x="6442" y="16217"/>
                    </a:lnTo>
                    <a:lnTo>
                      <a:pt x="6641" y="16341"/>
                    </a:lnTo>
                    <a:lnTo>
                      <a:pt x="6840" y="16441"/>
                    </a:lnTo>
                    <a:lnTo>
                      <a:pt x="7213" y="16615"/>
                    </a:lnTo>
                    <a:lnTo>
                      <a:pt x="7537" y="16739"/>
                    </a:lnTo>
                    <a:lnTo>
                      <a:pt x="7910" y="16839"/>
                    </a:lnTo>
                    <a:lnTo>
                      <a:pt x="8457" y="16963"/>
                    </a:lnTo>
                    <a:lnTo>
                      <a:pt x="8557" y="17013"/>
                    </a:lnTo>
                    <a:lnTo>
                      <a:pt x="9253" y="16889"/>
                    </a:lnTo>
                    <a:lnTo>
                      <a:pt x="10198" y="16739"/>
                    </a:lnTo>
                    <a:lnTo>
                      <a:pt x="10671" y="16665"/>
                    </a:lnTo>
                    <a:lnTo>
                      <a:pt x="11118" y="16515"/>
                    </a:lnTo>
                    <a:lnTo>
                      <a:pt x="11417" y="16416"/>
                    </a:lnTo>
                    <a:lnTo>
                      <a:pt x="11715" y="16267"/>
                    </a:lnTo>
                    <a:lnTo>
                      <a:pt x="12014" y="16117"/>
                    </a:lnTo>
                    <a:lnTo>
                      <a:pt x="12287" y="15943"/>
                    </a:lnTo>
                    <a:lnTo>
                      <a:pt x="12536" y="15744"/>
                    </a:lnTo>
                    <a:lnTo>
                      <a:pt x="12785" y="15521"/>
                    </a:lnTo>
                    <a:lnTo>
                      <a:pt x="12984" y="15297"/>
                    </a:lnTo>
                    <a:lnTo>
                      <a:pt x="13183" y="15073"/>
                    </a:lnTo>
                    <a:lnTo>
                      <a:pt x="13382" y="14824"/>
                    </a:lnTo>
                    <a:lnTo>
                      <a:pt x="13531" y="14551"/>
                    </a:lnTo>
                    <a:lnTo>
                      <a:pt x="13655" y="14277"/>
                    </a:lnTo>
                    <a:lnTo>
                      <a:pt x="13780" y="14003"/>
                    </a:lnTo>
                    <a:lnTo>
                      <a:pt x="13854" y="13730"/>
                    </a:lnTo>
                    <a:lnTo>
                      <a:pt x="13929" y="13431"/>
                    </a:lnTo>
                    <a:lnTo>
                      <a:pt x="13954" y="13158"/>
                    </a:lnTo>
                    <a:lnTo>
                      <a:pt x="13954" y="12859"/>
                    </a:lnTo>
                    <a:lnTo>
                      <a:pt x="13630" y="12785"/>
                    </a:lnTo>
                    <a:lnTo>
                      <a:pt x="13282" y="12660"/>
                    </a:lnTo>
                    <a:lnTo>
                      <a:pt x="12984" y="12511"/>
                    </a:lnTo>
                    <a:lnTo>
                      <a:pt x="12685" y="12312"/>
                    </a:lnTo>
                    <a:lnTo>
                      <a:pt x="12586" y="12213"/>
                    </a:lnTo>
                    <a:lnTo>
                      <a:pt x="12536" y="12088"/>
                    </a:lnTo>
                    <a:lnTo>
                      <a:pt x="12561" y="11939"/>
                    </a:lnTo>
                    <a:lnTo>
                      <a:pt x="12611" y="11815"/>
                    </a:lnTo>
                    <a:lnTo>
                      <a:pt x="12735" y="11715"/>
                    </a:lnTo>
                    <a:lnTo>
                      <a:pt x="12859" y="11690"/>
                    </a:lnTo>
                    <a:lnTo>
                      <a:pt x="12984" y="11690"/>
                    </a:lnTo>
                    <a:lnTo>
                      <a:pt x="13108" y="11740"/>
                    </a:lnTo>
                    <a:lnTo>
                      <a:pt x="13282" y="11864"/>
                    </a:lnTo>
                    <a:lnTo>
                      <a:pt x="13481" y="11964"/>
                    </a:lnTo>
                    <a:lnTo>
                      <a:pt x="13680" y="12063"/>
                    </a:lnTo>
                    <a:lnTo>
                      <a:pt x="13879" y="12113"/>
                    </a:lnTo>
                    <a:lnTo>
                      <a:pt x="14103" y="12188"/>
                    </a:lnTo>
                    <a:lnTo>
                      <a:pt x="14327" y="12213"/>
                    </a:lnTo>
                    <a:lnTo>
                      <a:pt x="14775" y="12237"/>
                    </a:lnTo>
                    <a:lnTo>
                      <a:pt x="15222" y="12213"/>
                    </a:lnTo>
                    <a:lnTo>
                      <a:pt x="15670" y="12138"/>
                    </a:lnTo>
                    <a:lnTo>
                      <a:pt x="16093" y="12014"/>
                    </a:lnTo>
                    <a:lnTo>
                      <a:pt x="16466" y="11864"/>
                    </a:lnTo>
                    <a:lnTo>
                      <a:pt x="16814" y="11690"/>
                    </a:lnTo>
                    <a:lnTo>
                      <a:pt x="17113" y="11491"/>
                    </a:lnTo>
                    <a:lnTo>
                      <a:pt x="17411" y="11267"/>
                    </a:lnTo>
                    <a:lnTo>
                      <a:pt x="17685" y="11043"/>
                    </a:lnTo>
                    <a:lnTo>
                      <a:pt x="17958" y="10795"/>
                    </a:lnTo>
                    <a:lnTo>
                      <a:pt x="18207" y="10521"/>
                    </a:lnTo>
                    <a:lnTo>
                      <a:pt x="18655" y="9999"/>
                    </a:lnTo>
                    <a:lnTo>
                      <a:pt x="18306" y="9601"/>
                    </a:lnTo>
                    <a:lnTo>
                      <a:pt x="17933" y="9228"/>
                    </a:lnTo>
                    <a:lnTo>
                      <a:pt x="17511" y="8904"/>
                    </a:lnTo>
                    <a:lnTo>
                      <a:pt x="17063" y="8606"/>
                    </a:lnTo>
                    <a:lnTo>
                      <a:pt x="16590" y="8357"/>
                    </a:lnTo>
                    <a:lnTo>
                      <a:pt x="16068" y="8133"/>
                    </a:lnTo>
                    <a:lnTo>
                      <a:pt x="15546" y="7934"/>
                    </a:lnTo>
                    <a:lnTo>
                      <a:pt x="14998" y="7810"/>
                    </a:lnTo>
                    <a:lnTo>
                      <a:pt x="14874" y="7760"/>
                    </a:lnTo>
                    <a:lnTo>
                      <a:pt x="14775" y="7661"/>
                    </a:lnTo>
                    <a:lnTo>
                      <a:pt x="14725" y="7536"/>
                    </a:lnTo>
                    <a:lnTo>
                      <a:pt x="14725" y="7387"/>
                    </a:lnTo>
                    <a:lnTo>
                      <a:pt x="14775" y="7263"/>
                    </a:lnTo>
                    <a:lnTo>
                      <a:pt x="14874" y="7163"/>
                    </a:lnTo>
                    <a:lnTo>
                      <a:pt x="14998" y="7114"/>
                    </a:lnTo>
                    <a:lnTo>
                      <a:pt x="15148" y="7114"/>
                    </a:lnTo>
                    <a:lnTo>
                      <a:pt x="15720" y="7263"/>
                    </a:lnTo>
                    <a:lnTo>
                      <a:pt x="16267" y="7437"/>
                    </a:lnTo>
                    <a:lnTo>
                      <a:pt x="16814" y="7661"/>
                    </a:lnTo>
                    <a:lnTo>
                      <a:pt x="17336" y="7934"/>
                    </a:lnTo>
                    <a:lnTo>
                      <a:pt x="17809" y="8258"/>
                    </a:lnTo>
                    <a:lnTo>
                      <a:pt x="18257" y="8581"/>
                    </a:lnTo>
                    <a:lnTo>
                      <a:pt x="18680" y="8954"/>
                    </a:lnTo>
                    <a:lnTo>
                      <a:pt x="19053" y="9377"/>
                    </a:lnTo>
                    <a:lnTo>
                      <a:pt x="19202" y="9029"/>
                    </a:lnTo>
                    <a:lnTo>
                      <a:pt x="19351" y="8705"/>
                    </a:lnTo>
                    <a:lnTo>
                      <a:pt x="19451" y="8357"/>
                    </a:lnTo>
                    <a:lnTo>
                      <a:pt x="19550" y="8009"/>
                    </a:lnTo>
                    <a:lnTo>
                      <a:pt x="19625" y="7661"/>
                    </a:lnTo>
                    <a:lnTo>
                      <a:pt x="19674" y="7313"/>
                    </a:lnTo>
                    <a:lnTo>
                      <a:pt x="19724" y="6964"/>
                    </a:lnTo>
                    <a:lnTo>
                      <a:pt x="19724" y="6616"/>
                    </a:lnTo>
                    <a:lnTo>
                      <a:pt x="19724" y="6268"/>
                    </a:lnTo>
                    <a:lnTo>
                      <a:pt x="19699" y="5920"/>
                    </a:lnTo>
                    <a:lnTo>
                      <a:pt x="19674" y="5547"/>
                    </a:lnTo>
                    <a:lnTo>
                      <a:pt x="19600" y="5198"/>
                    </a:lnTo>
                    <a:lnTo>
                      <a:pt x="19525" y="4850"/>
                    </a:lnTo>
                    <a:lnTo>
                      <a:pt x="19426" y="4527"/>
                    </a:lnTo>
                    <a:lnTo>
                      <a:pt x="19301" y="4179"/>
                    </a:lnTo>
                    <a:lnTo>
                      <a:pt x="19152" y="3855"/>
                    </a:lnTo>
                    <a:lnTo>
                      <a:pt x="18978" y="3532"/>
                    </a:lnTo>
                    <a:lnTo>
                      <a:pt x="18804" y="3234"/>
                    </a:lnTo>
                    <a:lnTo>
                      <a:pt x="18630" y="2935"/>
                    </a:lnTo>
                    <a:lnTo>
                      <a:pt x="18406" y="2661"/>
                    </a:lnTo>
                    <a:lnTo>
                      <a:pt x="18182" y="2363"/>
                    </a:lnTo>
                    <a:lnTo>
                      <a:pt x="17958" y="2089"/>
                    </a:lnTo>
                    <a:lnTo>
                      <a:pt x="17685" y="1841"/>
                    </a:lnTo>
                    <a:lnTo>
                      <a:pt x="17436" y="1592"/>
                    </a:lnTo>
                    <a:lnTo>
                      <a:pt x="17137" y="1343"/>
                    </a:lnTo>
                    <a:lnTo>
                      <a:pt x="16864" y="1119"/>
                    </a:lnTo>
                    <a:lnTo>
                      <a:pt x="16541" y="896"/>
                    </a:lnTo>
                    <a:lnTo>
                      <a:pt x="16242" y="697"/>
                    </a:lnTo>
                    <a:lnTo>
                      <a:pt x="15894" y="498"/>
                    </a:lnTo>
                    <a:lnTo>
                      <a:pt x="15570" y="323"/>
                    </a:lnTo>
                    <a:lnTo>
                      <a:pt x="15222" y="149"/>
                    </a:lnTo>
                    <a:lnTo>
                      <a:pt x="148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2636107" y="2212429"/>
                <a:ext cx="292830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8656" extrusionOk="0">
                    <a:moveTo>
                      <a:pt x="4826" y="1"/>
                    </a:moveTo>
                    <a:lnTo>
                      <a:pt x="4453" y="26"/>
                    </a:lnTo>
                    <a:lnTo>
                      <a:pt x="4104" y="76"/>
                    </a:lnTo>
                    <a:lnTo>
                      <a:pt x="3756" y="125"/>
                    </a:lnTo>
                    <a:lnTo>
                      <a:pt x="3433" y="200"/>
                    </a:lnTo>
                    <a:lnTo>
                      <a:pt x="3109" y="299"/>
                    </a:lnTo>
                    <a:lnTo>
                      <a:pt x="2786" y="399"/>
                    </a:lnTo>
                    <a:lnTo>
                      <a:pt x="2488" y="523"/>
                    </a:lnTo>
                    <a:lnTo>
                      <a:pt x="2115" y="722"/>
                    </a:lnTo>
                    <a:lnTo>
                      <a:pt x="1791" y="971"/>
                    </a:lnTo>
                    <a:lnTo>
                      <a:pt x="1518" y="1220"/>
                    </a:lnTo>
                    <a:lnTo>
                      <a:pt x="1294" y="1493"/>
                    </a:lnTo>
                    <a:lnTo>
                      <a:pt x="1095" y="1792"/>
                    </a:lnTo>
                    <a:lnTo>
                      <a:pt x="946" y="2115"/>
                    </a:lnTo>
                    <a:lnTo>
                      <a:pt x="821" y="2438"/>
                    </a:lnTo>
                    <a:lnTo>
                      <a:pt x="722" y="2762"/>
                    </a:lnTo>
                    <a:lnTo>
                      <a:pt x="1169" y="2538"/>
                    </a:lnTo>
                    <a:lnTo>
                      <a:pt x="1642" y="2339"/>
                    </a:lnTo>
                    <a:lnTo>
                      <a:pt x="2139" y="2190"/>
                    </a:lnTo>
                    <a:lnTo>
                      <a:pt x="2637" y="2040"/>
                    </a:lnTo>
                    <a:lnTo>
                      <a:pt x="3159" y="1916"/>
                    </a:lnTo>
                    <a:lnTo>
                      <a:pt x="3657" y="1841"/>
                    </a:lnTo>
                    <a:lnTo>
                      <a:pt x="4179" y="1767"/>
                    </a:lnTo>
                    <a:lnTo>
                      <a:pt x="4726" y="1742"/>
                    </a:lnTo>
                    <a:lnTo>
                      <a:pt x="5248" y="1717"/>
                    </a:lnTo>
                    <a:lnTo>
                      <a:pt x="5796" y="1742"/>
                    </a:lnTo>
                    <a:lnTo>
                      <a:pt x="6318" y="1792"/>
                    </a:lnTo>
                    <a:lnTo>
                      <a:pt x="6840" y="1866"/>
                    </a:lnTo>
                    <a:lnTo>
                      <a:pt x="7388" y="1966"/>
                    </a:lnTo>
                    <a:lnTo>
                      <a:pt x="7910" y="2090"/>
                    </a:lnTo>
                    <a:lnTo>
                      <a:pt x="8432" y="2264"/>
                    </a:lnTo>
                    <a:lnTo>
                      <a:pt x="8954" y="2438"/>
                    </a:lnTo>
                    <a:lnTo>
                      <a:pt x="9079" y="2513"/>
                    </a:lnTo>
                    <a:lnTo>
                      <a:pt x="9153" y="2637"/>
                    </a:lnTo>
                    <a:lnTo>
                      <a:pt x="9178" y="2762"/>
                    </a:lnTo>
                    <a:lnTo>
                      <a:pt x="9153" y="2911"/>
                    </a:lnTo>
                    <a:lnTo>
                      <a:pt x="9079" y="3010"/>
                    </a:lnTo>
                    <a:lnTo>
                      <a:pt x="8954" y="3110"/>
                    </a:lnTo>
                    <a:lnTo>
                      <a:pt x="8830" y="3135"/>
                    </a:lnTo>
                    <a:lnTo>
                      <a:pt x="8681" y="3110"/>
                    </a:lnTo>
                    <a:lnTo>
                      <a:pt x="8159" y="2911"/>
                    </a:lnTo>
                    <a:lnTo>
                      <a:pt x="7636" y="2762"/>
                    </a:lnTo>
                    <a:lnTo>
                      <a:pt x="7089" y="2637"/>
                    </a:lnTo>
                    <a:lnTo>
                      <a:pt x="6542" y="2538"/>
                    </a:lnTo>
                    <a:lnTo>
                      <a:pt x="6020" y="2463"/>
                    </a:lnTo>
                    <a:lnTo>
                      <a:pt x="5472" y="2438"/>
                    </a:lnTo>
                    <a:lnTo>
                      <a:pt x="4925" y="2438"/>
                    </a:lnTo>
                    <a:lnTo>
                      <a:pt x="4403" y="2463"/>
                    </a:lnTo>
                    <a:lnTo>
                      <a:pt x="3856" y="2513"/>
                    </a:lnTo>
                    <a:lnTo>
                      <a:pt x="3333" y="2612"/>
                    </a:lnTo>
                    <a:lnTo>
                      <a:pt x="2811" y="2712"/>
                    </a:lnTo>
                    <a:lnTo>
                      <a:pt x="2314" y="2861"/>
                    </a:lnTo>
                    <a:lnTo>
                      <a:pt x="1816" y="3035"/>
                    </a:lnTo>
                    <a:lnTo>
                      <a:pt x="1344" y="3234"/>
                    </a:lnTo>
                    <a:lnTo>
                      <a:pt x="871" y="3483"/>
                    </a:lnTo>
                    <a:lnTo>
                      <a:pt x="423" y="3732"/>
                    </a:lnTo>
                    <a:lnTo>
                      <a:pt x="274" y="4378"/>
                    </a:lnTo>
                    <a:lnTo>
                      <a:pt x="125" y="5000"/>
                    </a:lnTo>
                    <a:lnTo>
                      <a:pt x="50" y="5622"/>
                    </a:lnTo>
                    <a:lnTo>
                      <a:pt x="0" y="5945"/>
                    </a:lnTo>
                    <a:lnTo>
                      <a:pt x="0" y="6244"/>
                    </a:lnTo>
                    <a:lnTo>
                      <a:pt x="0" y="7637"/>
                    </a:lnTo>
                    <a:lnTo>
                      <a:pt x="771" y="7438"/>
                    </a:lnTo>
                    <a:lnTo>
                      <a:pt x="1543" y="7313"/>
                    </a:lnTo>
                    <a:lnTo>
                      <a:pt x="2338" y="7214"/>
                    </a:lnTo>
                    <a:lnTo>
                      <a:pt x="3109" y="7189"/>
                    </a:lnTo>
                    <a:lnTo>
                      <a:pt x="3905" y="7214"/>
                    </a:lnTo>
                    <a:lnTo>
                      <a:pt x="4701" y="7264"/>
                    </a:lnTo>
                    <a:lnTo>
                      <a:pt x="5522" y="7388"/>
                    </a:lnTo>
                    <a:lnTo>
                      <a:pt x="6318" y="7562"/>
                    </a:lnTo>
                    <a:lnTo>
                      <a:pt x="6467" y="7637"/>
                    </a:lnTo>
                    <a:lnTo>
                      <a:pt x="6542" y="7736"/>
                    </a:lnTo>
                    <a:lnTo>
                      <a:pt x="6592" y="7861"/>
                    </a:lnTo>
                    <a:lnTo>
                      <a:pt x="6592" y="8010"/>
                    </a:lnTo>
                    <a:lnTo>
                      <a:pt x="6517" y="8134"/>
                    </a:lnTo>
                    <a:lnTo>
                      <a:pt x="6417" y="8234"/>
                    </a:lnTo>
                    <a:lnTo>
                      <a:pt x="6293" y="8259"/>
                    </a:lnTo>
                    <a:lnTo>
                      <a:pt x="6219" y="8283"/>
                    </a:lnTo>
                    <a:lnTo>
                      <a:pt x="6169" y="8259"/>
                    </a:lnTo>
                    <a:lnTo>
                      <a:pt x="5373" y="8084"/>
                    </a:lnTo>
                    <a:lnTo>
                      <a:pt x="4577" y="7985"/>
                    </a:lnTo>
                    <a:lnTo>
                      <a:pt x="3806" y="7910"/>
                    </a:lnTo>
                    <a:lnTo>
                      <a:pt x="3035" y="7885"/>
                    </a:lnTo>
                    <a:lnTo>
                      <a:pt x="2264" y="7935"/>
                    </a:lnTo>
                    <a:lnTo>
                      <a:pt x="1518" y="8035"/>
                    </a:lnTo>
                    <a:lnTo>
                      <a:pt x="747" y="8184"/>
                    </a:lnTo>
                    <a:lnTo>
                      <a:pt x="0" y="8383"/>
                    </a:lnTo>
                    <a:lnTo>
                      <a:pt x="0" y="13905"/>
                    </a:lnTo>
                    <a:lnTo>
                      <a:pt x="299" y="13730"/>
                    </a:lnTo>
                    <a:lnTo>
                      <a:pt x="597" y="13581"/>
                    </a:lnTo>
                    <a:lnTo>
                      <a:pt x="896" y="13432"/>
                    </a:lnTo>
                    <a:lnTo>
                      <a:pt x="1244" y="13332"/>
                    </a:lnTo>
                    <a:lnTo>
                      <a:pt x="1592" y="13233"/>
                    </a:lnTo>
                    <a:lnTo>
                      <a:pt x="1940" y="13134"/>
                    </a:lnTo>
                    <a:lnTo>
                      <a:pt x="2687" y="12984"/>
                    </a:lnTo>
                    <a:lnTo>
                      <a:pt x="3184" y="12910"/>
                    </a:lnTo>
                    <a:lnTo>
                      <a:pt x="3682" y="12860"/>
                    </a:lnTo>
                    <a:lnTo>
                      <a:pt x="4179" y="12885"/>
                    </a:lnTo>
                    <a:lnTo>
                      <a:pt x="4676" y="12910"/>
                    </a:lnTo>
                    <a:lnTo>
                      <a:pt x="5174" y="12984"/>
                    </a:lnTo>
                    <a:lnTo>
                      <a:pt x="5671" y="13109"/>
                    </a:lnTo>
                    <a:lnTo>
                      <a:pt x="6119" y="13258"/>
                    </a:lnTo>
                    <a:lnTo>
                      <a:pt x="6592" y="13432"/>
                    </a:lnTo>
                    <a:lnTo>
                      <a:pt x="6691" y="13531"/>
                    </a:lnTo>
                    <a:lnTo>
                      <a:pt x="6766" y="13631"/>
                    </a:lnTo>
                    <a:lnTo>
                      <a:pt x="6791" y="13780"/>
                    </a:lnTo>
                    <a:lnTo>
                      <a:pt x="6766" y="13905"/>
                    </a:lnTo>
                    <a:lnTo>
                      <a:pt x="6666" y="14029"/>
                    </a:lnTo>
                    <a:lnTo>
                      <a:pt x="6567" y="14104"/>
                    </a:lnTo>
                    <a:lnTo>
                      <a:pt x="6417" y="14128"/>
                    </a:lnTo>
                    <a:lnTo>
                      <a:pt x="6293" y="14079"/>
                    </a:lnTo>
                    <a:lnTo>
                      <a:pt x="5895" y="13929"/>
                    </a:lnTo>
                    <a:lnTo>
                      <a:pt x="5472" y="13780"/>
                    </a:lnTo>
                    <a:lnTo>
                      <a:pt x="5025" y="13681"/>
                    </a:lnTo>
                    <a:lnTo>
                      <a:pt x="4602" y="13631"/>
                    </a:lnTo>
                    <a:lnTo>
                      <a:pt x="4154" y="13581"/>
                    </a:lnTo>
                    <a:lnTo>
                      <a:pt x="3706" y="13581"/>
                    </a:lnTo>
                    <a:lnTo>
                      <a:pt x="3259" y="13606"/>
                    </a:lnTo>
                    <a:lnTo>
                      <a:pt x="2836" y="13681"/>
                    </a:lnTo>
                    <a:lnTo>
                      <a:pt x="1965" y="13855"/>
                    </a:lnTo>
                    <a:lnTo>
                      <a:pt x="1567" y="13979"/>
                    </a:lnTo>
                    <a:lnTo>
                      <a:pt x="1219" y="14079"/>
                    </a:lnTo>
                    <a:lnTo>
                      <a:pt x="871" y="14228"/>
                    </a:lnTo>
                    <a:lnTo>
                      <a:pt x="548" y="14402"/>
                    </a:lnTo>
                    <a:lnTo>
                      <a:pt x="274" y="14601"/>
                    </a:lnTo>
                    <a:lnTo>
                      <a:pt x="0" y="14850"/>
                    </a:lnTo>
                    <a:lnTo>
                      <a:pt x="0" y="17959"/>
                    </a:lnTo>
                    <a:lnTo>
                      <a:pt x="274" y="18108"/>
                    </a:lnTo>
                    <a:lnTo>
                      <a:pt x="548" y="18257"/>
                    </a:lnTo>
                    <a:lnTo>
                      <a:pt x="821" y="18382"/>
                    </a:lnTo>
                    <a:lnTo>
                      <a:pt x="1120" y="18481"/>
                    </a:lnTo>
                    <a:lnTo>
                      <a:pt x="1418" y="18556"/>
                    </a:lnTo>
                    <a:lnTo>
                      <a:pt x="1766" y="18605"/>
                    </a:lnTo>
                    <a:lnTo>
                      <a:pt x="2139" y="18630"/>
                    </a:lnTo>
                    <a:lnTo>
                      <a:pt x="2537" y="18655"/>
                    </a:lnTo>
                    <a:lnTo>
                      <a:pt x="3010" y="18630"/>
                    </a:lnTo>
                    <a:lnTo>
                      <a:pt x="3458" y="18556"/>
                    </a:lnTo>
                    <a:lnTo>
                      <a:pt x="3856" y="18456"/>
                    </a:lnTo>
                    <a:lnTo>
                      <a:pt x="4229" y="18307"/>
                    </a:lnTo>
                    <a:lnTo>
                      <a:pt x="4477" y="18183"/>
                    </a:lnTo>
                    <a:lnTo>
                      <a:pt x="4701" y="18009"/>
                    </a:lnTo>
                    <a:lnTo>
                      <a:pt x="4900" y="17834"/>
                    </a:lnTo>
                    <a:lnTo>
                      <a:pt x="5050" y="17635"/>
                    </a:lnTo>
                    <a:lnTo>
                      <a:pt x="4776" y="17511"/>
                    </a:lnTo>
                    <a:lnTo>
                      <a:pt x="4502" y="17362"/>
                    </a:lnTo>
                    <a:lnTo>
                      <a:pt x="4229" y="17213"/>
                    </a:lnTo>
                    <a:lnTo>
                      <a:pt x="4005" y="17038"/>
                    </a:lnTo>
                    <a:lnTo>
                      <a:pt x="3781" y="16840"/>
                    </a:lnTo>
                    <a:lnTo>
                      <a:pt x="3557" y="16616"/>
                    </a:lnTo>
                    <a:lnTo>
                      <a:pt x="3383" y="16417"/>
                    </a:lnTo>
                    <a:lnTo>
                      <a:pt x="3209" y="16168"/>
                    </a:lnTo>
                    <a:lnTo>
                      <a:pt x="3159" y="16044"/>
                    </a:lnTo>
                    <a:lnTo>
                      <a:pt x="3184" y="15894"/>
                    </a:lnTo>
                    <a:lnTo>
                      <a:pt x="3234" y="15770"/>
                    </a:lnTo>
                    <a:lnTo>
                      <a:pt x="3333" y="15670"/>
                    </a:lnTo>
                    <a:lnTo>
                      <a:pt x="3458" y="15621"/>
                    </a:lnTo>
                    <a:lnTo>
                      <a:pt x="3607" y="15646"/>
                    </a:lnTo>
                    <a:lnTo>
                      <a:pt x="3731" y="15695"/>
                    </a:lnTo>
                    <a:lnTo>
                      <a:pt x="3831" y="15795"/>
                    </a:lnTo>
                    <a:lnTo>
                      <a:pt x="3980" y="15994"/>
                    </a:lnTo>
                    <a:lnTo>
                      <a:pt x="4129" y="16193"/>
                    </a:lnTo>
                    <a:lnTo>
                      <a:pt x="4328" y="16392"/>
                    </a:lnTo>
                    <a:lnTo>
                      <a:pt x="4527" y="16541"/>
                    </a:lnTo>
                    <a:lnTo>
                      <a:pt x="4751" y="16715"/>
                    </a:lnTo>
                    <a:lnTo>
                      <a:pt x="5000" y="16840"/>
                    </a:lnTo>
                    <a:lnTo>
                      <a:pt x="5248" y="16964"/>
                    </a:lnTo>
                    <a:lnTo>
                      <a:pt x="5522" y="17063"/>
                    </a:lnTo>
                    <a:lnTo>
                      <a:pt x="5547" y="17063"/>
                    </a:lnTo>
                    <a:lnTo>
                      <a:pt x="5920" y="17014"/>
                    </a:lnTo>
                    <a:lnTo>
                      <a:pt x="6268" y="16964"/>
                    </a:lnTo>
                    <a:lnTo>
                      <a:pt x="6641" y="16864"/>
                    </a:lnTo>
                    <a:lnTo>
                      <a:pt x="6990" y="16740"/>
                    </a:lnTo>
                    <a:lnTo>
                      <a:pt x="7338" y="16591"/>
                    </a:lnTo>
                    <a:lnTo>
                      <a:pt x="7661" y="16417"/>
                    </a:lnTo>
                    <a:lnTo>
                      <a:pt x="7960" y="16243"/>
                    </a:lnTo>
                    <a:lnTo>
                      <a:pt x="8258" y="16044"/>
                    </a:lnTo>
                    <a:lnTo>
                      <a:pt x="8532" y="15820"/>
                    </a:lnTo>
                    <a:lnTo>
                      <a:pt x="8805" y="15571"/>
                    </a:lnTo>
                    <a:lnTo>
                      <a:pt x="9029" y="15322"/>
                    </a:lnTo>
                    <a:lnTo>
                      <a:pt x="9228" y="15049"/>
                    </a:lnTo>
                    <a:lnTo>
                      <a:pt x="9427" y="14775"/>
                    </a:lnTo>
                    <a:lnTo>
                      <a:pt x="9576" y="14477"/>
                    </a:lnTo>
                    <a:lnTo>
                      <a:pt x="9701" y="14178"/>
                    </a:lnTo>
                    <a:lnTo>
                      <a:pt x="9775" y="13880"/>
                    </a:lnTo>
                    <a:lnTo>
                      <a:pt x="9850" y="13556"/>
                    </a:lnTo>
                    <a:lnTo>
                      <a:pt x="9875" y="13233"/>
                    </a:lnTo>
                    <a:lnTo>
                      <a:pt x="9924" y="12537"/>
                    </a:lnTo>
                    <a:lnTo>
                      <a:pt x="9949" y="12014"/>
                    </a:lnTo>
                    <a:lnTo>
                      <a:pt x="9900" y="11989"/>
                    </a:lnTo>
                    <a:lnTo>
                      <a:pt x="9576" y="11790"/>
                    </a:lnTo>
                    <a:lnTo>
                      <a:pt x="9253" y="11591"/>
                    </a:lnTo>
                    <a:lnTo>
                      <a:pt x="8905" y="11417"/>
                    </a:lnTo>
                    <a:lnTo>
                      <a:pt x="8557" y="11243"/>
                    </a:lnTo>
                    <a:lnTo>
                      <a:pt x="7835" y="10945"/>
                    </a:lnTo>
                    <a:lnTo>
                      <a:pt x="7089" y="10696"/>
                    </a:lnTo>
                    <a:lnTo>
                      <a:pt x="6318" y="10522"/>
                    </a:lnTo>
                    <a:lnTo>
                      <a:pt x="5920" y="10447"/>
                    </a:lnTo>
                    <a:lnTo>
                      <a:pt x="5522" y="10373"/>
                    </a:lnTo>
                    <a:lnTo>
                      <a:pt x="5124" y="10323"/>
                    </a:lnTo>
                    <a:lnTo>
                      <a:pt x="4726" y="10298"/>
                    </a:lnTo>
                    <a:lnTo>
                      <a:pt x="3930" y="10298"/>
                    </a:lnTo>
                    <a:lnTo>
                      <a:pt x="3781" y="10248"/>
                    </a:lnTo>
                    <a:lnTo>
                      <a:pt x="3682" y="10174"/>
                    </a:lnTo>
                    <a:lnTo>
                      <a:pt x="3607" y="10074"/>
                    </a:lnTo>
                    <a:lnTo>
                      <a:pt x="3557" y="9950"/>
                    </a:lnTo>
                    <a:lnTo>
                      <a:pt x="3582" y="9801"/>
                    </a:lnTo>
                    <a:lnTo>
                      <a:pt x="3657" y="9676"/>
                    </a:lnTo>
                    <a:lnTo>
                      <a:pt x="3781" y="9602"/>
                    </a:lnTo>
                    <a:lnTo>
                      <a:pt x="3930" y="9577"/>
                    </a:lnTo>
                    <a:lnTo>
                      <a:pt x="4751" y="9577"/>
                    </a:lnTo>
                    <a:lnTo>
                      <a:pt x="5547" y="9651"/>
                    </a:lnTo>
                    <a:lnTo>
                      <a:pt x="6343" y="9801"/>
                    </a:lnTo>
                    <a:lnTo>
                      <a:pt x="7139" y="9975"/>
                    </a:lnTo>
                    <a:lnTo>
                      <a:pt x="7910" y="10223"/>
                    </a:lnTo>
                    <a:lnTo>
                      <a:pt x="8631" y="10497"/>
                    </a:lnTo>
                    <a:lnTo>
                      <a:pt x="9352" y="10845"/>
                    </a:lnTo>
                    <a:lnTo>
                      <a:pt x="10024" y="11243"/>
                    </a:lnTo>
                    <a:lnTo>
                      <a:pt x="10099" y="10895"/>
                    </a:lnTo>
                    <a:lnTo>
                      <a:pt x="10223" y="10547"/>
                    </a:lnTo>
                    <a:lnTo>
                      <a:pt x="10372" y="10223"/>
                    </a:lnTo>
                    <a:lnTo>
                      <a:pt x="10546" y="9900"/>
                    </a:lnTo>
                    <a:lnTo>
                      <a:pt x="10770" y="9602"/>
                    </a:lnTo>
                    <a:lnTo>
                      <a:pt x="10994" y="9328"/>
                    </a:lnTo>
                    <a:lnTo>
                      <a:pt x="11218" y="9079"/>
                    </a:lnTo>
                    <a:lnTo>
                      <a:pt x="11491" y="8806"/>
                    </a:lnTo>
                    <a:lnTo>
                      <a:pt x="11989" y="8333"/>
                    </a:lnTo>
                    <a:lnTo>
                      <a:pt x="12188" y="8159"/>
                    </a:lnTo>
                    <a:lnTo>
                      <a:pt x="12238" y="8109"/>
                    </a:lnTo>
                    <a:lnTo>
                      <a:pt x="11715" y="7637"/>
                    </a:lnTo>
                    <a:lnTo>
                      <a:pt x="11442" y="7388"/>
                    </a:lnTo>
                    <a:lnTo>
                      <a:pt x="11143" y="7164"/>
                    </a:lnTo>
                    <a:lnTo>
                      <a:pt x="10845" y="6940"/>
                    </a:lnTo>
                    <a:lnTo>
                      <a:pt x="10497" y="6741"/>
                    </a:lnTo>
                    <a:lnTo>
                      <a:pt x="10148" y="6542"/>
                    </a:lnTo>
                    <a:lnTo>
                      <a:pt x="9750" y="6368"/>
                    </a:lnTo>
                    <a:lnTo>
                      <a:pt x="9352" y="6194"/>
                    </a:lnTo>
                    <a:lnTo>
                      <a:pt x="8905" y="6045"/>
                    </a:lnTo>
                    <a:lnTo>
                      <a:pt x="8432" y="5896"/>
                    </a:lnTo>
                    <a:lnTo>
                      <a:pt x="7935" y="5796"/>
                    </a:lnTo>
                    <a:lnTo>
                      <a:pt x="7388" y="5697"/>
                    </a:lnTo>
                    <a:lnTo>
                      <a:pt x="6815" y="5647"/>
                    </a:lnTo>
                    <a:lnTo>
                      <a:pt x="6194" y="5597"/>
                    </a:lnTo>
                    <a:lnTo>
                      <a:pt x="5522" y="5597"/>
                    </a:lnTo>
                    <a:lnTo>
                      <a:pt x="5373" y="5547"/>
                    </a:lnTo>
                    <a:lnTo>
                      <a:pt x="5273" y="5473"/>
                    </a:lnTo>
                    <a:lnTo>
                      <a:pt x="5199" y="5373"/>
                    </a:lnTo>
                    <a:lnTo>
                      <a:pt x="5174" y="5224"/>
                    </a:lnTo>
                    <a:lnTo>
                      <a:pt x="5199" y="5100"/>
                    </a:lnTo>
                    <a:lnTo>
                      <a:pt x="5273" y="4975"/>
                    </a:lnTo>
                    <a:lnTo>
                      <a:pt x="5373" y="4901"/>
                    </a:lnTo>
                    <a:lnTo>
                      <a:pt x="5522" y="4876"/>
                    </a:lnTo>
                    <a:lnTo>
                      <a:pt x="6243" y="4901"/>
                    </a:lnTo>
                    <a:lnTo>
                      <a:pt x="6915" y="4926"/>
                    </a:lnTo>
                    <a:lnTo>
                      <a:pt x="7537" y="5000"/>
                    </a:lnTo>
                    <a:lnTo>
                      <a:pt x="8109" y="5100"/>
                    </a:lnTo>
                    <a:lnTo>
                      <a:pt x="8656" y="5224"/>
                    </a:lnTo>
                    <a:lnTo>
                      <a:pt x="9153" y="5373"/>
                    </a:lnTo>
                    <a:lnTo>
                      <a:pt x="9626" y="5523"/>
                    </a:lnTo>
                    <a:lnTo>
                      <a:pt x="10074" y="5722"/>
                    </a:lnTo>
                    <a:lnTo>
                      <a:pt x="10497" y="5921"/>
                    </a:lnTo>
                    <a:lnTo>
                      <a:pt x="10870" y="6119"/>
                    </a:lnTo>
                    <a:lnTo>
                      <a:pt x="11243" y="6368"/>
                    </a:lnTo>
                    <a:lnTo>
                      <a:pt x="11591" y="6592"/>
                    </a:lnTo>
                    <a:lnTo>
                      <a:pt x="11914" y="6841"/>
                    </a:lnTo>
                    <a:lnTo>
                      <a:pt x="12213" y="7114"/>
                    </a:lnTo>
                    <a:lnTo>
                      <a:pt x="12760" y="7637"/>
                    </a:lnTo>
                    <a:lnTo>
                      <a:pt x="13058" y="7363"/>
                    </a:lnTo>
                    <a:lnTo>
                      <a:pt x="13332" y="7065"/>
                    </a:lnTo>
                    <a:lnTo>
                      <a:pt x="13556" y="6791"/>
                    </a:lnTo>
                    <a:lnTo>
                      <a:pt x="13780" y="6468"/>
                    </a:lnTo>
                    <a:lnTo>
                      <a:pt x="13904" y="6219"/>
                    </a:lnTo>
                    <a:lnTo>
                      <a:pt x="14028" y="5945"/>
                    </a:lnTo>
                    <a:lnTo>
                      <a:pt x="14103" y="5647"/>
                    </a:lnTo>
                    <a:lnTo>
                      <a:pt x="14178" y="5324"/>
                    </a:lnTo>
                    <a:lnTo>
                      <a:pt x="14203" y="5025"/>
                    </a:lnTo>
                    <a:lnTo>
                      <a:pt x="14178" y="4727"/>
                    </a:lnTo>
                    <a:lnTo>
                      <a:pt x="14103" y="4478"/>
                    </a:lnTo>
                    <a:lnTo>
                      <a:pt x="14053" y="4354"/>
                    </a:lnTo>
                    <a:lnTo>
                      <a:pt x="13979" y="4229"/>
                    </a:lnTo>
                    <a:lnTo>
                      <a:pt x="13630" y="3831"/>
                    </a:lnTo>
                    <a:lnTo>
                      <a:pt x="13556" y="3831"/>
                    </a:lnTo>
                    <a:lnTo>
                      <a:pt x="13282" y="3881"/>
                    </a:lnTo>
                    <a:lnTo>
                      <a:pt x="13034" y="3931"/>
                    </a:lnTo>
                    <a:lnTo>
                      <a:pt x="12760" y="4030"/>
                    </a:lnTo>
                    <a:lnTo>
                      <a:pt x="12536" y="4155"/>
                    </a:lnTo>
                    <a:lnTo>
                      <a:pt x="12312" y="4304"/>
                    </a:lnTo>
                    <a:lnTo>
                      <a:pt x="12138" y="4478"/>
                    </a:lnTo>
                    <a:lnTo>
                      <a:pt x="11989" y="4677"/>
                    </a:lnTo>
                    <a:lnTo>
                      <a:pt x="11889" y="4901"/>
                    </a:lnTo>
                    <a:lnTo>
                      <a:pt x="11840" y="4975"/>
                    </a:lnTo>
                    <a:lnTo>
                      <a:pt x="11740" y="5050"/>
                    </a:lnTo>
                    <a:lnTo>
                      <a:pt x="11666" y="5100"/>
                    </a:lnTo>
                    <a:lnTo>
                      <a:pt x="11541" y="5125"/>
                    </a:lnTo>
                    <a:lnTo>
                      <a:pt x="11417" y="5100"/>
                    </a:lnTo>
                    <a:lnTo>
                      <a:pt x="11292" y="5000"/>
                    </a:lnTo>
                    <a:lnTo>
                      <a:pt x="11218" y="4901"/>
                    </a:lnTo>
                    <a:lnTo>
                      <a:pt x="11193" y="4776"/>
                    </a:lnTo>
                    <a:lnTo>
                      <a:pt x="11218" y="4627"/>
                    </a:lnTo>
                    <a:lnTo>
                      <a:pt x="11342" y="4378"/>
                    </a:lnTo>
                    <a:lnTo>
                      <a:pt x="11516" y="4130"/>
                    </a:lnTo>
                    <a:lnTo>
                      <a:pt x="11715" y="3906"/>
                    </a:lnTo>
                    <a:lnTo>
                      <a:pt x="11939" y="3707"/>
                    </a:lnTo>
                    <a:lnTo>
                      <a:pt x="12188" y="3558"/>
                    </a:lnTo>
                    <a:lnTo>
                      <a:pt x="12461" y="3408"/>
                    </a:lnTo>
                    <a:lnTo>
                      <a:pt x="12735" y="3284"/>
                    </a:lnTo>
                    <a:lnTo>
                      <a:pt x="13034" y="3209"/>
                    </a:lnTo>
                    <a:lnTo>
                      <a:pt x="12536" y="2762"/>
                    </a:lnTo>
                    <a:lnTo>
                      <a:pt x="12014" y="2339"/>
                    </a:lnTo>
                    <a:lnTo>
                      <a:pt x="11467" y="1941"/>
                    </a:lnTo>
                    <a:lnTo>
                      <a:pt x="10870" y="1568"/>
                    </a:lnTo>
                    <a:lnTo>
                      <a:pt x="10273" y="1245"/>
                    </a:lnTo>
                    <a:lnTo>
                      <a:pt x="9626" y="946"/>
                    </a:lnTo>
                    <a:lnTo>
                      <a:pt x="8979" y="697"/>
                    </a:lnTo>
                    <a:lnTo>
                      <a:pt x="8308" y="449"/>
                    </a:lnTo>
                    <a:lnTo>
                      <a:pt x="7910" y="349"/>
                    </a:lnTo>
                    <a:lnTo>
                      <a:pt x="7512" y="250"/>
                    </a:lnTo>
                    <a:lnTo>
                      <a:pt x="7114" y="175"/>
                    </a:lnTo>
                    <a:lnTo>
                      <a:pt x="6716" y="100"/>
                    </a:lnTo>
                    <a:lnTo>
                      <a:pt x="6343" y="51"/>
                    </a:lnTo>
                    <a:lnTo>
                      <a:pt x="59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2328927" y="2212429"/>
                <a:ext cx="292336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179" h="18656" extrusionOk="0">
                    <a:moveTo>
                      <a:pt x="8880" y="1"/>
                    </a:moveTo>
                    <a:lnTo>
                      <a:pt x="8159" y="26"/>
                    </a:lnTo>
                    <a:lnTo>
                      <a:pt x="7413" y="100"/>
                    </a:lnTo>
                    <a:lnTo>
                      <a:pt x="6642" y="250"/>
                    </a:lnTo>
                    <a:lnTo>
                      <a:pt x="5871" y="449"/>
                    </a:lnTo>
                    <a:lnTo>
                      <a:pt x="5199" y="697"/>
                    </a:lnTo>
                    <a:lnTo>
                      <a:pt x="4553" y="946"/>
                    </a:lnTo>
                    <a:lnTo>
                      <a:pt x="3931" y="1245"/>
                    </a:lnTo>
                    <a:lnTo>
                      <a:pt x="3309" y="1568"/>
                    </a:lnTo>
                    <a:lnTo>
                      <a:pt x="2737" y="1941"/>
                    </a:lnTo>
                    <a:lnTo>
                      <a:pt x="2165" y="2339"/>
                    </a:lnTo>
                    <a:lnTo>
                      <a:pt x="1642" y="2762"/>
                    </a:lnTo>
                    <a:lnTo>
                      <a:pt x="1145" y="3209"/>
                    </a:lnTo>
                    <a:lnTo>
                      <a:pt x="1444" y="3284"/>
                    </a:lnTo>
                    <a:lnTo>
                      <a:pt x="1742" y="3408"/>
                    </a:lnTo>
                    <a:lnTo>
                      <a:pt x="2016" y="3558"/>
                    </a:lnTo>
                    <a:lnTo>
                      <a:pt x="2264" y="3707"/>
                    </a:lnTo>
                    <a:lnTo>
                      <a:pt x="2488" y="3906"/>
                    </a:lnTo>
                    <a:lnTo>
                      <a:pt x="2687" y="4130"/>
                    </a:lnTo>
                    <a:lnTo>
                      <a:pt x="2836" y="4378"/>
                    </a:lnTo>
                    <a:lnTo>
                      <a:pt x="2961" y="4627"/>
                    </a:lnTo>
                    <a:lnTo>
                      <a:pt x="2986" y="4776"/>
                    </a:lnTo>
                    <a:lnTo>
                      <a:pt x="2961" y="4901"/>
                    </a:lnTo>
                    <a:lnTo>
                      <a:pt x="2886" y="5025"/>
                    </a:lnTo>
                    <a:lnTo>
                      <a:pt x="2762" y="5100"/>
                    </a:lnTo>
                    <a:lnTo>
                      <a:pt x="2637" y="5125"/>
                    </a:lnTo>
                    <a:lnTo>
                      <a:pt x="2538" y="5100"/>
                    </a:lnTo>
                    <a:lnTo>
                      <a:pt x="2438" y="5050"/>
                    </a:lnTo>
                    <a:lnTo>
                      <a:pt x="2364" y="4975"/>
                    </a:lnTo>
                    <a:lnTo>
                      <a:pt x="2314" y="4901"/>
                    </a:lnTo>
                    <a:lnTo>
                      <a:pt x="2190" y="4677"/>
                    </a:lnTo>
                    <a:lnTo>
                      <a:pt x="2040" y="4478"/>
                    </a:lnTo>
                    <a:lnTo>
                      <a:pt x="1866" y="4304"/>
                    </a:lnTo>
                    <a:lnTo>
                      <a:pt x="1642" y="4155"/>
                    </a:lnTo>
                    <a:lnTo>
                      <a:pt x="1419" y="4030"/>
                    </a:lnTo>
                    <a:lnTo>
                      <a:pt x="1170" y="3931"/>
                    </a:lnTo>
                    <a:lnTo>
                      <a:pt x="896" y="3881"/>
                    </a:lnTo>
                    <a:lnTo>
                      <a:pt x="623" y="3831"/>
                    </a:lnTo>
                    <a:lnTo>
                      <a:pt x="548" y="3831"/>
                    </a:lnTo>
                    <a:lnTo>
                      <a:pt x="200" y="4229"/>
                    </a:lnTo>
                    <a:lnTo>
                      <a:pt x="150" y="4354"/>
                    </a:lnTo>
                    <a:lnTo>
                      <a:pt x="76" y="4478"/>
                    </a:lnTo>
                    <a:lnTo>
                      <a:pt x="26" y="4752"/>
                    </a:lnTo>
                    <a:lnTo>
                      <a:pt x="1" y="5025"/>
                    </a:lnTo>
                    <a:lnTo>
                      <a:pt x="26" y="5324"/>
                    </a:lnTo>
                    <a:lnTo>
                      <a:pt x="76" y="5647"/>
                    </a:lnTo>
                    <a:lnTo>
                      <a:pt x="150" y="5945"/>
                    </a:lnTo>
                    <a:lnTo>
                      <a:pt x="275" y="6219"/>
                    </a:lnTo>
                    <a:lnTo>
                      <a:pt x="424" y="6468"/>
                    </a:lnTo>
                    <a:lnTo>
                      <a:pt x="623" y="6791"/>
                    </a:lnTo>
                    <a:lnTo>
                      <a:pt x="871" y="7065"/>
                    </a:lnTo>
                    <a:lnTo>
                      <a:pt x="1120" y="7363"/>
                    </a:lnTo>
                    <a:lnTo>
                      <a:pt x="1419" y="7637"/>
                    </a:lnTo>
                    <a:lnTo>
                      <a:pt x="1991" y="7114"/>
                    </a:lnTo>
                    <a:lnTo>
                      <a:pt x="2289" y="6841"/>
                    </a:lnTo>
                    <a:lnTo>
                      <a:pt x="2613" y="6592"/>
                    </a:lnTo>
                    <a:lnTo>
                      <a:pt x="2936" y="6368"/>
                    </a:lnTo>
                    <a:lnTo>
                      <a:pt x="3309" y="6119"/>
                    </a:lnTo>
                    <a:lnTo>
                      <a:pt x="3682" y="5921"/>
                    </a:lnTo>
                    <a:lnTo>
                      <a:pt x="4105" y="5722"/>
                    </a:lnTo>
                    <a:lnTo>
                      <a:pt x="4553" y="5523"/>
                    </a:lnTo>
                    <a:lnTo>
                      <a:pt x="5025" y="5373"/>
                    </a:lnTo>
                    <a:lnTo>
                      <a:pt x="5523" y="5224"/>
                    </a:lnTo>
                    <a:lnTo>
                      <a:pt x="6070" y="5100"/>
                    </a:lnTo>
                    <a:lnTo>
                      <a:pt x="6667" y="5000"/>
                    </a:lnTo>
                    <a:lnTo>
                      <a:pt x="7289" y="4926"/>
                    </a:lnTo>
                    <a:lnTo>
                      <a:pt x="7960" y="4901"/>
                    </a:lnTo>
                    <a:lnTo>
                      <a:pt x="8656" y="4876"/>
                    </a:lnTo>
                    <a:lnTo>
                      <a:pt x="8806" y="4901"/>
                    </a:lnTo>
                    <a:lnTo>
                      <a:pt x="8905" y="4975"/>
                    </a:lnTo>
                    <a:lnTo>
                      <a:pt x="9005" y="5100"/>
                    </a:lnTo>
                    <a:lnTo>
                      <a:pt x="9030" y="5224"/>
                    </a:lnTo>
                    <a:lnTo>
                      <a:pt x="9005" y="5373"/>
                    </a:lnTo>
                    <a:lnTo>
                      <a:pt x="8905" y="5473"/>
                    </a:lnTo>
                    <a:lnTo>
                      <a:pt x="8806" y="5547"/>
                    </a:lnTo>
                    <a:lnTo>
                      <a:pt x="8656" y="5597"/>
                    </a:lnTo>
                    <a:lnTo>
                      <a:pt x="8010" y="5597"/>
                    </a:lnTo>
                    <a:lnTo>
                      <a:pt x="7388" y="5647"/>
                    </a:lnTo>
                    <a:lnTo>
                      <a:pt x="6791" y="5697"/>
                    </a:lnTo>
                    <a:lnTo>
                      <a:pt x="6269" y="5796"/>
                    </a:lnTo>
                    <a:lnTo>
                      <a:pt x="5746" y="5896"/>
                    </a:lnTo>
                    <a:lnTo>
                      <a:pt x="5274" y="6045"/>
                    </a:lnTo>
                    <a:lnTo>
                      <a:pt x="4851" y="6194"/>
                    </a:lnTo>
                    <a:lnTo>
                      <a:pt x="4428" y="6368"/>
                    </a:lnTo>
                    <a:lnTo>
                      <a:pt x="4055" y="6542"/>
                    </a:lnTo>
                    <a:lnTo>
                      <a:pt x="3682" y="6741"/>
                    </a:lnTo>
                    <a:lnTo>
                      <a:pt x="3359" y="6940"/>
                    </a:lnTo>
                    <a:lnTo>
                      <a:pt x="3035" y="7164"/>
                    </a:lnTo>
                    <a:lnTo>
                      <a:pt x="2737" y="7388"/>
                    </a:lnTo>
                    <a:lnTo>
                      <a:pt x="2463" y="7637"/>
                    </a:lnTo>
                    <a:lnTo>
                      <a:pt x="1941" y="8109"/>
                    </a:lnTo>
                    <a:lnTo>
                      <a:pt x="1991" y="8159"/>
                    </a:lnTo>
                    <a:lnTo>
                      <a:pt x="2190" y="8333"/>
                    </a:lnTo>
                    <a:lnTo>
                      <a:pt x="2712" y="8806"/>
                    </a:lnTo>
                    <a:lnTo>
                      <a:pt x="2961" y="9079"/>
                    </a:lnTo>
                    <a:lnTo>
                      <a:pt x="3209" y="9328"/>
                    </a:lnTo>
                    <a:lnTo>
                      <a:pt x="3433" y="9602"/>
                    </a:lnTo>
                    <a:lnTo>
                      <a:pt x="3632" y="9900"/>
                    </a:lnTo>
                    <a:lnTo>
                      <a:pt x="3806" y="10223"/>
                    </a:lnTo>
                    <a:lnTo>
                      <a:pt x="3956" y="10547"/>
                    </a:lnTo>
                    <a:lnTo>
                      <a:pt x="4080" y="10895"/>
                    </a:lnTo>
                    <a:lnTo>
                      <a:pt x="4155" y="11243"/>
                    </a:lnTo>
                    <a:lnTo>
                      <a:pt x="4478" y="11044"/>
                    </a:lnTo>
                    <a:lnTo>
                      <a:pt x="4826" y="10845"/>
                    </a:lnTo>
                    <a:lnTo>
                      <a:pt x="5547" y="10497"/>
                    </a:lnTo>
                    <a:lnTo>
                      <a:pt x="6294" y="10223"/>
                    </a:lnTo>
                    <a:lnTo>
                      <a:pt x="7065" y="9975"/>
                    </a:lnTo>
                    <a:lnTo>
                      <a:pt x="7836" y="9801"/>
                    </a:lnTo>
                    <a:lnTo>
                      <a:pt x="8632" y="9651"/>
                    </a:lnTo>
                    <a:lnTo>
                      <a:pt x="9452" y="9577"/>
                    </a:lnTo>
                    <a:lnTo>
                      <a:pt x="10273" y="9577"/>
                    </a:lnTo>
                    <a:lnTo>
                      <a:pt x="10398" y="9602"/>
                    </a:lnTo>
                    <a:lnTo>
                      <a:pt x="10522" y="9676"/>
                    </a:lnTo>
                    <a:lnTo>
                      <a:pt x="10597" y="9801"/>
                    </a:lnTo>
                    <a:lnTo>
                      <a:pt x="10621" y="9950"/>
                    </a:lnTo>
                    <a:lnTo>
                      <a:pt x="10621" y="10000"/>
                    </a:lnTo>
                    <a:lnTo>
                      <a:pt x="10597" y="10074"/>
                    </a:lnTo>
                    <a:lnTo>
                      <a:pt x="10497" y="10174"/>
                    </a:lnTo>
                    <a:lnTo>
                      <a:pt x="10398" y="10248"/>
                    </a:lnTo>
                    <a:lnTo>
                      <a:pt x="10248" y="10298"/>
                    </a:lnTo>
                    <a:lnTo>
                      <a:pt x="9452" y="10298"/>
                    </a:lnTo>
                    <a:lnTo>
                      <a:pt x="9054" y="10323"/>
                    </a:lnTo>
                    <a:lnTo>
                      <a:pt x="8656" y="10373"/>
                    </a:lnTo>
                    <a:lnTo>
                      <a:pt x="7861" y="10522"/>
                    </a:lnTo>
                    <a:lnTo>
                      <a:pt x="7090" y="10696"/>
                    </a:lnTo>
                    <a:lnTo>
                      <a:pt x="6343" y="10945"/>
                    </a:lnTo>
                    <a:lnTo>
                      <a:pt x="5970" y="11094"/>
                    </a:lnTo>
                    <a:lnTo>
                      <a:pt x="5622" y="11243"/>
                    </a:lnTo>
                    <a:lnTo>
                      <a:pt x="5274" y="11417"/>
                    </a:lnTo>
                    <a:lnTo>
                      <a:pt x="4926" y="11591"/>
                    </a:lnTo>
                    <a:lnTo>
                      <a:pt x="4602" y="11790"/>
                    </a:lnTo>
                    <a:lnTo>
                      <a:pt x="4279" y="11989"/>
                    </a:lnTo>
                    <a:lnTo>
                      <a:pt x="4254" y="12014"/>
                    </a:lnTo>
                    <a:lnTo>
                      <a:pt x="4279" y="12537"/>
                    </a:lnTo>
                    <a:lnTo>
                      <a:pt x="4304" y="13233"/>
                    </a:lnTo>
                    <a:lnTo>
                      <a:pt x="4354" y="13556"/>
                    </a:lnTo>
                    <a:lnTo>
                      <a:pt x="4403" y="13880"/>
                    </a:lnTo>
                    <a:lnTo>
                      <a:pt x="4503" y="14178"/>
                    </a:lnTo>
                    <a:lnTo>
                      <a:pt x="4627" y="14477"/>
                    </a:lnTo>
                    <a:lnTo>
                      <a:pt x="4776" y="14775"/>
                    </a:lnTo>
                    <a:lnTo>
                      <a:pt x="4951" y="15049"/>
                    </a:lnTo>
                    <a:lnTo>
                      <a:pt x="5149" y="15322"/>
                    </a:lnTo>
                    <a:lnTo>
                      <a:pt x="5398" y="15571"/>
                    </a:lnTo>
                    <a:lnTo>
                      <a:pt x="5647" y="15820"/>
                    </a:lnTo>
                    <a:lnTo>
                      <a:pt x="5921" y="16044"/>
                    </a:lnTo>
                    <a:lnTo>
                      <a:pt x="6219" y="16243"/>
                    </a:lnTo>
                    <a:lnTo>
                      <a:pt x="6517" y="16417"/>
                    </a:lnTo>
                    <a:lnTo>
                      <a:pt x="6866" y="16591"/>
                    </a:lnTo>
                    <a:lnTo>
                      <a:pt x="7189" y="16740"/>
                    </a:lnTo>
                    <a:lnTo>
                      <a:pt x="7537" y="16864"/>
                    </a:lnTo>
                    <a:lnTo>
                      <a:pt x="7910" y="16964"/>
                    </a:lnTo>
                    <a:lnTo>
                      <a:pt x="8283" y="17014"/>
                    </a:lnTo>
                    <a:lnTo>
                      <a:pt x="8656" y="17063"/>
                    </a:lnTo>
                    <a:lnTo>
                      <a:pt x="8681" y="17063"/>
                    </a:lnTo>
                    <a:lnTo>
                      <a:pt x="8930" y="16964"/>
                    </a:lnTo>
                    <a:lnTo>
                      <a:pt x="9179" y="16840"/>
                    </a:lnTo>
                    <a:lnTo>
                      <a:pt x="9428" y="16715"/>
                    </a:lnTo>
                    <a:lnTo>
                      <a:pt x="9651" y="16541"/>
                    </a:lnTo>
                    <a:lnTo>
                      <a:pt x="9850" y="16392"/>
                    </a:lnTo>
                    <a:lnTo>
                      <a:pt x="10049" y="16193"/>
                    </a:lnTo>
                    <a:lnTo>
                      <a:pt x="10223" y="15994"/>
                    </a:lnTo>
                    <a:lnTo>
                      <a:pt x="10373" y="15795"/>
                    </a:lnTo>
                    <a:lnTo>
                      <a:pt x="10472" y="15695"/>
                    </a:lnTo>
                    <a:lnTo>
                      <a:pt x="10597" y="15646"/>
                    </a:lnTo>
                    <a:lnTo>
                      <a:pt x="10721" y="15621"/>
                    </a:lnTo>
                    <a:lnTo>
                      <a:pt x="10870" y="15670"/>
                    </a:lnTo>
                    <a:lnTo>
                      <a:pt x="10970" y="15770"/>
                    </a:lnTo>
                    <a:lnTo>
                      <a:pt x="11019" y="15894"/>
                    </a:lnTo>
                    <a:lnTo>
                      <a:pt x="11019" y="16044"/>
                    </a:lnTo>
                    <a:lnTo>
                      <a:pt x="10970" y="16168"/>
                    </a:lnTo>
                    <a:lnTo>
                      <a:pt x="10796" y="16417"/>
                    </a:lnTo>
                    <a:lnTo>
                      <a:pt x="10621" y="16641"/>
                    </a:lnTo>
                    <a:lnTo>
                      <a:pt x="10422" y="16840"/>
                    </a:lnTo>
                    <a:lnTo>
                      <a:pt x="10199" y="17038"/>
                    </a:lnTo>
                    <a:lnTo>
                      <a:pt x="9950" y="17213"/>
                    </a:lnTo>
                    <a:lnTo>
                      <a:pt x="9701" y="17362"/>
                    </a:lnTo>
                    <a:lnTo>
                      <a:pt x="9428" y="17511"/>
                    </a:lnTo>
                    <a:lnTo>
                      <a:pt x="9129" y="17635"/>
                    </a:lnTo>
                    <a:lnTo>
                      <a:pt x="9303" y="17834"/>
                    </a:lnTo>
                    <a:lnTo>
                      <a:pt x="9477" y="18009"/>
                    </a:lnTo>
                    <a:lnTo>
                      <a:pt x="9701" y="18183"/>
                    </a:lnTo>
                    <a:lnTo>
                      <a:pt x="9975" y="18307"/>
                    </a:lnTo>
                    <a:lnTo>
                      <a:pt x="10323" y="18456"/>
                    </a:lnTo>
                    <a:lnTo>
                      <a:pt x="10746" y="18556"/>
                    </a:lnTo>
                    <a:lnTo>
                      <a:pt x="11169" y="18630"/>
                    </a:lnTo>
                    <a:lnTo>
                      <a:pt x="11641" y="18655"/>
                    </a:lnTo>
                    <a:lnTo>
                      <a:pt x="12039" y="18630"/>
                    </a:lnTo>
                    <a:lnTo>
                      <a:pt x="12412" y="18605"/>
                    </a:lnTo>
                    <a:lnTo>
                      <a:pt x="12760" y="18556"/>
                    </a:lnTo>
                    <a:lnTo>
                      <a:pt x="13084" y="18481"/>
                    </a:lnTo>
                    <a:lnTo>
                      <a:pt x="13382" y="18382"/>
                    </a:lnTo>
                    <a:lnTo>
                      <a:pt x="13656" y="18257"/>
                    </a:lnTo>
                    <a:lnTo>
                      <a:pt x="13929" y="18108"/>
                    </a:lnTo>
                    <a:lnTo>
                      <a:pt x="14178" y="17959"/>
                    </a:lnTo>
                    <a:lnTo>
                      <a:pt x="14178" y="14850"/>
                    </a:lnTo>
                    <a:lnTo>
                      <a:pt x="13929" y="14601"/>
                    </a:lnTo>
                    <a:lnTo>
                      <a:pt x="13631" y="14402"/>
                    </a:lnTo>
                    <a:lnTo>
                      <a:pt x="13308" y="14228"/>
                    </a:lnTo>
                    <a:lnTo>
                      <a:pt x="12984" y="14079"/>
                    </a:lnTo>
                    <a:lnTo>
                      <a:pt x="12611" y="13979"/>
                    </a:lnTo>
                    <a:lnTo>
                      <a:pt x="12213" y="13855"/>
                    </a:lnTo>
                    <a:lnTo>
                      <a:pt x="11368" y="13681"/>
                    </a:lnTo>
                    <a:lnTo>
                      <a:pt x="10920" y="13606"/>
                    </a:lnTo>
                    <a:lnTo>
                      <a:pt x="10472" y="13581"/>
                    </a:lnTo>
                    <a:lnTo>
                      <a:pt x="10024" y="13581"/>
                    </a:lnTo>
                    <a:lnTo>
                      <a:pt x="9602" y="13631"/>
                    </a:lnTo>
                    <a:lnTo>
                      <a:pt x="9154" y="13681"/>
                    </a:lnTo>
                    <a:lnTo>
                      <a:pt x="8731" y="13780"/>
                    </a:lnTo>
                    <a:lnTo>
                      <a:pt x="8308" y="13929"/>
                    </a:lnTo>
                    <a:lnTo>
                      <a:pt x="7910" y="14079"/>
                    </a:lnTo>
                    <a:lnTo>
                      <a:pt x="7761" y="14104"/>
                    </a:lnTo>
                    <a:lnTo>
                      <a:pt x="7637" y="14104"/>
                    </a:lnTo>
                    <a:lnTo>
                      <a:pt x="7512" y="14029"/>
                    </a:lnTo>
                    <a:lnTo>
                      <a:pt x="7438" y="13905"/>
                    </a:lnTo>
                    <a:lnTo>
                      <a:pt x="7388" y="13780"/>
                    </a:lnTo>
                    <a:lnTo>
                      <a:pt x="7413" y="13631"/>
                    </a:lnTo>
                    <a:lnTo>
                      <a:pt x="7487" y="13531"/>
                    </a:lnTo>
                    <a:lnTo>
                      <a:pt x="7612" y="13432"/>
                    </a:lnTo>
                    <a:lnTo>
                      <a:pt x="8060" y="13258"/>
                    </a:lnTo>
                    <a:lnTo>
                      <a:pt x="8532" y="13109"/>
                    </a:lnTo>
                    <a:lnTo>
                      <a:pt x="9005" y="12984"/>
                    </a:lnTo>
                    <a:lnTo>
                      <a:pt x="9502" y="12910"/>
                    </a:lnTo>
                    <a:lnTo>
                      <a:pt x="10000" y="12885"/>
                    </a:lnTo>
                    <a:lnTo>
                      <a:pt x="10497" y="12860"/>
                    </a:lnTo>
                    <a:lnTo>
                      <a:pt x="10994" y="12910"/>
                    </a:lnTo>
                    <a:lnTo>
                      <a:pt x="11492" y="12984"/>
                    </a:lnTo>
                    <a:lnTo>
                      <a:pt x="12238" y="13134"/>
                    </a:lnTo>
                    <a:lnTo>
                      <a:pt x="12611" y="13233"/>
                    </a:lnTo>
                    <a:lnTo>
                      <a:pt x="12959" y="13332"/>
                    </a:lnTo>
                    <a:lnTo>
                      <a:pt x="13283" y="13432"/>
                    </a:lnTo>
                    <a:lnTo>
                      <a:pt x="13606" y="13581"/>
                    </a:lnTo>
                    <a:lnTo>
                      <a:pt x="13905" y="13730"/>
                    </a:lnTo>
                    <a:lnTo>
                      <a:pt x="14178" y="13905"/>
                    </a:lnTo>
                    <a:lnTo>
                      <a:pt x="14178" y="8383"/>
                    </a:lnTo>
                    <a:lnTo>
                      <a:pt x="13432" y="8184"/>
                    </a:lnTo>
                    <a:lnTo>
                      <a:pt x="12686" y="8035"/>
                    </a:lnTo>
                    <a:lnTo>
                      <a:pt x="11915" y="7935"/>
                    </a:lnTo>
                    <a:lnTo>
                      <a:pt x="11169" y="7885"/>
                    </a:lnTo>
                    <a:lnTo>
                      <a:pt x="10398" y="7910"/>
                    </a:lnTo>
                    <a:lnTo>
                      <a:pt x="9602" y="7985"/>
                    </a:lnTo>
                    <a:lnTo>
                      <a:pt x="8831" y="8084"/>
                    </a:lnTo>
                    <a:lnTo>
                      <a:pt x="8035" y="8259"/>
                    </a:lnTo>
                    <a:lnTo>
                      <a:pt x="7960" y="8283"/>
                    </a:lnTo>
                    <a:lnTo>
                      <a:pt x="7885" y="8259"/>
                    </a:lnTo>
                    <a:lnTo>
                      <a:pt x="7761" y="8234"/>
                    </a:lnTo>
                    <a:lnTo>
                      <a:pt x="7662" y="8134"/>
                    </a:lnTo>
                    <a:lnTo>
                      <a:pt x="7587" y="8010"/>
                    </a:lnTo>
                    <a:lnTo>
                      <a:pt x="7587" y="7861"/>
                    </a:lnTo>
                    <a:lnTo>
                      <a:pt x="7637" y="7736"/>
                    </a:lnTo>
                    <a:lnTo>
                      <a:pt x="7736" y="7637"/>
                    </a:lnTo>
                    <a:lnTo>
                      <a:pt x="7861" y="7562"/>
                    </a:lnTo>
                    <a:lnTo>
                      <a:pt x="8681" y="7388"/>
                    </a:lnTo>
                    <a:lnTo>
                      <a:pt x="9477" y="7264"/>
                    </a:lnTo>
                    <a:lnTo>
                      <a:pt x="10273" y="7189"/>
                    </a:lnTo>
                    <a:lnTo>
                      <a:pt x="11069" y="7189"/>
                    </a:lnTo>
                    <a:lnTo>
                      <a:pt x="11865" y="7214"/>
                    </a:lnTo>
                    <a:lnTo>
                      <a:pt x="12636" y="7313"/>
                    </a:lnTo>
                    <a:lnTo>
                      <a:pt x="13407" y="7438"/>
                    </a:lnTo>
                    <a:lnTo>
                      <a:pt x="14178" y="7637"/>
                    </a:lnTo>
                    <a:lnTo>
                      <a:pt x="14178" y="6244"/>
                    </a:lnTo>
                    <a:lnTo>
                      <a:pt x="14178" y="5945"/>
                    </a:lnTo>
                    <a:lnTo>
                      <a:pt x="14153" y="5622"/>
                    </a:lnTo>
                    <a:lnTo>
                      <a:pt x="14054" y="5000"/>
                    </a:lnTo>
                    <a:lnTo>
                      <a:pt x="13929" y="4378"/>
                    </a:lnTo>
                    <a:lnTo>
                      <a:pt x="13755" y="3732"/>
                    </a:lnTo>
                    <a:lnTo>
                      <a:pt x="13308" y="3483"/>
                    </a:lnTo>
                    <a:lnTo>
                      <a:pt x="12860" y="3234"/>
                    </a:lnTo>
                    <a:lnTo>
                      <a:pt x="12362" y="3035"/>
                    </a:lnTo>
                    <a:lnTo>
                      <a:pt x="11865" y="2861"/>
                    </a:lnTo>
                    <a:lnTo>
                      <a:pt x="11368" y="2712"/>
                    </a:lnTo>
                    <a:lnTo>
                      <a:pt x="10845" y="2612"/>
                    </a:lnTo>
                    <a:lnTo>
                      <a:pt x="10323" y="2513"/>
                    </a:lnTo>
                    <a:lnTo>
                      <a:pt x="9801" y="2463"/>
                    </a:lnTo>
                    <a:lnTo>
                      <a:pt x="9253" y="2438"/>
                    </a:lnTo>
                    <a:lnTo>
                      <a:pt x="8706" y="2438"/>
                    </a:lnTo>
                    <a:lnTo>
                      <a:pt x="8184" y="2463"/>
                    </a:lnTo>
                    <a:lnTo>
                      <a:pt x="7637" y="2538"/>
                    </a:lnTo>
                    <a:lnTo>
                      <a:pt x="7090" y="2637"/>
                    </a:lnTo>
                    <a:lnTo>
                      <a:pt x="6567" y="2762"/>
                    </a:lnTo>
                    <a:lnTo>
                      <a:pt x="6020" y="2911"/>
                    </a:lnTo>
                    <a:lnTo>
                      <a:pt x="5498" y="3110"/>
                    </a:lnTo>
                    <a:lnTo>
                      <a:pt x="5348" y="3135"/>
                    </a:lnTo>
                    <a:lnTo>
                      <a:pt x="5224" y="3110"/>
                    </a:lnTo>
                    <a:lnTo>
                      <a:pt x="5125" y="3010"/>
                    </a:lnTo>
                    <a:lnTo>
                      <a:pt x="5025" y="2911"/>
                    </a:lnTo>
                    <a:lnTo>
                      <a:pt x="5000" y="2762"/>
                    </a:lnTo>
                    <a:lnTo>
                      <a:pt x="5050" y="2637"/>
                    </a:lnTo>
                    <a:lnTo>
                      <a:pt x="5125" y="2513"/>
                    </a:lnTo>
                    <a:lnTo>
                      <a:pt x="5249" y="2438"/>
                    </a:lnTo>
                    <a:lnTo>
                      <a:pt x="5746" y="2264"/>
                    </a:lnTo>
                    <a:lnTo>
                      <a:pt x="6269" y="2090"/>
                    </a:lnTo>
                    <a:lnTo>
                      <a:pt x="6816" y="1966"/>
                    </a:lnTo>
                    <a:lnTo>
                      <a:pt x="7338" y="1866"/>
                    </a:lnTo>
                    <a:lnTo>
                      <a:pt x="7861" y="1792"/>
                    </a:lnTo>
                    <a:lnTo>
                      <a:pt x="8408" y="1742"/>
                    </a:lnTo>
                    <a:lnTo>
                      <a:pt x="8930" y="1717"/>
                    </a:lnTo>
                    <a:lnTo>
                      <a:pt x="9477" y="1742"/>
                    </a:lnTo>
                    <a:lnTo>
                      <a:pt x="10000" y="1767"/>
                    </a:lnTo>
                    <a:lnTo>
                      <a:pt x="10522" y="1841"/>
                    </a:lnTo>
                    <a:lnTo>
                      <a:pt x="11044" y="1916"/>
                    </a:lnTo>
                    <a:lnTo>
                      <a:pt x="11542" y="2040"/>
                    </a:lnTo>
                    <a:lnTo>
                      <a:pt x="12039" y="2190"/>
                    </a:lnTo>
                    <a:lnTo>
                      <a:pt x="12537" y="2339"/>
                    </a:lnTo>
                    <a:lnTo>
                      <a:pt x="13009" y="2538"/>
                    </a:lnTo>
                    <a:lnTo>
                      <a:pt x="13482" y="2762"/>
                    </a:lnTo>
                    <a:lnTo>
                      <a:pt x="13482" y="2762"/>
                    </a:lnTo>
                    <a:lnTo>
                      <a:pt x="13357" y="2438"/>
                    </a:lnTo>
                    <a:lnTo>
                      <a:pt x="13233" y="2115"/>
                    </a:lnTo>
                    <a:lnTo>
                      <a:pt x="13084" y="1792"/>
                    </a:lnTo>
                    <a:lnTo>
                      <a:pt x="12885" y="1493"/>
                    </a:lnTo>
                    <a:lnTo>
                      <a:pt x="12661" y="1220"/>
                    </a:lnTo>
                    <a:lnTo>
                      <a:pt x="12387" y="946"/>
                    </a:lnTo>
                    <a:lnTo>
                      <a:pt x="12089" y="722"/>
                    </a:lnTo>
                    <a:lnTo>
                      <a:pt x="11691" y="523"/>
                    </a:lnTo>
                    <a:lnTo>
                      <a:pt x="11392" y="399"/>
                    </a:lnTo>
                    <a:lnTo>
                      <a:pt x="11069" y="299"/>
                    </a:lnTo>
                    <a:lnTo>
                      <a:pt x="10721" y="200"/>
                    </a:lnTo>
                    <a:lnTo>
                      <a:pt x="10373" y="125"/>
                    </a:lnTo>
                    <a:lnTo>
                      <a:pt x="10024" y="76"/>
                    </a:lnTo>
                    <a:lnTo>
                      <a:pt x="9651" y="26"/>
                    </a:lnTo>
                    <a:lnTo>
                      <a:pt x="92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2200212" y="2307826"/>
                <a:ext cx="421051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2" h="22361" extrusionOk="0">
                    <a:moveTo>
                      <a:pt x="5572" y="0"/>
                    </a:moveTo>
                    <a:lnTo>
                      <a:pt x="5199" y="149"/>
                    </a:lnTo>
                    <a:lnTo>
                      <a:pt x="4876" y="323"/>
                    </a:lnTo>
                    <a:lnTo>
                      <a:pt x="4528" y="498"/>
                    </a:lnTo>
                    <a:lnTo>
                      <a:pt x="4204" y="697"/>
                    </a:lnTo>
                    <a:lnTo>
                      <a:pt x="3881" y="896"/>
                    </a:lnTo>
                    <a:lnTo>
                      <a:pt x="3583" y="1119"/>
                    </a:lnTo>
                    <a:lnTo>
                      <a:pt x="3284" y="1343"/>
                    </a:lnTo>
                    <a:lnTo>
                      <a:pt x="3011" y="1592"/>
                    </a:lnTo>
                    <a:lnTo>
                      <a:pt x="2737" y="1841"/>
                    </a:lnTo>
                    <a:lnTo>
                      <a:pt x="2488" y="2089"/>
                    </a:lnTo>
                    <a:lnTo>
                      <a:pt x="2239" y="2363"/>
                    </a:lnTo>
                    <a:lnTo>
                      <a:pt x="2016" y="2661"/>
                    </a:lnTo>
                    <a:lnTo>
                      <a:pt x="1817" y="2935"/>
                    </a:lnTo>
                    <a:lnTo>
                      <a:pt x="1618" y="3234"/>
                    </a:lnTo>
                    <a:lnTo>
                      <a:pt x="1444" y="3532"/>
                    </a:lnTo>
                    <a:lnTo>
                      <a:pt x="1294" y="3855"/>
                    </a:lnTo>
                    <a:lnTo>
                      <a:pt x="1145" y="4179"/>
                    </a:lnTo>
                    <a:lnTo>
                      <a:pt x="1021" y="4527"/>
                    </a:lnTo>
                    <a:lnTo>
                      <a:pt x="921" y="4850"/>
                    </a:lnTo>
                    <a:lnTo>
                      <a:pt x="822" y="5198"/>
                    </a:lnTo>
                    <a:lnTo>
                      <a:pt x="772" y="5547"/>
                    </a:lnTo>
                    <a:lnTo>
                      <a:pt x="722" y="5920"/>
                    </a:lnTo>
                    <a:lnTo>
                      <a:pt x="697" y="6268"/>
                    </a:lnTo>
                    <a:lnTo>
                      <a:pt x="697" y="6616"/>
                    </a:lnTo>
                    <a:lnTo>
                      <a:pt x="722" y="6964"/>
                    </a:lnTo>
                    <a:lnTo>
                      <a:pt x="747" y="7313"/>
                    </a:lnTo>
                    <a:lnTo>
                      <a:pt x="797" y="7661"/>
                    </a:lnTo>
                    <a:lnTo>
                      <a:pt x="871" y="8009"/>
                    </a:lnTo>
                    <a:lnTo>
                      <a:pt x="971" y="8357"/>
                    </a:lnTo>
                    <a:lnTo>
                      <a:pt x="1095" y="8705"/>
                    </a:lnTo>
                    <a:lnTo>
                      <a:pt x="1220" y="9029"/>
                    </a:lnTo>
                    <a:lnTo>
                      <a:pt x="1369" y="9377"/>
                    </a:lnTo>
                    <a:lnTo>
                      <a:pt x="1742" y="8954"/>
                    </a:lnTo>
                    <a:lnTo>
                      <a:pt x="2165" y="8581"/>
                    </a:lnTo>
                    <a:lnTo>
                      <a:pt x="2613" y="8258"/>
                    </a:lnTo>
                    <a:lnTo>
                      <a:pt x="3110" y="7934"/>
                    </a:lnTo>
                    <a:lnTo>
                      <a:pt x="3607" y="7661"/>
                    </a:lnTo>
                    <a:lnTo>
                      <a:pt x="4155" y="7437"/>
                    </a:lnTo>
                    <a:lnTo>
                      <a:pt x="4702" y="7263"/>
                    </a:lnTo>
                    <a:lnTo>
                      <a:pt x="5299" y="7114"/>
                    </a:lnTo>
                    <a:lnTo>
                      <a:pt x="5423" y="7114"/>
                    </a:lnTo>
                    <a:lnTo>
                      <a:pt x="5572" y="7163"/>
                    </a:lnTo>
                    <a:lnTo>
                      <a:pt x="5647" y="7263"/>
                    </a:lnTo>
                    <a:lnTo>
                      <a:pt x="5722" y="7387"/>
                    </a:lnTo>
                    <a:lnTo>
                      <a:pt x="5722" y="7536"/>
                    </a:lnTo>
                    <a:lnTo>
                      <a:pt x="5672" y="7661"/>
                    </a:lnTo>
                    <a:lnTo>
                      <a:pt x="5572" y="7760"/>
                    </a:lnTo>
                    <a:lnTo>
                      <a:pt x="5448" y="7810"/>
                    </a:lnTo>
                    <a:lnTo>
                      <a:pt x="4876" y="7934"/>
                    </a:lnTo>
                    <a:lnTo>
                      <a:pt x="4354" y="8133"/>
                    </a:lnTo>
                    <a:lnTo>
                      <a:pt x="3831" y="8357"/>
                    </a:lnTo>
                    <a:lnTo>
                      <a:pt x="3359" y="8606"/>
                    </a:lnTo>
                    <a:lnTo>
                      <a:pt x="2911" y="8904"/>
                    </a:lnTo>
                    <a:lnTo>
                      <a:pt x="2488" y="9228"/>
                    </a:lnTo>
                    <a:lnTo>
                      <a:pt x="2115" y="9601"/>
                    </a:lnTo>
                    <a:lnTo>
                      <a:pt x="1767" y="9999"/>
                    </a:lnTo>
                    <a:lnTo>
                      <a:pt x="2239" y="10521"/>
                    </a:lnTo>
                    <a:lnTo>
                      <a:pt x="2488" y="10795"/>
                    </a:lnTo>
                    <a:lnTo>
                      <a:pt x="2737" y="11043"/>
                    </a:lnTo>
                    <a:lnTo>
                      <a:pt x="3011" y="11267"/>
                    </a:lnTo>
                    <a:lnTo>
                      <a:pt x="3309" y="11491"/>
                    </a:lnTo>
                    <a:lnTo>
                      <a:pt x="3632" y="11690"/>
                    </a:lnTo>
                    <a:lnTo>
                      <a:pt x="3956" y="11864"/>
                    </a:lnTo>
                    <a:lnTo>
                      <a:pt x="4354" y="12014"/>
                    </a:lnTo>
                    <a:lnTo>
                      <a:pt x="4776" y="12138"/>
                    </a:lnTo>
                    <a:lnTo>
                      <a:pt x="5224" y="12213"/>
                    </a:lnTo>
                    <a:lnTo>
                      <a:pt x="5672" y="12237"/>
                    </a:lnTo>
                    <a:lnTo>
                      <a:pt x="6120" y="12213"/>
                    </a:lnTo>
                    <a:lnTo>
                      <a:pt x="6343" y="12188"/>
                    </a:lnTo>
                    <a:lnTo>
                      <a:pt x="6542" y="12113"/>
                    </a:lnTo>
                    <a:lnTo>
                      <a:pt x="6741" y="12063"/>
                    </a:lnTo>
                    <a:lnTo>
                      <a:pt x="6940" y="11964"/>
                    </a:lnTo>
                    <a:lnTo>
                      <a:pt x="7139" y="11864"/>
                    </a:lnTo>
                    <a:lnTo>
                      <a:pt x="7313" y="11740"/>
                    </a:lnTo>
                    <a:lnTo>
                      <a:pt x="7438" y="11690"/>
                    </a:lnTo>
                    <a:lnTo>
                      <a:pt x="7587" y="11690"/>
                    </a:lnTo>
                    <a:lnTo>
                      <a:pt x="7711" y="11715"/>
                    </a:lnTo>
                    <a:lnTo>
                      <a:pt x="7811" y="11815"/>
                    </a:lnTo>
                    <a:lnTo>
                      <a:pt x="7885" y="11939"/>
                    </a:lnTo>
                    <a:lnTo>
                      <a:pt x="7885" y="12088"/>
                    </a:lnTo>
                    <a:lnTo>
                      <a:pt x="7836" y="12213"/>
                    </a:lnTo>
                    <a:lnTo>
                      <a:pt x="7736" y="12312"/>
                    </a:lnTo>
                    <a:lnTo>
                      <a:pt x="7463" y="12511"/>
                    </a:lnTo>
                    <a:lnTo>
                      <a:pt x="7139" y="12660"/>
                    </a:lnTo>
                    <a:lnTo>
                      <a:pt x="6816" y="12785"/>
                    </a:lnTo>
                    <a:lnTo>
                      <a:pt x="6468" y="12859"/>
                    </a:lnTo>
                    <a:lnTo>
                      <a:pt x="6468" y="13158"/>
                    </a:lnTo>
                    <a:lnTo>
                      <a:pt x="6518" y="13431"/>
                    </a:lnTo>
                    <a:lnTo>
                      <a:pt x="6567" y="13730"/>
                    </a:lnTo>
                    <a:lnTo>
                      <a:pt x="6642" y="14003"/>
                    </a:lnTo>
                    <a:lnTo>
                      <a:pt x="6766" y="14277"/>
                    </a:lnTo>
                    <a:lnTo>
                      <a:pt x="6891" y="14551"/>
                    </a:lnTo>
                    <a:lnTo>
                      <a:pt x="7065" y="14824"/>
                    </a:lnTo>
                    <a:lnTo>
                      <a:pt x="7239" y="15073"/>
                    </a:lnTo>
                    <a:lnTo>
                      <a:pt x="7438" y="15297"/>
                    </a:lnTo>
                    <a:lnTo>
                      <a:pt x="7662" y="15521"/>
                    </a:lnTo>
                    <a:lnTo>
                      <a:pt x="7885" y="15744"/>
                    </a:lnTo>
                    <a:lnTo>
                      <a:pt x="8159" y="15943"/>
                    </a:lnTo>
                    <a:lnTo>
                      <a:pt x="8433" y="16117"/>
                    </a:lnTo>
                    <a:lnTo>
                      <a:pt x="8706" y="16267"/>
                    </a:lnTo>
                    <a:lnTo>
                      <a:pt x="9005" y="16416"/>
                    </a:lnTo>
                    <a:lnTo>
                      <a:pt x="9328" y="16515"/>
                    </a:lnTo>
                    <a:lnTo>
                      <a:pt x="9776" y="16665"/>
                    </a:lnTo>
                    <a:lnTo>
                      <a:pt x="10223" y="16739"/>
                    </a:lnTo>
                    <a:lnTo>
                      <a:pt x="11169" y="16889"/>
                    </a:lnTo>
                    <a:lnTo>
                      <a:pt x="11865" y="17013"/>
                    </a:lnTo>
                    <a:lnTo>
                      <a:pt x="11965" y="16963"/>
                    </a:lnTo>
                    <a:lnTo>
                      <a:pt x="12512" y="16839"/>
                    </a:lnTo>
                    <a:lnTo>
                      <a:pt x="12885" y="16739"/>
                    </a:lnTo>
                    <a:lnTo>
                      <a:pt x="13208" y="16615"/>
                    </a:lnTo>
                    <a:lnTo>
                      <a:pt x="13581" y="16441"/>
                    </a:lnTo>
                    <a:lnTo>
                      <a:pt x="13805" y="16341"/>
                    </a:lnTo>
                    <a:lnTo>
                      <a:pt x="13979" y="16217"/>
                    </a:lnTo>
                    <a:lnTo>
                      <a:pt x="14178" y="16068"/>
                    </a:lnTo>
                    <a:lnTo>
                      <a:pt x="14327" y="15894"/>
                    </a:lnTo>
                    <a:lnTo>
                      <a:pt x="14502" y="15744"/>
                    </a:lnTo>
                    <a:lnTo>
                      <a:pt x="14626" y="15570"/>
                    </a:lnTo>
                    <a:lnTo>
                      <a:pt x="14725" y="15396"/>
                    </a:lnTo>
                    <a:lnTo>
                      <a:pt x="14825" y="15197"/>
                    </a:lnTo>
                    <a:lnTo>
                      <a:pt x="14899" y="15098"/>
                    </a:lnTo>
                    <a:lnTo>
                      <a:pt x="14999" y="14998"/>
                    </a:lnTo>
                    <a:lnTo>
                      <a:pt x="15148" y="14973"/>
                    </a:lnTo>
                    <a:lnTo>
                      <a:pt x="15273" y="14998"/>
                    </a:lnTo>
                    <a:lnTo>
                      <a:pt x="15397" y="15073"/>
                    </a:lnTo>
                    <a:lnTo>
                      <a:pt x="15472" y="15197"/>
                    </a:lnTo>
                    <a:lnTo>
                      <a:pt x="15496" y="15322"/>
                    </a:lnTo>
                    <a:lnTo>
                      <a:pt x="15472" y="15471"/>
                    </a:lnTo>
                    <a:lnTo>
                      <a:pt x="15372" y="15695"/>
                    </a:lnTo>
                    <a:lnTo>
                      <a:pt x="15223" y="15943"/>
                    </a:lnTo>
                    <a:lnTo>
                      <a:pt x="15049" y="16167"/>
                    </a:lnTo>
                    <a:lnTo>
                      <a:pt x="14875" y="16391"/>
                    </a:lnTo>
                    <a:lnTo>
                      <a:pt x="14651" y="16590"/>
                    </a:lnTo>
                    <a:lnTo>
                      <a:pt x="14402" y="16789"/>
                    </a:lnTo>
                    <a:lnTo>
                      <a:pt x="14153" y="16938"/>
                    </a:lnTo>
                    <a:lnTo>
                      <a:pt x="13905" y="17087"/>
                    </a:lnTo>
                    <a:lnTo>
                      <a:pt x="13581" y="17237"/>
                    </a:lnTo>
                    <a:lnTo>
                      <a:pt x="13283" y="17361"/>
                    </a:lnTo>
                    <a:lnTo>
                      <a:pt x="13656" y="17510"/>
                    </a:lnTo>
                    <a:lnTo>
                      <a:pt x="14029" y="17709"/>
                    </a:lnTo>
                    <a:lnTo>
                      <a:pt x="14377" y="17933"/>
                    </a:lnTo>
                    <a:lnTo>
                      <a:pt x="14676" y="18207"/>
                    </a:lnTo>
                    <a:lnTo>
                      <a:pt x="14825" y="18356"/>
                    </a:lnTo>
                    <a:lnTo>
                      <a:pt x="14949" y="18505"/>
                    </a:lnTo>
                    <a:lnTo>
                      <a:pt x="15049" y="18654"/>
                    </a:lnTo>
                    <a:lnTo>
                      <a:pt x="15148" y="18829"/>
                    </a:lnTo>
                    <a:lnTo>
                      <a:pt x="15223" y="19003"/>
                    </a:lnTo>
                    <a:lnTo>
                      <a:pt x="15297" y="19177"/>
                    </a:lnTo>
                    <a:lnTo>
                      <a:pt x="15322" y="19376"/>
                    </a:lnTo>
                    <a:lnTo>
                      <a:pt x="15347" y="19575"/>
                    </a:lnTo>
                    <a:lnTo>
                      <a:pt x="15322" y="19724"/>
                    </a:lnTo>
                    <a:lnTo>
                      <a:pt x="15248" y="19823"/>
                    </a:lnTo>
                    <a:lnTo>
                      <a:pt x="15148" y="19898"/>
                    </a:lnTo>
                    <a:lnTo>
                      <a:pt x="14999" y="19948"/>
                    </a:lnTo>
                    <a:lnTo>
                      <a:pt x="14974" y="19948"/>
                    </a:lnTo>
                    <a:lnTo>
                      <a:pt x="14850" y="19923"/>
                    </a:lnTo>
                    <a:lnTo>
                      <a:pt x="14750" y="19848"/>
                    </a:lnTo>
                    <a:lnTo>
                      <a:pt x="14651" y="19724"/>
                    </a:lnTo>
                    <a:lnTo>
                      <a:pt x="14626" y="19600"/>
                    </a:lnTo>
                    <a:lnTo>
                      <a:pt x="14626" y="19450"/>
                    </a:lnTo>
                    <a:lnTo>
                      <a:pt x="14576" y="19301"/>
                    </a:lnTo>
                    <a:lnTo>
                      <a:pt x="14526" y="19152"/>
                    </a:lnTo>
                    <a:lnTo>
                      <a:pt x="14427" y="19028"/>
                    </a:lnTo>
                    <a:lnTo>
                      <a:pt x="14327" y="18878"/>
                    </a:lnTo>
                    <a:lnTo>
                      <a:pt x="14228" y="18754"/>
                    </a:lnTo>
                    <a:lnTo>
                      <a:pt x="13954" y="18530"/>
                    </a:lnTo>
                    <a:lnTo>
                      <a:pt x="13656" y="18306"/>
                    </a:lnTo>
                    <a:lnTo>
                      <a:pt x="13308" y="18132"/>
                    </a:lnTo>
                    <a:lnTo>
                      <a:pt x="12959" y="17983"/>
                    </a:lnTo>
                    <a:lnTo>
                      <a:pt x="12586" y="17883"/>
                    </a:lnTo>
                    <a:lnTo>
                      <a:pt x="12213" y="17784"/>
                    </a:lnTo>
                    <a:lnTo>
                      <a:pt x="11840" y="17734"/>
                    </a:lnTo>
                    <a:lnTo>
                      <a:pt x="11069" y="17610"/>
                    </a:lnTo>
                    <a:lnTo>
                      <a:pt x="10895" y="17585"/>
                    </a:lnTo>
                    <a:lnTo>
                      <a:pt x="10995" y="17859"/>
                    </a:lnTo>
                    <a:lnTo>
                      <a:pt x="11019" y="18132"/>
                    </a:lnTo>
                    <a:lnTo>
                      <a:pt x="11044" y="18431"/>
                    </a:lnTo>
                    <a:lnTo>
                      <a:pt x="11019" y="18704"/>
                    </a:lnTo>
                    <a:lnTo>
                      <a:pt x="10945" y="18978"/>
                    </a:lnTo>
                    <a:lnTo>
                      <a:pt x="10845" y="19251"/>
                    </a:lnTo>
                    <a:lnTo>
                      <a:pt x="10696" y="19525"/>
                    </a:lnTo>
                    <a:lnTo>
                      <a:pt x="10522" y="19749"/>
                    </a:lnTo>
                    <a:lnTo>
                      <a:pt x="10472" y="19823"/>
                    </a:lnTo>
                    <a:lnTo>
                      <a:pt x="10398" y="19848"/>
                    </a:lnTo>
                    <a:lnTo>
                      <a:pt x="10323" y="19873"/>
                    </a:lnTo>
                    <a:lnTo>
                      <a:pt x="10124" y="19873"/>
                    </a:lnTo>
                    <a:lnTo>
                      <a:pt x="10025" y="19799"/>
                    </a:lnTo>
                    <a:lnTo>
                      <a:pt x="9925" y="19699"/>
                    </a:lnTo>
                    <a:lnTo>
                      <a:pt x="9900" y="19550"/>
                    </a:lnTo>
                    <a:lnTo>
                      <a:pt x="9900" y="19425"/>
                    </a:lnTo>
                    <a:lnTo>
                      <a:pt x="9975" y="19301"/>
                    </a:lnTo>
                    <a:lnTo>
                      <a:pt x="10124" y="19077"/>
                    </a:lnTo>
                    <a:lnTo>
                      <a:pt x="10223" y="18853"/>
                    </a:lnTo>
                    <a:lnTo>
                      <a:pt x="10298" y="18630"/>
                    </a:lnTo>
                    <a:lnTo>
                      <a:pt x="10323" y="18381"/>
                    </a:lnTo>
                    <a:lnTo>
                      <a:pt x="10323" y="18132"/>
                    </a:lnTo>
                    <a:lnTo>
                      <a:pt x="10273" y="17883"/>
                    </a:lnTo>
                    <a:lnTo>
                      <a:pt x="10174" y="17660"/>
                    </a:lnTo>
                    <a:lnTo>
                      <a:pt x="10025" y="17436"/>
                    </a:lnTo>
                    <a:lnTo>
                      <a:pt x="9552" y="17336"/>
                    </a:lnTo>
                    <a:lnTo>
                      <a:pt x="9104" y="17212"/>
                    </a:lnTo>
                    <a:lnTo>
                      <a:pt x="8632" y="17013"/>
                    </a:lnTo>
                    <a:lnTo>
                      <a:pt x="8209" y="16814"/>
                    </a:lnTo>
                    <a:lnTo>
                      <a:pt x="7811" y="16565"/>
                    </a:lnTo>
                    <a:lnTo>
                      <a:pt x="7438" y="16267"/>
                    </a:lnTo>
                    <a:lnTo>
                      <a:pt x="7164" y="16491"/>
                    </a:lnTo>
                    <a:lnTo>
                      <a:pt x="6891" y="16690"/>
                    </a:lnTo>
                    <a:lnTo>
                      <a:pt x="6592" y="16864"/>
                    </a:lnTo>
                    <a:lnTo>
                      <a:pt x="6269" y="17013"/>
                    </a:lnTo>
                    <a:lnTo>
                      <a:pt x="5945" y="17162"/>
                    </a:lnTo>
                    <a:lnTo>
                      <a:pt x="5597" y="17262"/>
                    </a:lnTo>
                    <a:lnTo>
                      <a:pt x="5249" y="17361"/>
                    </a:lnTo>
                    <a:lnTo>
                      <a:pt x="4901" y="17411"/>
                    </a:lnTo>
                    <a:lnTo>
                      <a:pt x="4851" y="17411"/>
                    </a:lnTo>
                    <a:lnTo>
                      <a:pt x="4727" y="17386"/>
                    </a:lnTo>
                    <a:lnTo>
                      <a:pt x="4602" y="17336"/>
                    </a:lnTo>
                    <a:lnTo>
                      <a:pt x="4528" y="17237"/>
                    </a:lnTo>
                    <a:lnTo>
                      <a:pt x="4503" y="17112"/>
                    </a:lnTo>
                    <a:lnTo>
                      <a:pt x="4503" y="16963"/>
                    </a:lnTo>
                    <a:lnTo>
                      <a:pt x="4553" y="16839"/>
                    </a:lnTo>
                    <a:lnTo>
                      <a:pt x="4652" y="16764"/>
                    </a:lnTo>
                    <a:lnTo>
                      <a:pt x="4801" y="16714"/>
                    </a:lnTo>
                    <a:lnTo>
                      <a:pt x="5100" y="16665"/>
                    </a:lnTo>
                    <a:lnTo>
                      <a:pt x="5373" y="16590"/>
                    </a:lnTo>
                    <a:lnTo>
                      <a:pt x="5672" y="16491"/>
                    </a:lnTo>
                    <a:lnTo>
                      <a:pt x="5945" y="16391"/>
                    </a:lnTo>
                    <a:lnTo>
                      <a:pt x="6194" y="16267"/>
                    </a:lnTo>
                    <a:lnTo>
                      <a:pt x="6443" y="16117"/>
                    </a:lnTo>
                    <a:lnTo>
                      <a:pt x="6692" y="15943"/>
                    </a:lnTo>
                    <a:lnTo>
                      <a:pt x="6915" y="15794"/>
                    </a:lnTo>
                    <a:lnTo>
                      <a:pt x="6642" y="15471"/>
                    </a:lnTo>
                    <a:lnTo>
                      <a:pt x="6418" y="15147"/>
                    </a:lnTo>
                    <a:lnTo>
                      <a:pt x="6219" y="14799"/>
                    </a:lnTo>
                    <a:lnTo>
                      <a:pt x="6070" y="14451"/>
                    </a:lnTo>
                    <a:lnTo>
                      <a:pt x="5921" y="14078"/>
                    </a:lnTo>
                    <a:lnTo>
                      <a:pt x="5846" y="13705"/>
                    </a:lnTo>
                    <a:lnTo>
                      <a:pt x="5771" y="13332"/>
                    </a:lnTo>
                    <a:lnTo>
                      <a:pt x="5771" y="12959"/>
                    </a:lnTo>
                    <a:lnTo>
                      <a:pt x="5398" y="12959"/>
                    </a:lnTo>
                    <a:lnTo>
                      <a:pt x="5125" y="12934"/>
                    </a:lnTo>
                    <a:lnTo>
                      <a:pt x="4602" y="12834"/>
                    </a:lnTo>
                    <a:lnTo>
                      <a:pt x="4105" y="12685"/>
                    </a:lnTo>
                    <a:lnTo>
                      <a:pt x="3657" y="12511"/>
                    </a:lnTo>
                    <a:lnTo>
                      <a:pt x="3284" y="12312"/>
                    </a:lnTo>
                    <a:lnTo>
                      <a:pt x="2911" y="12088"/>
                    </a:lnTo>
                    <a:lnTo>
                      <a:pt x="2588" y="11839"/>
                    </a:lnTo>
                    <a:lnTo>
                      <a:pt x="2264" y="11591"/>
                    </a:lnTo>
                    <a:lnTo>
                      <a:pt x="1991" y="11292"/>
                    </a:lnTo>
                    <a:lnTo>
                      <a:pt x="1717" y="11019"/>
                    </a:lnTo>
                    <a:lnTo>
                      <a:pt x="1195" y="10422"/>
                    </a:lnTo>
                    <a:lnTo>
                      <a:pt x="971" y="10745"/>
                    </a:lnTo>
                    <a:lnTo>
                      <a:pt x="747" y="11068"/>
                    </a:lnTo>
                    <a:lnTo>
                      <a:pt x="573" y="11392"/>
                    </a:lnTo>
                    <a:lnTo>
                      <a:pt x="399" y="11740"/>
                    </a:lnTo>
                    <a:lnTo>
                      <a:pt x="250" y="12088"/>
                    </a:lnTo>
                    <a:lnTo>
                      <a:pt x="150" y="12461"/>
                    </a:lnTo>
                    <a:lnTo>
                      <a:pt x="76" y="12834"/>
                    </a:lnTo>
                    <a:lnTo>
                      <a:pt x="1" y="13232"/>
                    </a:lnTo>
                    <a:lnTo>
                      <a:pt x="125" y="13431"/>
                    </a:lnTo>
                    <a:lnTo>
                      <a:pt x="250" y="13630"/>
                    </a:lnTo>
                    <a:lnTo>
                      <a:pt x="399" y="13829"/>
                    </a:lnTo>
                    <a:lnTo>
                      <a:pt x="573" y="14003"/>
                    </a:lnTo>
                    <a:lnTo>
                      <a:pt x="772" y="14177"/>
                    </a:lnTo>
                    <a:lnTo>
                      <a:pt x="996" y="14327"/>
                    </a:lnTo>
                    <a:lnTo>
                      <a:pt x="1245" y="14476"/>
                    </a:lnTo>
                    <a:lnTo>
                      <a:pt x="1518" y="14600"/>
                    </a:lnTo>
                    <a:lnTo>
                      <a:pt x="1817" y="14700"/>
                    </a:lnTo>
                    <a:lnTo>
                      <a:pt x="2115" y="14799"/>
                    </a:lnTo>
                    <a:lnTo>
                      <a:pt x="2438" y="14849"/>
                    </a:lnTo>
                    <a:lnTo>
                      <a:pt x="2737" y="14899"/>
                    </a:lnTo>
                    <a:lnTo>
                      <a:pt x="3384" y="14899"/>
                    </a:lnTo>
                    <a:lnTo>
                      <a:pt x="3707" y="14849"/>
                    </a:lnTo>
                    <a:lnTo>
                      <a:pt x="4005" y="14774"/>
                    </a:lnTo>
                    <a:lnTo>
                      <a:pt x="4155" y="14774"/>
                    </a:lnTo>
                    <a:lnTo>
                      <a:pt x="4279" y="14824"/>
                    </a:lnTo>
                    <a:lnTo>
                      <a:pt x="4378" y="14899"/>
                    </a:lnTo>
                    <a:lnTo>
                      <a:pt x="4453" y="15023"/>
                    </a:lnTo>
                    <a:lnTo>
                      <a:pt x="4453" y="15172"/>
                    </a:lnTo>
                    <a:lnTo>
                      <a:pt x="4403" y="15297"/>
                    </a:lnTo>
                    <a:lnTo>
                      <a:pt x="4329" y="15396"/>
                    </a:lnTo>
                    <a:lnTo>
                      <a:pt x="4204" y="15471"/>
                    </a:lnTo>
                    <a:lnTo>
                      <a:pt x="3906" y="15545"/>
                    </a:lnTo>
                    <a:lnTo>
                      <a:pt x="3607" y="15570"/>
                    </a:lnTo>
                    <a:lnTo>
                      <a:pt x="3334" y="15620"/>
                    </a:lnTo>
                    <a:lnTo>
                      <a:pt x="3035" y="15620"/>
                    </a:lnTo>
                    <a:lnTo>
                      <a:pt x="2563" y="15595"/>
                    </a:lnTo>
                    <a:lnTo>
                      <a:pt x="2115" y="15521"/>
                    </a:lnTo>
                    <a:lnTo>
                      <a:pt x="1667" y="15421"/>
                    </a:lnTo>
                    <a:lnTo>
                      <a:pt x="1245" y="15247"/>
                    </a:lnTo>
                    <a:lnTo>
                      <a:pt x="896" y="15098"/>
                    </a:lnTo>
                    <a:lnTo>
                      <a:pt x="573" y="14899"/>
                    </a:lnTo>
                    <a:lnTo>
                      <a:pt x="299" y="14700"/>
                    </a:lnTo>
                    <a:lnTo>
                      <a:pt x="26" y="14476"/>
                    </a:lnTo>
                    <a:lnTo>
                      <a:pt x="125" y="14998"/>
                    </a:lnTo>
                    <a:lnTo>
                      <a:pt x="175" y="15247"/>
                    </a:lnTo>
                    <a:lnTo>
                      <a:pt x="250" y="15496"/>
                    </a:lnTo>
                    <a:lnTo>
                      <a:pt x="374" y="15819"/>
                    </a:lnTo>
                    <a:lnTo>
                      <a:pt x="523" y="16142"/>
                    </a:lnTo>
                    <a:lnTo>
                      <a:pt x="673" y="16441"/>
                    </a:lnTo>
                    <a:lnTo>
                      <a:pt x="871" y="16739"/>
                    </a:lnTo>
                    <a:lnTo>
                      <a:pt x="1070" y="17038"/>
                    </a:lnTo>
                    <a:lnTo>
                      <a:pt x="1294" y="17311"/>
                    </a:lnTo>
                    <a:lnTo>
                      <a:pt x="1518" y="17560"/>
                    </a:lnTo>
                    <a:lnTo>
                      <a:pt x="1792" y="17834"/>
                    </a:lnTo>
                    <a:lnTo>
                      <a:pt x="2065" y="18058"/>
                    </a:lnTo>
                    <a:lnTo>
                      <a:pt x="2339" y="18306"/>
                    </a:lnTo>
                    <a:lnTo>
                      <a:pt x="2662" y="18505"/>
                    </a:lnTo>
                    <a:lnTo>
                      <a:pt x="2961" y="18704"/>
                    </a:lnTo>
                    <a:lnTo>
                      <a:pt x="3309" y="18903"/>
                    </a:lnTo>
                    <a:lnTo>
                      <a:pt x="3657" y="19077"/>
                    </a:lnTo>
                    <a:lnTo>
                      <a:pt x="4005" y="19227"/>
                    </a:lnTo>
                    <a:lnTo>
                      <a:pt x="4378" y="19351"/>
                    </a:lnTo>
                    <a:lnTo>
                      <a:pt x="4926" y="19351"/>
                    </a:lnTo>
                    <a:lnTo>
                      <a:pt x="5349" y="19326"/>
                    </a:lnTo>
                    <a:lnTo>
                      <a:pt x="5771" y="19227"/>
                    </a:lnTo>
                    <a:lnTo>
                      <a:pt x="6194" y="19127"/>
                    </a:lnTo>
                    <a:lnTo>
                      <a:pt x="6567" y="18953"/>
                    </a:lnTo>
                    <a:lnTo>
                      <a:pt x="6940" y="18779"/>
                    </a:lnTo>
                    <a:lnTo>
                      <a:pt x="7289" y="18555"/>
                    </a:lnTo>
                    <a:lnTo>
                      <a:pt x="7587" y="18281"/>
                    </a:lnTo>
                    <a:lnTo>
                      <a:pt x="7711" y="18232"/>
                    </a:lnTo>
                    <a:lnTo>
                      <a:pt x="7861" y="18207"/>
                    </a:lnTo>
                    <a:lnTo>
                      <a:pt x="7985" y="18232"/>
                    </a:lnTo>
                    <a:lnTo>
                      <a:pt x="8109" y="18306"/>
                    </a:lnTo>
                    <a:lnTo>
                      <a:pt x="8184" y="18431"/>
                    </a:lnTo>
                    <a:lnTo>
                      <a:pt x="8209" y="18555"/>
                    </a:lnTo>
                    <a:lnTo>
                      <a:pt x="8159" y="18704"/>
                    </a:lnTo>
                    <a:lnTo>
                      <a:pt x="8084" y="18804"/>
                    </a:lnTo>
                    <a:lnTo>
                      <a:pt x="7811" y="19052"/>
                    </a:lnTo>
                    <a:lnTo>
                      <a:pt x="7512" y="19251"/>
                    </a:lnTo>
                    <a:lnTo>
                      <a:pt x="7189" y="19450"/>
                    </a:lnTo>
                    <a:lnTo>
                      <a:pt x="6866" y="19624"/>
                    </a:lnTo>
                    <a:lnTo>
                      <a:pt x="6518" y="19749"/>
                    </a:lnTo>
                    <a:lnTo>
                      <a:pt x="6169" y="19873"/>
                    </a:lnTo>
                    <a:lnTo>
                      <a:pt x="5796" y="19948"/>
                    </a:lnTo>
                    <a:lnTo>
                      <a:pt x="5423" y="20022"/>
                    </a:lnTo>
                    <a:lnTo>
                      <a:pt x="5970" y="20445"/>
                    </a:lnTo>
                    <a:lnTo>
                      <a:pt x="6542" y="20843"/>
                    </a:lnTo>
                    <a:lnTo>
                      <a:pt x="7164" y="21191"/>
                    </a:lnTo>
                    <a:lnTo>
                      <a:pt x="7786" y="21490"/>
                    </a:lnTo>
                    <a:lnTo>
                      <a:pt x="8458" y="21739"/>
                    </a:lnTo>
                    <a:lnTo>
                      <a:pt x="9129" y="21962"/>
                    </a:lnTo>
                    <a:lnTo>
                      <a:pt x="9826" y="22137"/>
                    </a:lnTo>
                    <a:lnTo>
                      <a:pt x="10522" y="22261"/>
                    </a:lnTo>
                    <a:lnTo>
                      <a:pt x="10895" y="22211"/>
                    </a:lnTo>
                    <a:lnTo>
                      <a:pt x="11069" y="22161"/>
                    </a:lnTo>
                    <a:lnTo>
                      <a:pt x="11268" y="22112"/>
                    </a:lnTo>
                    <a:lnTo>
                      <a:pt x="11467" y="22012"/>
                    </a:lnTo>
                    <a:lnTo>
                      <a:pt x="11666" y="21913"/>
                    </a:lnTo>
                    <a:lnTo>
                      <a:pt x="11840" y="21788"/>
                    </a:lnTo>
                    <a:lnTo>
                      <a:pt x="11989" y="21614"/>
                    </a:lnTo>
                    <a:lnTo>
                      <a:pt x="12114" y="21440"/>
                    </a:lnTo>
                    <a:lnTo>
                      <a:pt x="12213" y="21291"/>
                    </a:lnTo>
                    <a:lnTo>
                      <a:pt x="12288" y="21117"/>
                    </a:lnTo>
                    <a:lnTo>
                      <a:pt x="12338" y="20918"/>
                    </a:lnTo>
                    <a:lnTo>
                      <a:pt x="12363" y="20744"/>
                    </a:lnTo>
                    <a:lnTo>
                      <a:pt x="12387" y="20545"/>
                    </a:lnTo>
                    <a:lnTo>
                      <a:pt x="12363" y="20371"/>
                    </a:lnTo>
                    <a:lnTo>
                      <a:pt x="12313" y="20172"/>
                    </a:lnTo>
                    <a:lnTo>
                      <a:pt x="12313" y="20047"/>
                    </a:lnTo>
                    <a:lnTo>
                      <a:pt x="12338" y="19923"/>
                    </a:lnTo>
                    <a:lnTo>
                      <a:pt x="12437" y="19799"/>
                    </a:lnTo>
                    <a:lnTo>
                      <a:pt x="12561" y="19749"/>
                    </a:lnTo>
                    <a:lnTo>
                      <a:pt x="12686" y="19724"/>
                    </a:lnTo>
                    <a:lnTo>
                      <a:pt x="12835" y="19774"/>
                    </a:lnTo>
                    <a:lnTo>
                      <a:pt x="12935" y="19848"/>
                    </a:lnTo>
                    <a:lnTo>
                      <a:pt x="13009" y="19973"/>
                    </a:lnTo>
                    <a:lnTo>
                      <a:pt x="13059" y="20246"/>
                    </a:lnTo>
                    <a:lnTo>
                      <a:pt x="13084" y="20520"/>
                    </a:lnTo>
                    <a:lnTo>
                      <a:pt x="13084" y="20793"/>
                    </a:lnTo>
                    <a:lnTo>
                      <a:pt x="13034" y="21067"/>
                    </a:lnTo>
                    <a:lnTo>
                      <a:pt x="12959" y="21341"/>
                    </a:lnTo>
                    <a:lnTo>
                      <a:pt x="12860" y="21589"/>
                    </a:lnTo>
                    <a:lnTo>
                      <a:pt x="12711" y="21838"/>
                    </a:lnTo>
                    <a:lnTo>
                      <a:pt x="12537" y="22087"/>
                    </a:lnTo>
                    <a:lnTo>
                      <a:pt x="12387" y="22211"/>
                    </a:lnTo>
                    <a:lnTo>
                      <a:pt x="12238" y="22360"/>
                    </a:lnTo>
                    <a:lnTo>
                      <a:pt x="12263" y="22360"/>
                    </a:lnTo>
                    <a:lnTo>
                      <a:pt x="12885" y="22286"/>
                    </a:lnTo>
                    <a:lnTo>
                      <a:pt x="13482" y="22211"/>
                    </a:lnTo>
                    <a:lnTo>
                      <a:pt x="14054" y="22062"/>
                    </a:lnTo>
                    <a:lnTo>
                      <a:pt x="14626" y="21888"/>
                    </a:lnTo>
                    <a:lnTo>
                      <a:pt x="15198" y="21689"/>
                    </a:lnTo>
                    <a:lnTo>
                      <a:pt x="15720" y="21465"/>
                    </a:lnTo>
                    <a:lnTo>
                      <a:pt x="16243" y="21191"/>
                    </a:lnTo>
                    <a:lnTo>
                      <a:pt x="16740" y="20893"/>
                    </a:lnTo>
                    <a:lnTo>
                      <a:pt x="17213" y="20570"/>
                    </a:lnTo>
                    <a:lnTo>
                      <a:pt x="17660" y="20197"/>
                    </a:lnTo>
                    <a:lnTo>
                      <a:pt x="18058" y="19823"/>
                    </a:lnTo>
                    <a:lnTo>
                      <a:pt x="18456" y="19425"/>
                    </a:lnTo>
                    <a:lnTo>
                      <a:pt x="18804" y="19003"/>
                    </a:lnTo>
                    <a:lnTo>
                      <a:pt x="19128" y="18555"/>
                    </a:lnTo>
                    <a:lnTo>
                      <a:pt x="19426" y="18107"/>
                    </a:lnTo>
                    <a:lnTo>
                      <a:pt x="19700" y="17610"/>
                    </a:lnTo>
                    <a:lnTo>
                      <a:pt x="19376" y="17859"/>
                    </a:lnTo>
                    <a:lnTo>
                      <a:pt x="19028" y="18082"/>
                    </a:lnTo>
                    <a:lnTo>
                      <a:pt x="18680" y="18256"/>
                    </a:lnTo>
                    <a:lnTo>
                      <a:pt x="18332" y="18406"/>
                    </a:lnTo>
                    <a:lnTo>
                      <a:pt x="17959" y="18530"/>
                    </a:lnTo>
                    <a:lnTo>
                      <a:pt x="17586" y="18605"/>
                    </a:lnTo>
                    <a:lnTo>
                      <a:pt x="17213" y="18654"/>
                    </a:lnTo>
                    <a:lnTo>
                      <a:pt x="16840" y="18679"/>
                    </a:lnTo>
                    <a:lnTo>
                      <a:pt x="16367" y="18654"/>
                    </a:lnTo>
                    <a:lnTo>
                      <a:pt x="16243" y="18605"/>
                    </a:lnTo>
                    <a:lnTo>
                      <a:pt x="16118" y="18530"/>
                    </a:lnTo>
                    <a:lnTo>
                      <a:pt x="16068" y="18406"/>
                    </a:lnTo>
                    <a:lnTo>
                      <a:pt x="16044" y="18256"/>
                    </a:lnTo>
                    <a:lnTo>
                      <a:pt x="16093" y="18132"/>
                    </a:lnTo>
                    <a:lnTo>
                      <a:pt x="16193" y="18033"/>
                    </a:lnTo>
                    <a:lnTo>
                      <a:pt x="16317" y="17958"/>
                    </a:lnTo>
                    <a:lnTo>
                      <a:pt x="16989" y="17958"/>
                    </a:lnTo>
                    <a:lnTo>
                      <a:pt x="17237" y="17933"/>
                    </a:lnTo>
                    <a:lnTo>
                      <a:pt x="17511" y="17908"/>
                    </a:lnTo>
                    <a:lnTo>
                      <a:pt x="17785" y="17834"/>
                    </a:lnTo>
                    <a:lnTo>
                      <a:pt x="18033" y="17759"/>
                    </a:lnTo>
                    <a:lnTo>
                      <a:pt x="18282" y="17635"/>
                    </a:lnTo>
                    <a:lnTo>
                      <a:pt x="18556" y="17510"/>
                    </a:lnTo>
                    <a:lnTo>
                      <a:pt x="18804" y="17386"/>
                    </a:lnTo>
                    <a:lnTo>
                      <a:pt x="19028" y="17212"/>
                    </a:lnTo>
                    <a:lnTo>
                      <a:pt x="19277" y="17038"/>
                    </a:lnTo>
                    <a:lnTo>
                      <a:pt x="19476" y="16864"/>
                    </a:lnTo>
                    <a:lnTo>
                      <a:pt x="19700" y="16665"/>
                    </a:lnTo>
                    <a:lnTo>
                      <a:pt x="19899" y="16441"/>
                    </a:lnTo>
                    <a:lnTo>
                      <a:pt x="20098" y="16192"/>
                    </a:lnTo>
                    <a:lnTo>
                      <a:pt x="20272" y="15943"/>
                    </a:lnTo>
                    <a:lnTo>
                      <a:pt x="20297" y="15918"/>
                    </a:lnTo>
                    <a:lnTo>
                      <a:pt x="20347" y="15570"/>
                    </a:lnTo>
                    <a:lnTo>
                      <a:pt x="20396" y="15222"/>
                    </a:lnTo>
                    <a:lnTo>
                      <a:pt x="20421" y="14849"/>
                    </a:lnTo>
                    <a:lnTo>
                      <a:pt x="20421" y="14501"/>
                    </a:lnTo>
                    <a:lnTo>
                      <a:pt x="20421" y="14153"/>
                    </a:lnTo>
                    <a:lnTo>
                      <a:pt x="20172" y="14277"/>
                    </a:lnTo>
                    <a:lnTo>
                      <a:pt x="19874" y="14401"/>
                    </a:lnTo>
                    <a:lnTo>
                      <a:pt x="19600" y="14501"/>
                    </a:lnTo>
                    <a:lnTo>
                      <a:pt x="19302" y="14575"/>
                    </a:lnTo>
                    <a:lnTo>
                      <a:pt x="18979" y="14650"/>
                    </a:lnTo>
                    <a:lnTo>
                      <a:pt x="18630" y="14700"/>
                    </a:lnTo>
                    <a:lnTo>
                      <a:pt x="18282" y="14725"/>
                    </a:lnTo>
                    <a:lnTo>
                      <a:pt x="17834" y="14725"/>
                    </a:lnTo>
                    <a:lnTo>
                      <a:pt x="17287" y="14700"/>
                    </a:lnTo>
                    <a:lnTo>
                      <a:pt x="16790" y="14625"/>
                    </a:lnTo>
                    <a:lnTo>
                      <a:pt x="16342" y="14501"/>
                    </a:lnTo>
                    <a:lnTo>
                      <a:pt x="15894" y="14327"/>
                    </a:lnTo>
                    <a:lnTo>
                      <a:pt x="15695" y="14227"/>
                    </a:lnTo>
                    <a:lnTo>
                      <a:pt x="15496" y="14103"/>
                    </a:lnTo>
                    <a:lnTo>
                      <a:pt x="15297" y="13954"/>
                    </a:lnTo>
                    <a:lnTo>
                      <a:pt x="15123" y="13804"/>
                    </a:lnTo>
                    <a:lnTo>
                      <a:pt x="14974" y="13655"/>
                    </a:lnTo>
                    <a:lnTo>
                      <a:pt x="14850" y="13481"/>
                    </a:lnTo>
                    <a:lnTo>
                      <a:pt x="14725" y="13307"/>
                    </a:lnTo>
                    <a:lnTo>
                      <a:pt x="14626" y="13133"/>
                    </a:lnTo>
                    <a:lnTo>
                      <a:pt x="14253" y="13083"/>
                    </a:lnTo>
                    <a:lnTo>
                      <a:pt x="13905" y="13008"/>
                    </a:lnTo>
                    <a:lnTo>
                      <a:pt x="13556" y="12909"/>
                    </a:lnTo>
                    <a:lnTo>
                      <a:pt x="13233" y="12785"/>
                    </a:lnTo>
                    <a:lnTo>
                      <a:pt x="12910" y="12660"/>
                    </a:lnTo>
                    <a:lnTo>
                      <a:pt x="12586" y="12511"/>
                    </a:lnTo>
                    <a:lnTo>
                      <a:pt x="12288" y="12337"/>
                    </a:lnTo>
                    <a:lnTo>
                      <a:pt x="11989" y="12138"/>
                    </a:lnTo>
                    <a:lnTo>
                      <a:pt x="11741" y="12536"/>
                    </a:lnTo>
                    <a:lnTo>
                      <a:pt x="11492" y="12909"/>
                    </a:lnTo>
                    <a:lnTo>
                      <a:pt x="11194" y="13257"/>
                    </a:lnTo>
                    <a:lnTo>
                      <a:pt x="10845" y="13605"/>
                    </a:lnTo>
                    <a:lnTo>
                      <a:pt x="10497" y="13904"/>
                    </a:lnTo>
                    <a:lnTo>
                      <a:pt x="10099" y="14202"/>
                    </a:lnTo>
                    <a:lnTo>
                      <a:pt x="9701" y="14451"/>
                    </a:lnTo>
                    <a:lnTo>
                      <a:pt x="9253" y="14675"/>
                    </a:lnTo>
                    <a:lnTo>
                      <a:pt x="9179" y="14700"/>
                    </a:lnTo>
                    <a:lnTo>
                      <a:pt x="9104" y="14725"/>
                    </a:lnTo>
                    <a:lnTo>
                      <a:pt x="9005" y="14700"/>
                    </a:lnTo>
                    <a:lnTo>
                      <a:pt x="8930" y="14675"/>
                    </a:lnTo>
                    <a:lnTo>
                      <a:pt x="8856" y="14600"/>
                    </a:lnTo>
                    <a:lnTo>
                      <a:pt x="8781" y="14526"/>
                    </a:lnTo>
                    <a:lnTo>
                      <a:pt x="8756" y="14376"/>
                    </a:lnTo>
                    <a:lnTo>
                      <a:pt x="8781" y="14252"/>
                    </a:lnTo>
                    <a:lnTo>
                      <a:pt x="8831" y="14128"/>
                    </a:lnTo>
                    <a:lnTo>
                      <a:pt x="8955" y="14028"/>
                    </a:lnTo>
                    <a:lnTo>
                      <a:pt x="9353" y="13829"/>
                    </a:lnTo>
                    <a:lnTo>
                      <a:pt x="9726" y="13580"/>
                    </a:lnTo>
                    <a:lnTo>
                      <a:pt x="10074" y="13332"/>
                    </a:lnTo>
                    <a:lnTo>
                      <a:pt x="10398" y="13033"/>
                    </a:lnTo>
                    <a:lnTo>
                      <a:pt x="10696" y="12735"/>
                    </a:lnTo>
                    <a:lnTo>
                      <a:pt x="10970" y="12411"/>
                    </a:lnTo>
                    <a:lnTo>
                      <a:pt x="11218" y="12063"/>
                    </a:lnTo>
                    <a:lnTo>
                      <a:pt x="11417" y="11715"/>
                    </a:lnTo>
                    <a:lnTo>
                      <a:pt x="11144" y="11466"/>
                    </a:lnTo>
                    <a:lnTo>
                      <a:pt x="10895" y="11193"/>
                    </a:lnTo>
                    <a:lnTo>
                      <a:pt x="10696" y="10919"/>
                    </a:lnTo>
                    <a:lnTo>
                      <a:pt x="10497" y="10646"/>
                    </a:lnTo>
                    <a:lnTo>
                      <a:pt x="10323" y="10347"/>
                    </a:lnTo>
                    <a:lnTo>
                      <a:pt x="10174" y="10049"/>
                    </a:lnTo>
                    <a:lnTo>
                      <a:pt x="10049" y="9750"/>
                    </a:lnTo>
                    <a:lnTo>
                      <a:pt x="9950" y="9427"/>
                    </a:lnTo>
                    <a:lnTo>
                      <a:pt x="9900" y="9054"/>
                    </a:lnTo>
                    <a:lnTo>
                      <a:pt x="9850" y="8705"/>
                    </a:lnTo>
                    <a:lnTo>
                      <a:pt x="9403" y="8755"/>
                    </a:lnTo>
                    <a:lnTo>
                      <a:pt x="8955" y="8855"/>
                    </a:lnTo>
                    <a:lnTo>
                      <a:pt x="8532" y="8979"/>
                    </a:lnTo>
                    <a:lnTo>
                      <a:pt x="8109" y="9153"/>
                    </a:lnTo>
                    <a:lnTo>
                      <a:pt x="7736" y="9377"/>
                    </a:lnTo>
                    <a:lnTo>
                      <a:pt x="7388" y="9651"/>
                    </a:lnTo>
                    <a:lnTo>
                      <a:pt x="7065" y="9949"/>
                    </a:lnTo>
                    <a:lnTo>
                      <a:pt x="6791" y="10272"/>
                    </a:lnTo>
                    <a:lnTo>
                      <a:pt x="6741" y="10347"/>
                    </a:lnTo>
                    <a:lnTo>
                      <a:pt x="6667" y="10397"/>
                    </a:lnTo>
                    <a:lnTo>
                      <a:pt x="6592" y="10422"/>
                    </a:lnTo>
                    <a:lnTo>
                      <a:pt x="6393" y="10422"/>
                    </a:lnTo>
                    <a:lnTo>
                      <a:pt x="6294" y="10372"/>
                    </a:lnTo>
                    <a:lnTo>
                      <a:pt x="6194" y="10272"/>
                    </a:lnTo>
                    <a:lnTo>
                      <a:pt x="6144" y="10123"/>
                    </a:lnTo>
                    <a:lnTo>
                      <a:pt x="6169" y="9999"/>
                    </a:lnTo>
                    <a:lnTo>
                      <a:pt x="6219" y="9874"/>
                    </a:lnTo>
                    <a:lnTo>
                      <a:pt x="6368" y="9651"/>
                    </a:lnTo>
                    <a:lnTo>
                      <a:pt x="6542" y="9477"/>
                    </a:lnTo>
                    <a:lnTo>
                      <a:pt x="6716" y="9278"/>
                    </a:lnTo>
                    <a:lnTo>
                      <a:pt x="6915" y="9103"/>
                    </a:lnTo>
                    <a:lnTo>
                      <a:pt x="7338" y="8805"/>
                    </a:lnTo>
                    <a:lnTo>
                      <a:pt x="7786" y="8531"/>
                    </a:lnTo>
                    <a:lnTo>
                      <a:pt x="8259" y="8332"/>
                    </a:lnTo>
                    <a:lnTo>
                      <a:pt x="8756" y="8158"/>
                    </a:lnTo>
                    <a:lnTo>
                      <a:pt x="9278" y="8059"/>
                    </a:lnTo>
                    <a:lnTo>
                      <a:pt x="9801" y="8009"/>
                    </a:lnTo>
                    <a:lnTo>
                      <a:pt x="9801" y="7934"/>
                    </a:lnTo>
                    <a:lnTo>
                      <a:pt x="9776" y="7462"/>
                    </a:lnTo>
                    <a:lnTo>
                      <a:pt x="9751" y="7014"/>
                    </a:lnTo>
                    <a:lnTo>
                      <a:pt x="9676" y="6591"/>
                    </a:lnTo>
                    <a:lnTo>
                      <a:pt x="9627" y="6367"/>
                    </a:lnTo>
                    <a:lnTo>
                      <a:pt x="9552" y="6169"/>
                    </a:lnTo>
                    <a:lnTo>
                      <a:pt x="9403" y="5895"/>
                    </a:lnTo>
                    <a:lnTo>
                      <a:pt x="9253" y="5646"/>
                    </a:lnTo>
                    <a:lnTo>
                      <a:pt x="9079" y="5373"/>
                    </a:lnTo>
                    <a:lnTo>
                      <a:pt x="8880" y="5149"/>
                    </a:lnTo>
                    <a:lnTo>
                      <a:pt x="8433" y="4676"/>
                    </a:lnTo>
                    <a:lnTo>
                      <a:pt x="7960" y="4253"/>
                    </a:lnTo>
                    <a:lnTo>
                      <a:pt x="7761" y="4054"/>
                    </a:lnTo>
                    <a:lnTo>
                      <a:pt x="7264" y="3607"/>
                    </a:lnTo>
                    <a:lnTo>
                      <a:pt x="6766" y="3134"/>
                    </a:lnTo>
                    <a:lnTo>
                      <a:pt x="6169" y="3308"/>
                    </a:lnTo>
                    <a:lnTo>
                      <a:pt x="5597" y="3507"/>
                    </a:lnTo>
                    <a:lnTo>
                      <a:pt x="5025" y="3781"/>
                    </a:lnTo>
                    <a:lnTo>
                      <a:pt x="4503" y="4079"/>
                    </a:lnTo>
                    <a:lnTo>
                      <a:pt x="4030" y="4403"/>
                    </a:lnTo>
                    <a:lnTo>
                      <a:pt x="3558" y="4776"/>
                    </a:lnTo>
                    <a:lnTo>
                      <a:pt x="3160" y="5198"/>
                    </a:lnTo>
                    <a:lnTo>
                      <a:pt x="2812" y="5621"/>
                    </a:lnTo>
                    <a:lnTo>
                      <a:pt x="2737" y="5696"/>
                    </a:lnTo>
                    <a:lnTo>
                      <a:pt x="2662" y="5746"/>
                    </a:lnTo>
                    <a:lnTo>
                      <a:pt x="2588" y="5771"/>
                    </a:lnTo>
                    <a:lnTo>
                      <a:pt x="2414" y="5771"/>
                    </a:lnTo>
                    <a:lnTo>
                      <a:pt x="2314" y="5721"/>
                    </a:lnTo>
                    <a:lnTo>
                      <a:pt x="2215" y="5596"/>
                    </a:lnTo>
                    <a:lnTo>
                      <a:pt x="2165" y="5472"/>
                    </a:lnTo>
                    <a:lnTo>
                      <a:pt x="2165" y="5348"/>
                    </a:lnTo>
                    <a:lnTo>
                      <a:pt x="2239" y="5223"/>
                    </a:lnTo>
                    <a:lnTo>
                      <a:pt x="2613" y="4751"/>
                    </a:lnTo>
                    <a:lnTo>
                      <a:pt x="3011" y="4328"/>
                    </a:lnTo>
                    <a:lnTo>
                      <a:pt x="3483" y="3930"/>
                    </a:lnTo>
                    <a:lnTo>
                      <a:pt x="3981" y="3582"/>
                    </a:lnTo>
                    <a:lnTo>
                      <a:pt x="4503" y="3258"/>
                    </a:lnTo>
                    <a:lnTo>
                      <a:pt x="5075" y="2960"/>
                    </a:lnTo>
                    <a:lnTo>
                      <a:pt x="5672" y="2736"/>
                    </a:lnTo>
                    <a:lnTo>
                      <a:pt x="6269" y="2537"/>
                    </a:lnTo>
                    <a:lnTo>
                      <a:pt x="6045" y="2214"/>
                    </a:lnTo>
                    <a:lnTo>
                      <a:pt x="5921" y="1965"/>
                    </a:lnTo>
                    <a:lnTo>
                      <a:pt x="5796" y="1716"/>
                    </a:lnTo>
                    <a:lnTo>
                      <a:pt x="5697" y="1443"/>
                    </a:lnTo>
                    <a:lnTo>
                      <a:pt x="5622" y="1144"/>
                    </a:lnTo>
                    <a:lnTo>
                      <a:pt x="5572" y="871"/>
                    </a:lnTo>
                    <a:lnTo>
                      <a:pt x="5547" y="572"/>
                    </a:lnTo>
                    <a:lnTo>
                      <a:pt x="5547" y="274"/>
                    </a:lnTo>
                    <a:lnTo>
                      <a:pt x="55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2256621" y="1553473"/>
                <a:ext cx="11490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15024" fill="none" extrusionOk="0">
                    <a:moveTo>
                      <a:pt x="5572" y="1"/>
                    </a:moveTo>
                    <a:lnTo>
                      <a:pt x="5572" y="6891"/>
                    </a:lnTo>
                    <a:lnTo>
                      <a:pt x="1" y="10074"/>
                    </a:lnTo>
                    <a:lnTo>
                      <a:pt x="1" y="1502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2224829" y="1863210"/>
                <a:ext cx="63110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61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60" y="1692"/>
                    </a:lnTo>
                    <a:lnTo>
                      <a:pt x="3035" y="1841"/>
                    </a:lnTo>
                    <a:lnTo>
                      <a:pt x="2986" y="1991"/>
                    </a:lnTo>
                    <a:lnTo>
                      <a:pt x="2936" y="2140"/>
                    </a:lnTo>
                    <a:lnTo>
                      <a:pt x="2787" y="2389"/>
                    </a:lnTo>
                    <a:lnTo>
                      <a:pt x="2612" y="2612"/>
                    </a:lnTo>
                    <a:lnTo>
                      <a:pt x="2389" y="2786"/>
                    </a:lnTo>
                    <a:lnTo>
                      <a:pt x="2115" y="2936"/>
                    </a:lnTo>
                    <a:lnTo>
                      <a:pt x="1991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43" y="3060"/>
                    </a:lnTo>
                    <a:lnTo>
                      <a:pt x="1543" y="3060"/>
                    </a:lnTo>
                    <a:lnTo>
                      <a:pt x="1369" y="3060"/>
                    </a:lnTo>
                    <a:lnTo>
                      <a:pt x="1220" y="3035"/>
                    </a:lnTo>
                    <a:lnTo>
                      <a:pt x="1070" y="2985"/>
                    </a:lnTo>
                    <a:lnTo>
                      <a:pt x="946" y="2936"/>
                    </a:lnTo>
                    <a:lnTo>
                      <a:pt x="672" y="2786"/>
                    </a:lnTo>
                    <a:lnTo>
                      <a:pt x="449" y="2612"/>
                    </a:lnTo>
                    <a:lnTo>
                      <a:pt x="274" y="2389"/>
                    </a:lnTo>
                    <a:lnTo>
                      <a:pt x="125" y="2140"/>
                    </a:lnTo>
                    <a:lnTo>
                      <a:pt x="75" y="1991"/>
                    </a:lnTo>
                    <a:lnTo>
                      <a:pt x="26" y="1841"/>
                    </a:lnTo>
                    <a:lnTo>
                      <a:pt x="1" y="1692"/>
                    </a:lnTo>
                    <a:lnTo>
                      <a:pt x="1" y="1543"/>
                    </a:lnTo>
                    <a:lnTo>
                      <a:pt x="1" y="1543"/>
                    </a:lnTo>
                    <a:lnTo>
                      <a:pt x="1" y="1369"/>
                    </a:lnTo>
                    <a:lnTo>
                      <a:pt x="26" y="1220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74" y="672"/>
                    </a:lnTo>
                    <a:lnTo>
                      <a:pt x="449" y="448"/>
                    </a:lnTo>
                    <a:lnTo>
                      <a:pt x="672" y="274"/>
                    </a:lnTo>
                    <a:lnTo>
                      <a:pt x="946" y="125"/>
                    </a:lnTo>
                    <a:lnTo>
                      <a:pt x="1070" y="75"/>
                    </a:lnTo>
                    <a:lnTo>
                      <a:pt x="1220" y="51"/>
                    </a:lnTo>
                    <a:lnTo>
                      <a:pt x="1369" y="26"/>
                    </a:lnTo>
                    <a:lnTo>
                      <a:pt x="1543" y="1"/>
                    </a:lnTo>
                    <a:lnTo>
                      <a:pt x="1543" y="1"/>
                    </a:lnTo>
                    <a:lnTo>
                      <a:pt x="1692" y="26"/>
                    </a:lnTo>
                    <a:lnTo>
                      <a:pt x="1841" y="51"/>
                    </a:lnTo>
                    <a:lnTo>
                      <a:pt x="1991" y="75"/>
                    </a:lnTo>
                    <a:lnTo>
                      <a:pt x="2115" y="125"/>
                    </a:lnTo>
                    <a:lnTo>
                      <a:pt x="2389" y="274"/>
                    </a:lnTo>
                    <a:lnTo>
                      <a:pt x="2612" y="448"/>
                    </a:lnTo>
                    <a:lnTo>
                      <a:pt x="2787" y="672"/>
                    </a:lnTo>
                    <a:lnTo>
                      <a:pt x="2936" y="946"/>
                    </a:lnTo>
                    <a:lnTo>
                      <a:pt x="2986" y="1070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2443292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2503289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1" y="1"/>
                    </a:moveTo>
                    <a:lnTo>
                      <a:pt x="1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2325340" y="1721671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1"/>
                    </a:moveTo>
                    <a:lnTo>
                      <a:pt x="1" y="457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2371502" y="1458097"/>
                <a:ext cx="10783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523" h="4528" fill="none" extrusionOk="0">
                    <a:moveTo>
                      <a:pt x="0" y="4527"/>
                    </a:moveTo>
                    <a:lnTo>
                      <a:pt x="523" y="4179"/>
                    </a:lnTo>
                    <a:lnTo>
                      <a:pt x="523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2412016" y="165860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35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4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45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74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5" y="946"/>
                    </a:lnTo>
                    <a:lnTo>
                      <a:pt x="274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45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92" y="26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4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35" y="1219"/>
                    </a:lnTo>
                    <a:lnTo>
                      <a:pt x="3035" y="1394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256622" y="199295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1" y="10347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443292" y="1721671"/>
                <a:ext cx="126674" cy="405670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6" fill="none" extrusionOk="0">
                    <a:moveTo>
                      <a:pt x="6144" y="19675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2325340" y="1784760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880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2443292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2443292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2523804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2889950" y="1846283"/>
                <a:ext cx="63090" cy="62595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36" fill="none" extrusionOk="0">
                    <a:moveTo>
                      <a:pt x="3060" y="1518"/>
                    </a:moveTo>
                    <a:lnTo>
                      <a:pt x="3060" y="1518"/>
                    </a:lnTo>
                    <a:lnTo>
                      <a:pt x="3060" y="1667"/>
                    </a:lnTo>
                    <a:lnTo>
                      <a:pt x="3035" y="1817"/>
                    </a:lnTo>
                    <a:lnTo>
                      <a:pt x="2985" y="1966"/>
                    </a:lnTo>
                    <a:lnTo>
                      <a:pt x="2935" y="2115"/>
                    </a:lnTo>
                    <a:lnTo>
                      <a:pt x="2786" y="2364"/>
                    </a:lnTo>
                    <a:lnTo>
                      <a:pt x="2612" y="2588"/>
                    </a:lnTo>
                    <a:lnTo>
                      <a:pt x="2388" y="2787"/>
                    </a:lnTo>
                    <a:lnTo>
                      <a:pt x="2114" y="2911"/>
                    </a:lnTo>
                    <a:lnTo>
                      <a:pt x="1990" y="2986"/>
                    </a:lnTo>
                    <a:lnTo>
                      <a:pt x="1841" y="3011"/>
                    </a:lnTo>
                    <a:lnTo>
                      <a:pt x="1692" y="3035"/>
                    </a:lnTo>
                    <a:lnTo>
                      <a:pt x="1542" y="3035"/>
                    </a:lnTo>
                    <a:lnTo>
                      <a:pt x="1542" y="3035"/>
                    </a:lnTo>
                    <a:lnTo>
                      <a:pt x="1368" y="3035"/>
                    </a:lnTo>
                    <a:lnTo>
                      <a:pt x="1219" y="3011"/>
                    </a:lnTo>
                    <a:lnTo>
                      <a:pt x="1070" y="2986"/>
                    </a:lnTo>
                    <a:lnTo>
                      <a:pt x="945" y="2911"/>
                    </a:lnTo>
                    <a:lnTo>
                      <a:pt x="672" y="2787"/>
                    </a:lnTo>
                    <a:lnTo>
                      <a:pt x="448" y="2588"/>
                    </a:lnTo>
                    <a:lnTo>
                      <a:pt x="274" y="2364"/>
                    </a:lnTo>
                    <a:lnTo>
                      <a:pt x="125" y="2115"/>
                    </a:lnTo>
                    <a:lnTo>
                      <a:pt x="75" y="1966"/>
                    </a:lnTo>
                    <a:lnTo>
                      <a:pt x="25" y="1817"/>
                    </a:lnTo>
                    <a:lnTo>
                      <a:pt x="0" y="1667"/>
                    </a:lnTo>
                    <a:lnTo>
                      <a:pt x="0" y="1518"/>
                    </a:lnTo>
                    <a:lnTo>
                      <a:pt x="0" y="1518"/>
                    </a:lnTo>
                    <a:lnTo>
                      <a:pt x="0" y="1369"/>
                    </a:lnTo>
                    <a:lnTo>
                      <a:pt x="25" y="1220"/>
                    </a:lnTo>
                    <a:lnTo>
                      <a:pt x="75" y="1071"/>
                    </a:lnTo>
                    <a:lnTo>
                      <a:pt x="125" y="921"/>
                    </a:lnTo>
                    <a:lnTo>
                      <a:pt x="274" y="673"/>
                    </a:lnTo>
                    <a:lnTo>
                      <a:pt x="448" y="449"/>
                    </a:lnTo>
                    <a:lnTo>
                      <a:pt x="672" y="250"/>
                    </a:lnTo>
                    <a:lnTo>
                      <a:pt x="945" y="100"/>
                    </a:lnTo>
                    <a:lnTo>
                      <a:pt x="1070" y="51"/>
                    </a:lnTo>
                    <a:lnTo>
                      <a:pt x="1219" y="26"/>
                    </a:lnTo>
                    <a:lnTo>
                      <a:pt x="1368" y="1"/>
                    </a:lnTo>
                    <a:lnTo>
                      <a:pt x="1542" y="1"/>
                    </a:lnTo>
                    <a:lnTo>
                      <a:pt x="1542" y="1"/>
                    </a:lnTo>
                    <a:lnTo>
                      <a:pt x="1692" y="1"/>
                    </a:lnTo>
                    <a:lnTo>
                      <a:pt x="1841" y="26"/>
                    </a:lnTo>
                    <a:lnTo>
                      <a:pt x="1990" y="51"/>
                    </a:lnTo>
                    <a:lnTo>
                      <a:pt x="2114" y="100"/>
                    </a:lnTo>
                    <a:lnTo>
                      <a:pt x="2388" y="250"/>
                    </a:lnTo>
                    <a:lnTo>
                      <a:pt x="2612" y="449"/>
                    </a:lnTo>
                    <a:lnTo>
                      <a:pt x="2786" y="673"/>
                    </a:lnTo>
                    <a:lnTo>
                      <a:pt x="2935" y="921"/>
                    </a:lnTo>
                    <a:lnTo>
                      <a:pt x="2985" y="1071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18"/>
                    </a:lnTo>
                    <a:lnTo>
                      <a:pt x="3060" y="1518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2714062" y="1658602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3034" y="1543"/>
                    </a:moveTo>
                    <a:lnTo>
                      <a:pt x="3034" y="1543"/>
                    </a:lnTo>
                    <a:lnTo>
                      <a:pt x="3034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63" y="2811"/>
                    </a:lnTo>
                    <a:lnTo>
                      <a:pt x="2114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6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0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4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4" y="946"/>
                    </a:lnTo>
                    <a:lnTo>
                      <a:pt x="249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66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4" y="125"/>
                    </a:lnTo>
                    <a:lnTo>
                      <a:pt x="2363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10" y="1219"/>
                    </a:lnTo>
                    <a:lnTo>
                      <a:pt x="3034" y="1394"/>
                    </a:lnTo>
                    <a:lnTo>
                      <a:pt x="3034" y="1543"/>
                    </a:lnTo>
                    <a:lnTo>
                      <a:pt x="3034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2745339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2804820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0" y="1"/>
                    </a:moveTo>
                    <a:lnTo>
                      <a:pt x="0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2745339" y="1721671"/>
                <a:ext cx="126674" cy="43436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21068" fill="none" extrusionOk="0">
                    <a:moveTo>
                      <a:pt x="6144" y="21068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2623799" y="172886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0"/>
                    </a:moveTo>
                    <a:lnTo>
                      <a:pt x="0" y="457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2627386" y="1784760"/>
                <a:ext cx="46183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6267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626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2745339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2745339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2673549" y="1458097"/>
                <a:ext cx="10268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498" h="4528" fill="none" extrusionOk="0">
                    <a:moveTo>
                      <a:pt x="0" y="4527"/>
                    </a:moveTo>
                    <a:lnTo>
                      <a:pt x="498" y="4179"/>
                    </a:lnTo>
                    <a:lnTo>
                      <a:pt x="498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2825335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2563286" y="1469890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1" y="1"/>
                    </a:moveTo>
                    <a:lnTo>
                      <a:pt x="1" y="256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2563286" y="1565782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1" y="1"/>
                    </a:moveTo>
                    <a:lnTo>
                      <a:pt x="2811" y="971"/>
                    </a:lnTo>
                    <a:lnTo>
                      <a:pt x="2811" y="445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2569946" y="1553473"/>
                <a:ext cx="103624" cy="352848"/>
              </a:xfrm>
              <a:custGeom>
                <a:avLst/>
                <a:gdLst/>
                <a:ahLst/>
                <a:cxnLst/>
                <a:rect l="l" t="t" r="r" b="b"/>
                <a:pathLst>
                  <a:path w="5026" h="17114" fill="none" extrusionOk="0">
                    <a:moveTo>
                      <a:pt x="1" y="17113"/>
                    </a:moveTo>
                    <a:lnTo>
                      <a:pt x="1" y="10074"/>
                    </a:lnTo>
                    <a:lnTo>
                      <a:pt x="5025" y="6891"/>
                    </a:lnTo>
                    <a:lnTo>
                      <a:pt x="5025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2367399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2427912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2488424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2548936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2608933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2669446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2729958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2790450" y="881693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1"/>
                    </a:moveTo>
                    <a:lnTo>
                      <a:pt x="1" y="2538"/>
                    </a:lnTo>
                    <a:lnTo>
                      <a:pt x="1444" y="2538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2367399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2427912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2488424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2548936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2608933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2669446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2729958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2790450" y="1422717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0"/>
                    </a:moveTo>
                    <a:lnTo>
                      <a:pt x="1" y="2537"/>
                    </a:lnTo>
                    <a:lnTo>
                      <a:pt x="1444" y="2537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2841746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0" y="1"/>
                    </a:moveTo>
                    <a:lnTo>
                      <a:pt x="0" y="1418"/>
                    </a:lnTo>
                    <a:lnTo>
                      <a:pt x="2512" y="141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2841746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2841746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2841746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2841746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2841746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2841746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2841746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2294063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1" y="1"/>
                    </a:moveTo>
                    <a:lnTo>
                      <a:pt x="1" y="1418"/>
                    </a:lnTo>
                    <a:lnTo>
                      <a:pt x="2513" y="141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2294063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2294063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2294063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2294063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5"/>
              <p:cNvSpPr/>
              <p:nvPr/>
            </p:nvSpPr>
            <p:spPr>
              <a:xfrm>
                <a:off x="2294063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5"/>
              <p:cNvSpPr/>
              <p:nvPr/>
            </p:nvSpPr>
            <p:spPr>
              <a:xfrm>
                <a:off x="2294063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2294063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5"/>
              <p:cNvSpPr/>
              <p:nvPr/>
            </p:nvSpPr>
            <p:spPr>
              <a:xfrm>
                <a:off x="2341751" y="925815"/>
                <a:ext cx="504118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24450" y="24474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5"/>
              <p:cNvSpPr/>
              <p:nvPr/>
            </p:nvSpPr>
            <p:spPr>
              <a:xfrm>
                <a:off x="2376636" y="961194"/>
                <a:ext cx="434349" cy="433854"/>
              </a:xfrm>
              <a:custGeom>
                <a:avLst/>
                <a:gdLst/>
                <a:ahLst/>
                <a:cxnLst/>
                <a:rect l="l" t="t" r="r" b="b"/>
                <a:pathLst>
                  <a:path w="21067" h="21043" extrusionOk="0">
                    <a:moveTo>
                      <a:pt x="3084" y="0"/>
                    </a:moveTo>
                    <a:lnTo>
                      <a:pt x="0" y="3234"/>
                    </a:lnTo>
                    <a:lnTo>
                      <a:pt x="0" y="21042"/>
                    </a:lnTo>
                    <a:lnTo>
                      <a:pt x="21067" y="21042"/>
                    </a:lnTo>
                    <a:lnTo>
                      <a:pt x="210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2341751" y="1395028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692" y="0"/>
                    </a:moveTo>
                    <a:lnTo>
                      <a:pt x="1" y="1716"/>
                    </a:lnTo>
                    <a:lnTo>
                      <a:pt x="24450" y="1716"/>
                    </a:lnTo>
                    <a:lnTo>
                      <a:pt x="22759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5"/>
              <p:cNvSpPr/>
              <p:nvPr/>
            </p:nvSpPr>
            <p:spPr>
              <a:xfrm>
                <a:off x="2341751" y="925815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" y="0"/>
                    </a:moveTo>
                    <a:lnTo>
                      <a:pt x="1692" y="1716"/>
                    </a:lnTo>
                    <a:lnTo>
                      <a:pt x="22759" y="1716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2341751" y="925815"/>
                <a:ext cx="34905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1692" y="22758"/>
                    </a:lnTo>
                    <a:lnTo>
                      <a:pt x="1692" y="17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2427912" y="1128361"/>
                <a:ext cx="97954" cy="114386"/>
              </a:xfrm>
              <a:custGeom>
                <a:avLst/>
                <a:gdLst/>
                <a:ahLst/>
                <a:cxnLst/>
                <a:rect l="l" t="t" r="r" b="b"/>
                <a:pathLst>
                  <a:path w="4751" h="5548" extrusionOk="0">
                    <a:moveTo>
                      <a:pt x="2537" y="1"/>
                    </a:moveTo>
                    <a:lnTo>
                      <a:pt x="2264" y="50"/>
                    </a:lnTo>
                    <a:lnTo>
                      <a:pt x="1965" y="100"/>
                    </a:lnTo>
                    <a:lnTo>
                      <a:pt x="1716" y="175"/>
                    </a:lnTo>
                    <a:lnTo>
                      <a:pt x="1443" y="299"/>
                    </a:lnTo>
                    <a:lnTo>
                      <a:pt x="1219" y="423"/>
                    </a:lnTo>
                    <a:lnTo>
                      <a:pt x="995" y="573"/>
                    </a:lnTo>
                    <a:lnTo>
                      <a:pt x="796" y="747"/>
                    </a:lnTo>
                    <a:lnTo>
                      <a:pt x="622" y="921"/>
                    </a:lnTo>
                    <a:lnTo>
                      <a:pt x="473" y="1145"/>
                    </a:lnTo>
                    <a:lnTo>
                      <a:pt x="324" y="1369"/>
                    </a:lnTo>
                    <a:lnTo>
                      <a:pt x="199" y="1617"/>
                    </a:lnTo>
                    <a:lnTo>
                      <a:pt x="125" y="1891"/>
                    </a:lnTo>
                    <a:lnTo>
                      <a:pt x="50" y="2165"/>
                    </a:lnTo>
                    <a:lnTo>
                      <a:pt x="0" y="2463"/>
                    </a:lnTo>
                    <a:lnTo>
                      <a:pt x="0" y="2761"/>
                    </a:lnTo>
                    <a:lnTo>
                      <a:pt x="0" y="3085"/>
                    </a:lnTo>
                    <a:lnTo>
                      <a:pt x="50" y="3383"/>
                    </a:lnTo>
                    <a:lnTo>
                      <a:pt x="125" y="3657"/>
                    </a:lnTo>
                    <a:lnTo>
                      <a:pt x="199" y="3930"/>
                    </a:lnTo>
                    <a:lnTo>
                      <a:pt x="324" y="4179"/>
                    </a:lnTo>
                    <a:lnTo>
                      <a:pt x="473" y="4403"/>
                    </a:lnTo>
                    <a:lnTo>
                      <a:pt x="622" y="4602"/>
                    </a:lnTo>
                    <a:lnTo>
                      <a:pt x="796" y="4801"/>
                    </a:lnTo>
                    <a:lnTo>
                      <a:pt x="995" y="4975"/>
                    </a:lnTo>
                    <a:lnTo>
                      <a:pt x="1219" y="5124"/>
                    </a:lnTo>
                    <a:lnTo>
                      <a:pt x="1443" y="5249"/>
                    </a:lnTo>
                    <a:lnTo>
                      <a:pt x="1716" y="5348"/>
                    </a:lnTo>
                    <a:lnTo>
                      <a:pt x="1965" y="5448"/>
                    </a:lnTo>
                    <a:lnTo>
                      <a:pt x="2264" y="5497"/>
                    </a:lnTo>
                    <a:lnTo>
                      <a:pt x="2537" y="5547"/>
                    </a:lnTo>
                    <a:lnTo>
                      <a:pt x="3109" y="5547"/>
                    </a:lnTo>
                    <a:lnTo>
                      <a:pt x="3383" y="5497"/>
                    </a:lnTo>
                    <a:lnTo>
                      <a:pt x="3657" y="5423"/>
                    </a:lnTo>
                    <a:lnTo>
                      <a:pt x="3905" y="5323"/>
                    </a:lnTo>
                    <a:lnTo>
                      <a:pt x="4154" y="5199"/>
                    </a:lnTo>
                    <a:lnTo>
                      <a:pt x="4378" y="5050"/>
                    </a:lnTo>
                    <a:lnTo>
                      <a:pt x="4577" y="4851"/>
                    </a:lnTo>
                    <a:lnTo>
                      <a:pt x="4751" y="4627"/>
                    </a:lnTo>
                    <a:lnTo>
                      <a:pt x="3781" y="3906"/>
                    </a:lnTo>
                    <a:lnTo>
                      <a:pt x="3706" y="4030"/>
                    </a:lnTo>
                    <a:lnTo>
                      <a:pt x="3582" y="4154"/>
                    </a:lnTo>
                    <a:lnTo>
                      <a:pt x="3458" y="4254"/>
                    </a:lnTo>
                    <a:lnTo>
                      <a:pt x="3333" y="4328"/>
                    </a:lnTo>
                    <a:lnTo>
                      <a:pt x="3184" y="4403"/>
                    </a:lnTo>
                    <a:lnTo>
                      <a:pt x="3035" y="4428"/>
                    </a:lnTo>
                    <a:lnTo>
                      <a:pt x="2861" y="4478"/>
                    </a:lnTo>
                    <a:lnTo>
                      <a:pt x="2537" y="4478"/>
                    </a:lnTo>
                    <a:lnTo>
                      <a:pt x="2388" y="4453"/>
                    </a:lnTo>
                    <a:lnTo>
                      <a:pt x="2239" y="4403"/>
                    </a:lnTo>
                    <a:lnTo>
                      <a:pt x="2114" y="4353"/>
                    </a:lnTo>
                    <a:lnTo>
                      <a:pt x="1990" y="4279"/>
                    </a:lnTo>
                    <a:lnTo>
                      <a:pt x="1866" y="4204"/>
                    </a:lnTo>
                    <a:lnTo>
                      <a:pt x="1741" y="4105"/>
                    </a:lnTo>
                    <a:lnTo>
                      <a:pt x="1642" y="3980"/>
                    </a:lnTo>
                    <a:lnTo>
                      <a:pt x="1468" y="3756"/>
                    </a:lnTo>
                    <a:lnTo>
                      <a:pt x="1319" y="3458"/>
                    </a:lnTo>
                    <a:lnTo>
                      <a:pt x="1269" y="3284"/>
                    </a:lnTo>
                    <a:lnTo>
                      <a:pt x="1244" y="3135"/>
                    </a:lnTo>
                    <a:lnTo>
                      <a:pt x="1219" y="2960"/>
                    </a:lnTo>
                    <a:lnTo>
                      <a:pt x="1194" y="2761"/>
                    </a:lnTo>
                    <a:lnTo>
                      <a:pt x="1219" y="2587"/>
                    </a:lnTo>
                    <a:lnTo>
                      <a:pt x="1244" y="2413"/>
                    </a:lnTo>
                    <a:lnTo>
                      <a:pt x="1269" y="2239"/>
                    </a:lnTo>
                    <a:lnTo>
                      <a:pt x="1319" y="2090"/>
                    </a:lnTo>
                    <a:lnTo>
                      <a:pt x="1468" y="1791"/>
                    </a:lnTo>
                    <a:lnTo>
                      <a:pt x="1542" y="1667"/>
                    </a:lnTo>
                    <a:lnTo>
                      <a:pt x="1642" y="1543"/>
                    </a:lnTo>
                    <a:lnTo>
                      <a:pt x="1741" y="1443"/>
                    </a:lnTo>
                    <a:lnTo>
                      <a:pt x="1866" y="1344"/>
                    </a:lnTo>
                    <a:lnTo>
                      <a:pt x="1990" y="1269"/>
                    </a:lnTo>
                    <a:lnTo>
                      <a:pt x="2139" y="1194"/>
                    </a:lnTo>
                    <a:lnTo>
                      <a:pt x="2264" y="1145"/>
                    </a:lnTo>
                    <a:lnTo>
                      <a:pt x="2413" y="1095"/>
                    </a:lnTo>
                    <a:lnTo>
                      <a:pt x="2562" y="1070"/>
                    </a:lnTo>
                    <a:lnTo>
                      <a:pt x="2736" y="1070"/>
                    </a:lnTo>
                    <a:lnTo>
                      <a:pt x="3035" y="1095"/>
                    </a:lnTo>
                    <a:lnTo>
                      <a:pt x="3184" y="1120"/>
                    </a:lnTo>
                    <a:lnTo>
                      <a:pt x="3308" y="1170"/>
                    </a:lnTo>
                    <a:lnTo>
                      <a:pt x="3433" y="1244"/>
                    </a:lnTo>
                    <a:lnTo>
                      <a:pt x="3557" y="1319"/>
                    </a:lnTo>
                    <a:lnTo>
                      <a:pt x="3657" y="1393"/>
                    </a:lnTo>
                    <a:lnTo>
                      <a:pt x="3731" y="1493"/>
                    </a:lnTo>
                    <a:lnTo>
                      <a:pt x="4627" y="772"/>
                    </a:lnTo>
                    <a:lnTo>
                      <a:pt x="4452" y="573"/>
                    </a:lnTo>
                    <a:lnTo>
                      <a:pt x="4253" y="399"/>
                    </a:lnTo>
                    <a:lnTo>
                      <a:pt x="4030" y="274"/>
                    </a:lnTo>
                    <a:lnTo>
                      <a:pt x="3806" y="150"/>
                    </a:lnTo>
                    <a:lnTo>
                      <a:pt x="3557" y="75"/>
                    </a:lnTo>
                    <a:lnTo>
                      <a:pt x="3308" y="25"/>
                    </a:lnTo>
                    <a:lnTo>
                      <a:pt x="30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15"/>
              <p:cNvSpPr/>
              <p:nvPr/>
            </p:nvSpPr>
            <p:spPr>
              <a:xfrm>
                <a:off x="2543287" y="1130918"/>
                <a:ext cx="81563" cy="109252"/>
              </a:xfrm>
              <a:custGeom>
                <a:avLst/>
                <a:gdLst/>
                <a:ahLst/>
                <a:cxnLst/>
                <a:rect l="l" t="t" r="r" b="b"/>
                <a:pathLst>
                  <a:path w="3956" h="5299" extrusionOk="0">
                    <a:moveTo>
                      <a:pt x="2090" y="996"/>
                    </a:moveTo>
                    <a:lnTo>
                      <a:pt x="2264" y="1046"/>
                    </a:lnTo>
                    <a:lnTo>
                      <a:pt x="2413" y="1095"/>
                    </a:lnTo>
                    <a:lnTo>
                      <a:pt x="2562" y="1170"/>
                    </a:lnTo>
                    <a:lnTo>
                      <a:pt x="2662" y="1294"/>
                    </a:lnTo>
                    <a:lnTo>
                      <a:pt x="2736" y="1419"/>
                    </a:lnTo>
                    <a:lnTo>
                      <a:pt x="2761" y="1618"/>
                    </a:lnTo>
                    <a:lnTo>
                      <a:pt x="2736" y="1767"/>
                    </a:lnTo>
                    <a:lnTo>
                      <a:pt x="2687" y="1916"/>
                    </a:lnTo>
                    <a:lnTo>
                      <a:pt x="2612" y="2016"/>
                    </a:lnTo>
                    <a:lnTo>
                      <a:pt x="2488" y="2115"/>
                    </a:lnTo>
                    <a:lnTo>
                      <a:pt x="2363" y="2165"/>
                    </a:lnTo>
                    <a:lnTo>
                      <a:pt x="2239" y="2215"/>
                    </a:lnTo>
                    <a:lnTo>
                      <a:pt x="2090" y="2240"/>
                    </a:lnTo>
                    <a:lnTo>
                      <a:pt x="1145" y="2240"/>
                    </a:lnTo>
                    <a:lnTo>
                      <a:pt x="1145" y="996"/>
                    </a:lnTo>
                    <a:close/>
                    <a:moveTo>
                      <a:pt x="1" y="1"/>
                    </a:moveTo>
                    <a:lnTo>
                      <a:pt x="1" y="5299"/>
                    </a:lnTo>
                    <a:lnTo>
                      <a:pt x="1145" y="5299"/>
                    </a:lnTo>
                    <a:lnTo>
                      <a:pt x="1145" y="3234"/>
                    </a:lnTo>
                    <a:lnTo>
                      <a:pt x="2015" y="3234"/>
                    </a:lnTo>
                    <a:lnTo>
                      <a:pt x="2413" y="3210"/>
                    </a:lnTo>
                    <a:lnTo>
                      <a:pt x="2786" y="3160"/>
                    </a:lnTo>
                    <a:lnTo>
                      <a:pt x="2960" y="3110"/>
                    </a:lnTo>
                    <a:lnTo>
                      <a:pt x="3110" y="3035"/>
                    </a:lnTo>
                    <a:lnTo>
                      <a:pt x="3259" y="2961"/>
                    </a:lnTo>
                    <a:lnTo>
                      <a:pt x="3408" y="2886"/>
                    </a:lnTo>
                    <a:lnTo>
                      <a:pt x="3532" y="2787"/>
                    </a:lnTo>
                    <a:lnTo>
                      <a:pt x="3632" y="2662"/>
                    </a:lnTo>
                    <a:lnTo>
                      <a:pt x="3731" y="2538"/>
                    </a:lnTo>
                    <a:lnTo>
                      <a:pt x="3806" y="2389"/>
                    </a:lnTo>
                    <a:lnTo>
                      <a:pt x="3881" y="2215"/>
                    </a:lnTo>
                    <a:lnTo>
                      <a:pt x="3930" y="2041"/>
                    </a:lnTo>
                    <a:lnTo>
                      <a:pt x="3955" y="1842"/>
                    </a:lnTo>
                    <a:lnTo>
                      <a:pt x="3955" y="1618"/>
                    </a:lnTo>
                    <a:lnTo>
                      <a:pt x="3955" y="1394"/>
                    </a:lnTo>
                    <a:lnTo>
                      <a:pt x="3930" y="1170"/>
                    </a:lnTo>
                    <a:lnTo>
                      <a:pt x="3881" y="996"/>
                    </a:lnTo>
                    <a:lnTo>
                      <a:pt x="3806" y="822"/>
                    </a:lnTo>
                    <a:lnTo>
                      <a:pt x="3707" y="673"/>
                    </a:lnTo>
                    <a:lnTo>
                      <a:pt x="3607" y="548"/>
                    </a:lnTo>
                    <a:lnTo>
                      <a:pt x="3508" y="424"/>
                    </a:lnTo>
                    <a:lnTo>
                      <a:pt x="3383" y="324"/>
                    </a:lnTo>
                    <a:lnTo>
                      <a:pt x="3234" y="250"/>
                    </a:lnTo>
                    <a:lnTo>
                      <a:pt x="3085" y="175"/>
                    </a:lnTo>
                    <a:lnTo>
                      <a:pt x="2911" y="125"/>
                    </a:lnTo>
                    <a:lnTo>
                      <a:pt x="2736" y="76"/>
                    </a:lnTo>
                    <a:lnTo>
                      <a:pt x="2363" y="26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5"/>
              <p:cNvSpPr/>
              <p:nvPr/>
            </p:nvSpPr>
            <p:spPr>
              <a:xfrm>
                <a:off x="2643798" y="1130918"/>
                <a:ext cx="92325" cy="111829"/>
              </a:xfrm>
              <a:custGeom>
                <a:avLst/>
                <a:gdLst/>
                <a:ahLst/>
                <a:cxnLst/>
                <a:rect l="l" t="t" r="r" b="b"/>
                <a:pathLst>
                  <a:path w="4478" h="5424" extrusionOk="0">
                    <a:moveTo>
                      <a:pt x="1" y="1"/>
                    </a:moveTo>
                    <a:lnTo>
                      <a:pt x="1" y="3259"/>
                    </a:lnTo>
                    <a:lnTo>
                      <a:pt x="25" y="3483"/>
                    </a:lnTo>
                    <a:lnTo>
                      <a:pt x="50" y="3707"/>
                    </a:lnTo>
                    <a:lnTo>
                      <a:pt x="100" y="3906"/>
                    </a:lnTo>
                    <a:lnTo>
                      <a:pt x="150" y="4130"/>
                    </a:lnTo>
                    <a:lnTo>
                      <a:pt x="224" y="4304"/>
                    </a:lnTo>
                    <a:lnTo>
                      <a:pt x="324" y="4478"/>
                    </a:lnTo>
                    <a:lnTo>
                      <a:pt x="448" y="4652"/>
                    </a:lnTo>
                    <a:lnTo>
                      <a:pt x="573" y="4801"/>
                    </a:lnTo>
                    <a:lnTo>
                      <a:pt x="722" y="4951"/>
                    </a:lnTo>
                    <a:lnTo>
                      <a:pt x="896" y="5075"/>
                    </a:lnTo>
                    <a:lnTo>
                      <a:pt x="1070" y="5174"/>
                    </a:lnTo>
                    <a:lnTo>
                      <a:pt x="1269" y="5274"/>
                    </a:lnTo>
                    <a:lnTo>
                      <a:pt x="1493" y="5324"/>
                    </a:lnTo>
                    <a:lnTo>
                      <a:pt x="1717" y="5398"/>
                    </a:lnTo>
                    <a:lnTo>
                      <a:pt x="1965" y="5423"/>
                    </a:lnTo>
                    <a:lnTo>
                      <a:pt x="2513" y="5423"/>
                    </a:lnTo>
                    <a:lnTo>
                      <a:pt x="2761" y="5398"/>
                    </a:lnTo>
                    <a:lnTo>
                      <a:pt x="2985" y="5324"/>
                    </a:lnTo>
                    <a:lnTo>
                      <a:pt x="3209" y="5274"/>
                    </a:lnTo>
                    <a:lnTo>
                      <a:pt x="3408" y="5174"/>
                    </a:lnTo>
                    <a:lnTo>
                      <a:pt x="3582" y="5075"/>
                    </a:lnTo>
                    <a:lnTo>
                      <a:pt x="3756" y="4951"/>
                    </a:lnTo>
                    <a:lnTo>
                      <a:pt x="3905" y="4801"/>
                    </a:lnTo>
                    <a:lnTo>
                      <a:pt x="4030" y="4652"/>
                    </a:lnTo>
                    <a:lnTo>
                      <a:pt x="4154" y="4478"/>
                    </a:lnTo>
                    <a:lnTo>
                      <a:pt x="4254" y="4304"/>
                    </a:lnTo>
                    <a:lnTo>
                      <a:pt x="4328" y="4130"/>
                    </a:lnTo>
                    <a:lnTo>
                      <a:pt x="4403" y="3906"/>
                    </a:lnTo>
                    <a:lnTo>
                      <a:pt x="4428" y="3707"/>
                    </a:lnTo>
                    <a:lnTo>
                      <a:pt x="4453" y="3483"/>
                    </a:lnTo>
                    <a:lnTo>
                      <a:pt x="4478" y="3259"/>
                    </a:lnTo>
                    <a:lnTo>
                      <a:pt x="4478" y="1"/>
                    </a:lnTo>
                    <a:lnTo>
                      <a:pt x="3309" y="1"/>
                    </a:lnTo>
                    <a:lnTo>
                      <a:pt x="3309" y="3210"/>
                    </a:lnTo>
                    <a:lnTo>
                      <a:pt x="3284" y="3433"/>
                    </a:lnTo>
                    <a:lnTo>
                      <a:pt x="3234" y="3657"/>
                    </a:lnTo>
                    <a:lnTo>
                      <a:pt x="3134" y="3856"/>
                    </a:lnTo>
                    <a:lnTo>
                      <a:pt x="3010" y="4030"/>
                    </a:lnTo>
                    <a:lnTo>
                      <a:pt x="2861" y="4155"/>
                    </a:lnTo>
                    <a:lnTo>
                      <a:pt x="2662" y="4254"/>
                    </a:lnTo>
                    <a:lnTo>
                      <a:pt x="2463" y="4329"/>
                    </a:lnTo>
                    <a:lnTo>
                      <a:pt x="2239" y="4354"/>
                    </a:lnTo>
                    <a:lnTo>
                      <a:pt x="2015" y="4329"/>
                    </a:lnTo>
                    <a:lnTo>
                      <a:pt x="1816" y="4254"/>
                    </a:lnTo>
                    <a:lnTo>
                      <a:pt x="1642" y="4155"/>
                    </a:lnTo>
                    <a:lnTo>
                      <a:pt x="1468" y="4030"/>
                    </a:lnTo>
                    <a:lnTo>
                      <a:pt x="1344" y="3856"/>
                    </a:lnTo>
                    <a:lnTo>
                      <a:pt x="1244" y="3657"/>
                    </a:lnTo>
                    <a:lnTo>
                      <a:pt x="1194" y="3433"/>
                    </a:lnTo>
                    <a:lnTo>
                      <a:pt x="1170" y="3210"/>
                    </a:lnTo>
                    <a:lnTo>
                      <a:pt x="11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>
                <a:off x="2825335" y="1730392"/>
                <a:ext cx="96428" cy="115912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5622" fill="none" extrusionOk="0">
                    <a:moveTo>
                      <a:pt x="0" y="1"/>
                    </a:moveTo>
                    <a:lnTo>
                      <a:pt x="4676" y="1866"/>
                    </a:lnTo>
                    <a:lnTo>
                      <a:pt x="4676" y="5622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5"/>
              <p:cNvSpPr/>
              <p:nvPr/>
            </p:nvSpPr>
            <p:spPr>
              <a:xfrm>
                <a:off x="3675669" y="3764185"/>
                <a:ext cx="506160" cy="494882"/>
              </a:xfrm>
              <a:custGeom>
                <a:avLst/>
                <a:gdLst/>
                <a:ahLst/>
                <a:cxnLst/>
                <a:rect l="l" t="t" r="r" b="b"/>
                <a:pathLst>
                  <a:path w="24550" h="24003" extrusionOk="0">
                    <a:moveTo>
                      <a:pt x="12337" y="5100"/>
                    </a:moveTo>
                    <a:lnTo>
                      <a:pt x="12686" y="5124"/>
                    </a:lnTo>
                    <a:lnTo>
                      <a:pt x="13009" y="5149"/>
                    </a:lnTo>
                    <a:lnTo>
                      <a:pt x="13357" y="5199"/>
                    </a:lnTo>
                    <a:lnTo>
                      <a:pt x="13680" y="5249"/>
                    </a:lnTo>
                    <a:lnTo>
                      <a:pt x="14029" y="5323"/>
                    </a:lnTo>
                    <a:lnTo>
                      <a:pt x="14377" y="5423"/>
                    </a:lnTo>
                    <a:lnTo>
                      <a:pt x="14700" y="5547"/>
                    </a:lnTo>
                    <a:lnTo>
                      <a:pt x="15024" y="5672"/>
                    </a:lnTo>
                    <a:lnTo>
                      <a:pt x="15347" y="5821"/>
                    </a:lnTo>
                    <a:lnTo>
                      <a:pt x="15645" y="5995"/>
                    </a:lnTo>
                    <a:lnTo>
                      <a:pt x="15944" y="6169"/>
                    </a:lnTo>
                    <a:lnTo>
                      <a:pt x="16242" y="6368"/>
                    </a:lnTo>
                    <a:lnTo>
                      <a:pt x="16516" y="6567"/>
                    </a:lnTo>
                    <a:lnTo>
                      <a:pt x="16765" y="6766"/>
                    </a:lnTo>
                    <a:lnTo>
                      <a:pt x="17013" y="6990"/>
                    </a:lnTo>
                    <a:lnTo>
                      <a:pt x="17262" y="7239"/>
                    </a:lnTo>
                    <a:lnTo>
                      <a:pt x="17486" y="7487"/>
                    </a:lnTo>
                    <a:lnTo>
                      <a:pt x="17685" y="7736"/>
                    </a:lnTo>
                    <a:lnTo>
                      <a:pt x="17884" y="8010"/>
                    </a:lnTo>
                    <a:lnTo>
                      <a:pt x="18083" y="8283"/>
                    </a:lnTo>
                    <a:lnTo>
                      <a:pt x="18257" y="8557"/>
                    </a:lnTo>
                    <a:lnTo>
                      <a:pt x="18406" y="8855"/>
                    </a:lnTo>
                    <a:lnTo>
                      <a:pt x="18555" y="9154"/>
                    </a:lnTo>
                    <a:lnTo>
                      <a:pt x="18680" y="9452"/>
                    </a:lnTo>
                    <a:lnTo>
                      <a:pt x="18804" y="9776"/>
                    </a:lnTo>
                    <a:lnTo>
                      <a:pt x="18904" y="10074"/>
                    </a:lnTo>
                    <a:lnTo>
                      <a:pt x="18978" y="10397"/>
                    </a:lnTo>
                    <a:lnTo>
                      <a:pt x="19053" y="10721"/>
                    </a:lnTo>
                    <a:lnTo>
                      <a:pt x="19103" y="11044"/>
                    </a:lnTo>
                    <a:lnTo>
                      <a:pt x="19152" y="11392"/>
                    </a:lnTo>
                    <a:lnTo>
                      <a:pt x="19177" y="11716"/>
                    </a:lnTo>
                    <a:lnTo>
                      <a:pt x="19177" y="12064"/>
                    </a:lnTo>
                    <a:lnTo>
                      <a:pt x="19152" y="12387"/>
                    </a:lnTo>
                    <a:lnTo>
                      <a:pt x="19127" y="12735"/>
                    </a:lnTo>
                    <a:lnTo>
                      <a:pt x="19078" y="13084"/>
                    </a:lnTo>
                    <a:lnTo>
                      <a:pt x="19028" y="13407"/>
                    </a:lnTo>
                    <a:lnTo>
                      <a:pt x="18953" y="13755"/>
                    </a:lnTo>
                    <a:lnTo>
                      <a:pt x="18854" y="14079"/>
                    </a:lnTo>
                    <a:lnTo>
                      <a:pt x="18729" y="14427"/>
                    </a:lnTo>
                    <a:lnTo>
                      <a:pt x="18605" y="14750"/>
                    </a:lnTo>
                    <a:lnTo>
                      <a:pt x="18456" y="15073"/>
                    </a:lnTo>
                    <a:lnTo>
                      <a:pt x="18282" y="15372"/>
                    </a:lnTo>
                    <a:lnTo>
                      <a:pt x="18108" y="15670"/>
                    </a:lnTo>
                    <a:lnTo>
                      <a:pt x="17934" y="15969"/>
                    </a:lnTo>
                    <a:lnTo>
                      <a:pt x="17735" y="16242"/>
                    </a:lnTo>
                    <a:lnTo>
                      <a:pt x="17511" y="16491"/>
                    </a:lnTo>
                    <a:lnTo>
                      <a:pt x="17287" y="16740"/>
                    </a:lnTo>
                    <a:lnTo>
                      <a:pt x="17038" y="16989"/>
                    </a:lnTo>
                    <a:lnTo>
                      <a:pt x="16789" y="17212"/>
                    </a:lnTo>
                    <a:lnTo>
                      <a:pt x="16541" y="17411"/>
                    </a:lnTo>
                    <a:lnTo>
                      <a:pt x="16267" y="17610"/>
                    </a:lnTo>
                    <a:lnTo>
                      <a:pt x="15994" y="17809"/>
                    </a:lnTo>
                    <a:lnTo>
                      <a:pt x="15720" y="17984"/>
                    </a:lnTo>
                    <a:lnTo>
                      <a:pt x="15421" y="18133"/>
                    </a:lnTo>
                    <a:lnTo>
                      <a:pt x="15123" y="18282"/>
                    </a:lnTo>
                    <a:lnTo>
                      <a:pt x="14825" y="18406"/>
                    </a:lnTo>
                    <a:lnTo>
                      <a:pt x="14526" y="18531"/>
                    </a:lnTo>
                    <a:lnTo>
                      <a:pt x="14203" y="18630"/>
                    </a:lnTo>
                    <a:lnTo>
                      <a:pt x="13879" y="18705"/>
                    </a:lnTo>
                    <a:lnTo>
                      <a:pt x="13556" y="18779"/>
                    </a:lnTo>
                    <a:lnTo>
                      <a:pt x="13233" y="18829"/>
                    </a:lnTo>
                    <a:lnTo>
                      <a:pt x="12884" y="18879"/>
                    </a:lnTo>
                    <a:lnTo>
                      <a:pt x="12561" y="18879"/>
                    </a:lnTo>
                    <a:lnTo>
                      <a:pt x="12213" y="18904"/>
                    </a:lnTo>
                    <a:lnTo>
                      <a:pt x="11890" y="18879"/>
                    </a:lnTo>
                    <a:lnTo>
                      <a:pt x="11541" y="18854"/>
                    </a:lnTo>
                    <a:lnTo>
                      <a:pt x="11218" y="18804"/>
                    </a:lnTo>
                    <a:lnTo>
                      <a:pt x="10870" y="18755"/>
                    </a:lnTo>
                    <a:lnTo>
                      <a:pt x="10522" y="18680"/>
                    </a:lnTo>
                    <a:lnTo>
                      <a:pt x="10198" y="18580"/>
                    </a:lnTo>
                    <a:lnTo>
                      <a:pt x="9850" y="18456"/>
                    </a:lnTo>
                    <a:lnTo>
                      <a:pt x="9527" y="18332"/>
                    </a:lnTo>
                    <a:lnTo>
                      <a:pt x="9203" y="18183"/>
                    </a:lnTo>
                    <a:lnTo>
                      <a:pt x="8905" y="18008"/>
                    </a:lnTo>
                    <a:lnTo>
                      <a:pt x="8606" y="17834"/>
                    </a:lnTo>
                    <a:lnTo>
                      <a:pt x="8333" y="17635"/>
                    </a:lnTo>
                    <a:lnTo>
                      <a:pt x="8059" y="17436"/>
                    </a:lnTo>
                    <a:lnTo>
                      <a:pt x="7786" y="17237"/>
                    </a:lnTo>
                    <a:lnTo>
                      <a:pt x="7537" y="17014"/>
                    </a:lnTo>
                    <a:lnTo>
                      <a:pt x="7288" y="16765"/>
                    </a:lnTo>
                    <a:lnTo>
                      <a:pt x="7064" y="16516"/>
                    </a:lnTo>
                    <a:lnTo>
                      <a:pt x="6865" y="16267"/>
                    </a:lnTo>
                    <a:lnTo>
                      <a:pt x="6666" y="15994"/>
                    </a:lnTo>
                    <a:lnTo>
                      <a:pt x="6467" y="15720"/>
                    </a:lnTo>
                    <a:lnTo>
                      <a:pt x="6293" y="15447"/>
                    </a:lnTo>
                    <a:lnTo>
                      <a:pt x="6144" y="15148"/>
                    </a:lnTo>
                    <a:lnTo>
                      <a:pt x="5995" y="14850"/>
                    </a:lnTo>
                    <a:lnTo>
                      <a:pt x="5871" y="14551"/>
                    </a:lnTo>
                    <a:lnTo>
                      <a:pt x="5771" y="14228"/>
                    </a:lnTo>
                    <a:lnTo>
                      <a:pt x="5647" y="13929"/>
                    </a:lnTo>
                    <a:lnTo>
                      <a:pt x="5572" y="13606"/>
                    </a:lnTo>
                    <a:lnTo>
                      <a:pt x="5497" y="13283"/>
                    </a:lnTo>
                    <a:lnTo>
                      <a:pt x="5448" y="12959"/>
                    </a:lnTo>
                    <a:lnTo>
                      <a:pt x="5423" y="12611"/>
                    </a:lnTo>
                    <a:lnTo>
                      <a:pt x="5398" y="12288"/>
                    </a:lnTo>
                    <a:lnTo>
                      <a:pt x="5373" y="11940"/>
                    </a:lnTo>
                    <a:lnTo>
                      <a:pt x="5398" y="11616"/>
                    </a:lnTo>
                    <a:lnTo>
                      <a:pt x="5423" y="11268"/>
                    </a:lnTo>
                    <a:lnTo>
                      <a:pt x="5473" y="10920"/>
                    </a:lnTo>
                    <a:lnTo>
                      <a:pt x="5522" y="10596"/>
                    </a:lnTo>
                    <a:lnTo>
                      <a:pt x="5622" y="10248"/>
                    </a:lnTo>
                    <a:lnTo>
                      <a:pt x="5721" y="9925"/>
                    </a:lnTo>
                    <a:lnTo>
                      <a:pt x="5821" y="9577"/>
                    </a:lnTo>
                    <a:lnTo>
                      <a:pt x="5970" y="9253"/>
                    </a:lnTo>
                    <a:lnTo>
                      <a:pt x="6119" y="8930"/>
                    </a:lnTo>
                    <a:lnTo>
                      <a:pt x="6268" y="8632"/>
                    </a:lnTo>
                    <a:lnTo>
                      <a:pt x="6443" y="8333"/>
                    </a:lnTo>
                    <a:lnTo>
                      <a:pt x="6642" y="8035"/>
                    </a:lnTo>
                    <a:lnTo>
                      <a:pt x="6841" y="7761"/>
                    </a:lnTo>
                    <a:lnTo>
                      <a:pt x="7040" y="7512"/>
                    </a:lnTo>
                    <a:lnTo>
                      <a:pt x="7263" y="7264"/>
                    </a:lnTo>
                    <a:lnTo>
                      <a:pt x="7512" y="7015"/>
                    </a:lnTo>
                    <a:lnTo>
                      <a:pt x="7761" y="6791"/>
                    </a:lnTo>
                    <a:lnTo>
                      <a:pt x="8010" y="6592"/>
                    </a:lnTo>
                    <a:lnTo>
                      <a:pt x="8283" y="6393"/>
                    </a:lnTo>
                    <a:lnTo>
                      <a:pt x="8557" y="6194"/>
                    </a:lnTo>
                    <a:lnTo>
                      <a:pt x="8830" y="6020"/>
                    </a:lnTo>
                    <a:lnTo>
                      <a:pt x="9129" y="5871"/>
                    </a:lnTo>
                    <a:lnTo>
                      <a:pt x="9427" y="5721"/>
                    </a:lnTo>
                    <a:lnTo>
                      <a:pt x="9726" y="5597"/>
                    </a:lnTo>
                    <a:lnTo>
                      <a:pt x="10049" y="5473"/>
                    </a:lnTo>
                    <a:lnTo>
                      <a:pt x="10348" y="5373"/>
                    </a:lnTo>
                    <a:lnTo>
                      <a:pt x="10671" y="5299"/>
                    </a:lnTo>
                    <a:lnTo>
                      <a:pt x="10994" y="5224"/>
                    </a:lnTo>
                    <a:lnTo>
                      <a:pt x="11342" y="5174"/>
                    </a:lnTo>
                    <a:lnTo>
                      <a:pt x="11666" y="5124"/>
                    </a:lnTo>
                    <a:lnTo>
                      <a:pt x="11989" y="5124"/>
                    </a:lnTo>
                    <a:lnTo>
                      <a:pt x="12337" y="5100"/>
                    </a:lnTo>
                    <a:close/>
                    <a:moveTo>
                      <a:pt x="14874" y="1"/>
                    </a:moveTo>
                    <a:lnTo>
                      <a:pt x="5945" y="1468"/>
                    </a:lnTo>
                    <a:lnTo>
                      <a:pt x="6542" y="5025"/>
                    </a:lnTo>
                    <a:lnTo>
                      <a:pt x="6542" y="5025"/>
                    </a:lnTo>
                    <a:lnTo>
                      <a:pt x="3184" y="3757"/>
                    </a:lnTo>
                    <a:lnTo>
                      <a:pt x="1" y="12213"/>
                    </a:lnTo>
                    <a:lnTo>
                      <a:pt x="3358" y="13482"/>
                    </a:lnTo>
                    <a:lnTo>
                      <a:pt x="598" y="15770"/>
                    </a:lnTo>
                    <a:lnTo>
                      <a:pt x="6318" y="22734"/>
                    </a:lnTo>
                    <a:lnTo>
                      <a:pt x="9104" y="20471"/>
                    </a:lnTo>
                    <a:lnTo>
                      <a:pt x="9701" y="24003"/>
                    </a:lnTo>
                    <a:lnTo>
                      <a:pt x="18605" y="22535"/>
                    </a:lnTo>
                    <a:lnTo>
                      <a:pt x="18008" y="18978"/>
                    </a:lnTo>
                    <a:lnTo>
                      <a:pt x="21391" y="20247"/>
                    </a:lnTo>
                    <a:lnTo>
                      <a:pt x="24550" y="11790"/>
                    </a:lnTo>
                    <a:lnTo>
                      <a:pt x="21192" y="10522"/>
                    </a:lnTo>
                    <a:lnTo>
                      <a:pt x="23978" y="8234"/>
                    </a:lnTo>
                    <a:lnTo>
                      <a:pt x="18232" y="1269"/>
                    </a:lnTo>
                    <a:lnTo>
                      <a:pt x="15446" y="3533"/>
                    </a:lnTo>
                    <a:lnTo>
                      <a:pt x="14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>
                <a:off x="2947370" y="1410924"/>
                <a:ext cx="392846" cy="384104"/>
              </a:xfrm>
              <a:custGeom>
                <a:avLst/>
                <a:gdLst/>
                <a:ahLst/>
                <a:cxnLst/>
                <a:rect l="l" t="t" r="r" b="b"/>
                <a:pathLst>
                  <a:path w="19054" h="18630" extrusionOk="0">
                    <a:moveTo>
                      <a:pt x="9825" y="3980"/>
                    </a:moveTo>
                    <a:lnTo>
                      <a:pt x="10348" y="4030"/>
                    </a:lnTo>
                    <a:lnTo>
                      <a:pt x="10895" y="4154"/>
                    </a:lnTo>
                    <a:lnTo>
                      <a:pt x="11417" y="4303"/>
                    </a:lnTo>
                    <a:lnTo>
                      <a:pt x="11915" y="4527"/>
                    </a:lnTo>
                    <a:lnTo>
                      <a:pt x="12387" y="4801"/>
                    </a:lnTo>
                    <a:lnTo>
                      <a:pt x="12810" y="5099"/>
                    </a:lnTo>
                    <a:lnTo>
                      <a:pt x="13208" y="5423"/>
                    </a:lnTo>
                    <a:lnTo>
                      <a:pt x="13556" y="5820"/>
                    </a:lnTo>
                    <a:lnTo>
                      <a:pt x="13880" y="6218"/>
                    </a:lnTo>
                    <a:lnTo>
                      <a:pt x="14153" y="6641"/>
                    </a:lnTo>
                    <a:lnTo>
                      <a:pt x="14402" y="7114"/>
                    </a:lnTo>
                    <a:lnTo>
                      <a:pt x="14576" y="7586"/>
                    </a:lnTo>
                    <a:lnTo>
                      <a:pt x="14725" y="8084"/>
                    </a:lnTo>
                    <a:lnTo>
                      <a:pt x="14825" y="8581"/>
                    </a:lnTo>
                    <a:lnTo>
                      <a:pt x="14875" y="9104"/>
                    </a:lnTo>
                    <a:lnTo>
                      <a:pt x="14875" y="9626"/>
                    </a:lnTo>
                    <a:lnTo>
                      <a:pt x="14800" y="10148"/>
                    </a:lnTo>
                    <a:lnTo>
                      <a:pt x="14700" y="10671"/>
                    </a:lnTo>
                    <a:lnTo>
                      <a:pt x="14526" y="11193"/>
                    </a:lnTo>
                    <a:lnTo>
                      <a:pt x="14302" y="11690"/>
                    </a:lnTo>
                    <a:lnTo>
                      <a:pt x="14054" y="12163"/>
                    </a:lnTo>
                    <a:lnTo>
                      <a:pt x="13755" y="12586"/>
                    </a:lnTo>
                    <a:lnTo>
                      <a:pt x="13407" y="12984"/>
                    </a:lnTo>
                    <a:lnTo>
                      <a:pt x="13034" y="13357"/>
                    </a:lnTo>
                    <a:lnTo>
                      <a:pt x="12636" y="13655"/>
                    </a:lnTo>
                    <a:lnTo>
                      <a:pt x="12188" y="13954"/>
                    </a:lnTo>
                    <a:lnTo>
                      <a:pt x="11741" y="14178"/>
                    </a:lnTo>
                    <a:lnTo>
                      <a:pt x="11268" y="14377"/>
                    </a:lnTo>
                    <a:lnTo>
                      <a:pt x="10771" y="14501"/>
                    </a:lnTo>
                    <a:lnTo>
                      <a:pt x="10273" y="14600"/>
                    </a:lnTo>
                    <a:lnTo>
                      <a:pt x="9751" y="14650"/>
                    </a:lnTo>
                    <a:lnTo>
                      <a:pt x="9229" y="14650"/>
                    </a:lnTo>
                    <a:lnTo>
                      <a:pt x="8706" y="14600"/>
                    </a:lnTo>
                    <a:lnTo>
                      <a:pt x="8184" y="14476"/>
                    </a:lnTo>
                    <a:lnTo>
                      <a:pt x="7662" y="14327"/>
                    </a:lnTo>
                    <a:lnTo>
                      <a:pt x="7139" y="14103"/>
                    </a:lnTo>
                    <a:lnTo>
                      <a:pt x="6692" y="13829"/>
                    </a:lnTo>
                    <a:lnTo>
                      <a:pt x="6244" y="13531"/>
                    </a:lnTo>
                    <a:lnTo>
                      <a:pt x="5846" y="13183"/>
                    </a:lnTo>
                    <a:lnTo>
                      <a:pt x="5498" y="12810"/>
                    </a:lnTo>
                    <a:lnTo>
                      <a:pt x="5174" y="12412"/>
                    </a:lnTo>
                    <a:lnTo>
                      <a:pt x="4901" y="11989"/>
                    </a:lnTo>
                    <a:lnTo>
                      <a:pt x="4652" y="11516"/>
                    </a:lnTo>
                    <a:lnTo>
                      <a:pt x="4478" y="11044"/>
                    </a:lnTo>
                    <a:lnTo>
                      <a:pt x="4329" y="10546"/>
                    </a:lnTo>
                    <a:lnTo>
                      <a:pt x="4229" y="10049"/>
                    </a:lnTo>
                    <a:lnTo>
                      <a:pt x="4179" y="9526"/>
                    </a:lnTo>
                    <a:lnTo>
                      <a:pt x="4179" y="9004"/>
                    </a:lnTo>
                    <a:lnTo>
                      <a:pt x="4254" y="8482"/>
                    </a:lnTo>
                    <a:lnTo>
                      <a:pt x="4354" y="7959"/>
                    </a:lnTo>
                    <a:lnTo>
                      <a:pt x="4528" y="7437"/>
                    </a:lnTo>
                    <a:lnTo>
                      <a:pt x="4752" y="6940"/>
                    </a:lnTo>
                    <a:lnTo>
                      <a:pt x="5000" y="6467"/>
                    </a:lnTo>
                    <a:lnTo>
                      <a:pt x="5299" y="6044"/>
                    </a:lnTo>
                    <a:lnTo>
                      <a:pt x="5647" y="5646"/>
                    </a:lnTo>
                    <a:lnTo>
                      <a:pt x="6020" y="5273"/>
                    </a:lnTo>
                    <a:lnTo>
                      <a:pt x="6418" y="4950"/>
                    </a:lnTo>
                    <a:lnTo>
                      <a:pt x="6866" y="4676"/>
                    </a:lnTo>
                    <a:lnTo>
                      <a:pt x="7313" y="4452"/>
                    </a:lnTo>
                    <a:lnTo>
                      <a:pt x="7786" y="4253"/>
                    </a:lnTo>
                    <a:lnTo>
                      <a:pt x="8283" y="4104"/>
                    </a:lnTo>
                    <a:lnTo>
                      <a:pt x="8806" y="4030"/>
                    </a:lnTo>
                    <a:lnTo>
                      <a:pt x="9303" y="3980"/>
                    </a:lnTo>
                    <a:close/>
                    <a:moveTo>
                      <a:pt x="11542" y="0"/>
                    </a:moveTo>
                    <a:lnTo>
                      <a:pt x="4627" y="1144"/>
                    </a:lnTo>
                    <a:lnTo>
                      <a:pt x="5075" y="3905"/>
                    </a:lnTo>
                    <a:lnTo>
                      <a:pt x="2463" y="2935"/>
                    </a:lnTo>
                    <a:lnTo>
                      <a:pt x="1" y="9477"/>
                    </a:lnTo>
                    <a:lnTo>
                      <a:pt x="2613" y="10472"/>
                    </a:lnTo>
                    <a:lnTo>
                      <a:pt x="473" y="12238"/>
                    </a:lnTo>
                    <a:lnTo>
                      <a:pt x="4926" y="17635"/>
                    </a:lnTo>
                    <a:lnTo>
                      <a:pt x="7065" y="15869"/>
                    </a:lnTo>
                    <a:lnTo>
                      <a:pt x="7512" y="18630"/>
                    </a:lnTo>
                    <a:lnTo>
                      <a:pt x="14427" y="17461"/>
                    </a:lnTo>
                    <a:lnTo>
                      <a:pt x="13979" y="14725"/>
                    </a:lnTo>
                    <a:lnTo>
                      <a:pt x="16591" y="15695"/>
                    </a:lnTo>
                    <a:lnTo>
                      <a:pt x="19053" y="9153"/>
                    </a:lnTo>
                    <a:lnTo>
                      <a:pt x="16442" y="8158"/>
                    </a:lnTo>
                    <a:lnTo>
                      <a:pt x="18581" y="6393"/>
                    </a:lnTo>
                    <a:lnTo>
                      <a:pt x="14153" y="995"/>
                    </a:lnTo>
                    <a:lnTo>
                      <a:pt x="11989" y="2761"/>
                    </a:lnTo>
                    <a:lnTo>
                      <a:pt x="1154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5"/>
              <p:cNvSpPr/>
              <p:nvPr/>
            </p:nvSpPr>
            <p:spPr>
              <a:xfrm>
                <a:off x="828468" y="3647263"/>
                <a:ext cx="694356" cy="693861"/>
              </a:xfrm>
              <a:custGeom>
                <a:avLst/>
                <a:gdLst/>
                <a:ahLst/>
                <a:cxnLst/>
                <a:rect l="l" t="t" r="r" b="b"/>
                <a:pathLst>
                  <a:path w="33678" h="33654" extrusionOk="0">
                    <a:moveTo>
                      <a:pt x="16889" y="8482"/>
                    </a:moveTo>
                    <a:lnTo>
                      <a:pt x="17312" y="8507"/>
                    </a:lnTo>
                    <a:lnTo>
                      <a:pt x="17735" y="8532"/>
                    </a:lnTo>
                    <a:lnTo>
                      <a:pt x="18132" y="8607"/>
                    </a:lnTo>
                    <a:lnTo>
                      <a:pt x="18555" y="8681"/>
                    </a:lnTo>
                    <a:lnTo>
                      <a:pt x="18953" y="8756"/>
                    </a:lnTo>
                    <a:lnTo>
                      <a:pt x="19351" y="8880"/>
                    </a:lnTo>
                    <a:lnTo>
                      <a:pt x="19724" y="9005"/>
                    </a:lnTo>
                    <a:lnTo>
                      <a:pt x="20097" y="9154"/>
                    </a:lnTo>
                    <a:lnTo>
                      <a:pt x="20470" y="9328"/>
                    </a:lnTo>
                    <a:lnTo>
                      <a:pt x="20819" y="9502"/>
                    </a:lnTo>
                    <a:lnTo>
                      <a:pt x="21167" y="9701"/>
                    </a:lnTo>
                    <a:lnTo>
                      <a:pt x="21515" y="9925"/>
                    </a:lnTo>
                    <a:lnTo>
                      <a:pt x="21838" y="10174"/>
                    </a:lnTo>
                    <a:lnTo>
                      <a:pt x="22162" y="10422"/>
                    </a:lnTo>
                    <a:lnTo>
                      <a:pt x="22460" y="10671"/>
                    </a:lnTo>
                    <a:lnTo>
                      <a:pt x="22759" y="10945"/>
                    </a:lnTo>
                    <a:lnTo>
                      <a:pt x="23032" y="11243"/>
                    </a:lnTo>
                    <a:lnTo>
                      <a:pt x="23281" y="11542"/>
                    </a:lnTo>
                    <a:lnTo>
                      <a:pt x="23530" y="11865"/>
                    </a:lnTo>
                    <a:lnTo>
                      <a:pt x="23754" y="12188"/>
                    </a:lnTo>
                    <a:lnTo>
                      <a:pt x="23977" y="12537"/>
                    </a:lnTo>
                    <a:lnTo>
                      <a:pt x="24176" y="12885"/>
                    </a:lnTo>
                    <a:lnTo>
                      <a:pt x="24375" y="13233"/>
                    </a:lnTo>
                    <a:lnTo>
                      <a:pt x="24525" y="13606"/>
                    </a:lnTo>
                    <a:lnTo>
                      <a:pt x="24674" y="13979"/>
                    </a:lnTo>
                    <a:lnTo>
                      <a:pt x="24823" y="14377"/>
                    </a:lnTo>
                    <a:lnTo>
                      <a:pt x="24923" y="14775"/>
                    </a:lnTo>
                    <a:lnTo>
                      <a:pt x="25022" y="15198"/>
                    </a:lnTo>
                    <a:lnTo>
                      <a:pt x="25097" y="15596"/>
                    </a:lnTo>
                    <a:lnTo>
                      <a:pt x="25146" y="16019"/>
                    </a:lnTo>
                    <a:lnTo>
                      <a:pt x="25171" y="16442"/>
                    </a:lnTo>
                    <a:lnTo>
                      <a:pt x="25171" y="16864"/>
                    </a:lnTo>
                    <a:lnTo>
                      <a:pt x="25171" y="17312"/>
                    </a:lnTo>
                    <a:lnTo>
                      <a:pt x="25122" y="17710"/>
                    </a:lnTo>
                    <a:lnTo>
                      <a:pt x="25072" y="18133"/>
                    </a:lnTo>
                    <a:lnTo>
                      <a:pt x="24997" y="18531"/>
                    </a:lnTo>
                    <a:lnTo>
                      <a:pt x="24898" y="18929"/>
                    </a:lnTo>
                    <a:lnTo>
                      <a:pt x="24798" y="19327"/>
                    </a:lnTo>
                    <a:lnTo>
                      <a:pt x="24674" y="19725"/>
                    </a:lnTo>
                    <a:lnTo>
                      <a:pt x="24525" y="20098"/>
                    </a:lnTo>
                    <a:lnTo>
                      <a:pt x="24351" y="20471"/>
                    </a:lnTo>
                    <a:lnTo>
                      <a:pt x="24152" y="20819"/>
                    </a:lnTo>
                    <a:lnTo>
                      <a:pt x="23953" y="21167"/>
                    </a:lnTo>
                    <a:lnTo>
                      <a:pt x="23754" y="21516"/>
                    </a:lnTo>
                    <a:lnTo>
                      <a:pt x="23505" y="21839"/>
                    </a:lnTo>
                    <a:lnTo>
                      <a:pt x="23256" y="22137"/>
                    </a:lnTo>
                    <a:lnTo>
                      <a:pt x="23007" y="22436"/>
                    </a:lnTo>
                    <a:lnTo>
                      <a:pt x="22734" y="22734"/>
                    </a:lnTo>
                    <a:lnTo>
                      <a:pt x="22435" y="23008"/>
                    </a:lnTo>
                    <a:lnTo>
                      <a:pt x="22137" y="23281"/>
                    </a:lnTo>
                    <a:lnTo>
                      <a:pt x="21814" y="23530"/>
                    </a:lnTo>
                    <a:lnTo>
                      <a:pt x="21490" y="23754"/>
                    </a:lnTo>
                    <a:lnTo>
                      <a:pt x="21142" y="23978"/>
                    </a:lnTo>
                    <a:lnTo>
                      <a:pt x="20794" y="24177"/>
                    </a:lnTo>
                    <a:lnTo>
                      <a:pt x="20421" y="24351"/>
                    </a:lnTo>
                    <a:lnTo>
                      <a:pt x="20073" y="24525"/>
                    </a:lnTo>
                    <a:lnTo>
                      <a:pt x="19675" y="24674"/>
                    </a:lnTo>
                    <a:lnTo>
                      <a:pt x="19301" y="24799"/>
                    </a:lnTo>
                    <a:lnTo>
                      <a:pt x="18904" y="24923"/>
                    </a:lnTo>
                    <a:lnTo>
                      <a:pt x="18481" y="24998"/>
                    </a:lnTo>
                    <a:lnTo>
                      <a:pt x="18083" y="25072"/>
                    </a:lnTo>
                    <a:lnTo>
                      <a:pt x="17660" y="25122"/>
                    </a:lnTo>
                    <a:lnTo>
                      <a:pt x="17237" y="25147"/>
                    </a:lnTo>
                    <a:lnTo>
                      <a:pt x="16789" y="25172"/>
                    </a:lnTo>
                    <a:lnTo>
                      <a:pt x="16367" y="25147"/>
                    </a:lnTo>
                    <a:lnTo>
                      <a:pt x="15944" y="25122"/>
                    </a:lnTo>
                    <a:lnTo>
                      <a:pt x="15546" y="25072"/>
                    </a:lnTo>
                    <a:lnTo>
                      <a:pt x="15123" y="24998"/>
                    </a:lnTo>
                    <a:lnTo>
                      <a:pt x="14725" y="24898"/>
                    </a:lnTo>
                    <a:lnTo>
                      <a:pt x="14352" y="24774"/>
                    </a:lnTo>
                    <a:lnTo>
                      <a:pt x="13954" y="24649"/>
                    </a:lnTo>
                    <a:lnTo>
                      <a:pt x="13581" y="24500"/>
                    </a:lnTo>
                    <a:lnTo>
                      <a:pt x="13208" y="24326"/>
                    </a:lnTo>
                    <a:lnTo>
                      <a:pt x="12860" y="24152"/>
                    </a:lnTo>
                    <a:lnTo>
                      <a:pt x="12511" y="23953"/>
                    </a:lnTo>
                    <a:lnTo>
                      <a:pt x="12163" y="23729"/>
                    </a:lnTo>
                    <a:lnTo>
                      <a:pt x="11840" y="23505"/>
                    </a:lnTo>
                    <a:lnTo>
                      <a:pt x="11541" y="23257"/>
                    </a:lnTo>
                    <a:lnTo>
                      <a:pt x="11218" y="22983"/>
                    </a:lnTo>
                    <a:lnTo>
                      <a:pt x="10944" y="22709"/>
                    </a:lnTo>
                    <a:lnTo>
                      <a:pt x="10671" y="22411"/>
                    </a:lnTo>
                    <a:lnTo>
                      <a:pt x="10397" y="22112"/>
                    </a:lnTo>
                    <a:lnTo>
                      <a:pt x="10148" y="21789"/>
                    </a:lnTo>
                    <a:lnTo>
                      <a:pt x="9925" y="21466"/>
                    </a:lnTo>
                    <a:lnTo>
                      <a:pt x="9701" y="21142"/>
                    </a:lnTo>
                    <a:lnTo>
                      <a:pt x="9502" y="20794"/>
                    </a:lnTo>
                    <a:lnTo>
                      <a:pt x="9328" y="20421"/>
                    </a:lnTo>
                    <a:lnTo>
                      <a:pt x="9154" y="20048"/>
                    </a:lnTo>
                    <a:lnTo>
                      <a:pt x="9004" y="19675"/>
                    </a:lnTo>
                    <a:lnTo>
                      <a:pt x="8880" y="19277"/>
                    </a:lnTo>
                    <a:lnTo>
                      <a:pt x="8756" y="18879"/>
                    </a:lnTo>
                    <a:lnTo>
                      <a:pt x="8681" y="18481"/>
                    </a:lnTo>
                    <a:lnTo>
                      <a:pt x="8606" y="18058"/>
                    </a:lnTo>
                    <a:lnTo>
                      <a:pt x="8557" y="17635"/>
                    </a:lnTo>
                    <a:lnTo>
                      <a:pt x="8507" y="17213"/>
                    </a:lnTo>
                    <a:lnTo>
                      <a:pt x="8507" y="16790"/>
                    </a:lnTo>
                    <a:lnTo>
                      <a:pt x="8507" y="16367"/>
                    </a:lnTo>
                    <a:lnTo>
                      <a:pt x="8557" y="15944"/>
                    </a:lnTo>
                    <a:lnTo>
                      <a:pt x="8606" y="15521"/>
                    </a:lnTo>
                    <a:lnTo>
                      <a:pt x="8681" y="15123"/>
                    </a:lnTo>
                    <a:lnTo>
                      <a:pt x="8780" y="14725"/>
                    </a:lnTo>
                    <a:lnTo>
                      <a:pt x="8880" y="14327"/>
                    </a:lnTo>
                    <a:lnTo>
                      <a:pt x="9029" y="13954"/>
                    </a:lnTo>
                    <a:lnTo>
                      <a:pt x="9178" y="13556"/>
                    </a:lnTo>
                    <a:lnTo>
                      <a:pt x="9328" y="13208"/>
                    </a:lnTo>
                    <a:lnTo>
                      <a:pt x="9527" y="12835"/>
                    </a:lnTo>
                    <a:lnTo>
                      <a:pt x="9726" y="12487"/>
                    </a:lnTo>
                    <a:lnTo>
                      <a:pt x="9949" y="12163"/>
                    </a:lnTo>
                    <a:lnTo>
                      <a:pt x="10173" y="11840"/>
                    </a:lnTo>
                    <a:lnTo>
                      <a:pt x="10422" y="11517"/>
                    </a:lnTo>
                    <a:lnTo>
                      <a:pt x="10696" y="11218"/>
                    </a:lnTo>
                    <a:lnTo>
                      <a:pt x="10969" y="10920"/>
                    </a:lnTo>
                    <a:lnTo>
                      <a:pt x="11243" y="10646"/>
                    </a:lnTo>
                    <a:lnTo>
                      <a:pt x="11566" y="10398"/>
                    </a:lnTo>
                    <a:lnTo>
                      <a:pt x="11865" y="10149"/>
                    </a:lnTo>
                    <a:lnTo>
                      <a:pt x="12213" y="9900"/>
                    </a:lnTo>
                    <a:lnTo>
                      <a:pt x="12536" y="9701"/>
                    </a:lnTo>
                    <a:lnTo>
                      <a:pt x="12884" y="9502"/>
                    </a:lnTo>
                    <a:lnTo>
                      <a:pt x="13257" y="9303"/>
                    </a:lnTo>
                    <a:lnTo>
                      <a:pt x="13631" y="9129"/>
                    </a:lnTo>
                    <a:lnTo>
                      <a:pt x="14004" y="8980"/>
                    </a:lnTo>
                    <a:lnTo>
                      <a:pt x="14402" y="8855"/>
                    </a:lnTo>
                    <a:lnTo>
                      <a:pt x="14800" y="8756"/>
                    </a:lnTo>
                    <a:lnTo>
                      <a:pt x="15198" y="8656"/>
                    </a:lnTo>
                    <a:lnTo>
                      <a:pt x="15620" y="8582"/>
                    </a:lnTo>
                    <a:lnTo>
                      <a:pt x="16043" y="8532"/>
                    </a:lnTo>
                    <a:lnTo>
                      <a:pt x="16466" y="8507"/>
                    </a:lnTo>
                    <a:lnTo>
                      <a:pt x="16889" y="8482"/>
                    </a:lnTo>
                    <a:close/>
                    <a:moveTo>
                      <a:pt x="20172" y="1"/>
                    </a:moveTo>
                    <a:lnTo>
                      <a:pt x="11989" y="374"/>
                    </a:lnTo>
                    <a:lnTo>
                      <a:pt x="12188" y="4354"/>
                    </a:lnTo>
                    <a:lnTo>
                      <a:pt x="11666" y="4553"/>
                    </a:lnTo>
                    <a:lnTo>
                      <a:pt x="11193" y="4776"/>
                    </a:lnTo>
                    <a:lnTo>
                      <a:pt x="10696" y="5000"/>
                    </a:lnTo>
                    <a:lnTo>
                      <a:pt x="10223" y="5274"/>
                    </a:lnTo>
                    <a:lnTo>
                      <a:pt x="7288" y="2588"/>
                    </a:lnTo>
                    <a:lnTo>
                      <a:pt x="1766" y="8632"/>
                    </a:lnTo>
                    <a:lnTo>
                      <a:pt x="4726" y="11318"/>
                    </a:lnTo>
                    <a:lnTo>
                      <a:pt x="4502" y="11790"/>
                    </a:lnTo>
                    <a:lnTo>
                      <a:pt x="4303" y="12288"/>
                    </a:lnTo>
                    <a:lnTo>
                      <a:pt x="4154" y="12810"/>
                    </a:lnTo>
                    <a:lnTo>
                      <a:pt x="3980" y="13332"/>
                    </a:lnTo>
                    <a:lnTo>
                      <a:pt x="1" y="13507"/>
                    </a:lnTo>
                    <a:lnTo>
                      <a:pt x="374" y="21690"/>
                    </a:lnTo>
                    <a:lnTo>
                      <a:pt x="4353" y="21491"/>
                    </a:lnTo>
                    <a:lnTo>
                      <a:pt x="4552" y="21988"/>
                    </a:lnTo>
                    <a:lnTo>
                      <a:pt x="4776" y="22486"/>
                    </a:lnTo>
                    <a:lnTo>
                      <a:pt x="5025" y="22958"/>
                    </a:lnTo>
                    <a:lnTo>
                      <a:pt x="5273" y="23431"/>
                    </a:lnTo>
                    <a:lnTo>
                      <a:pt x="2587" y="26390"/>
                    </a:lnTo>
                    <a:lnTo>
                      <a:pt x="8631" y="31887"/>
                    </a:lnTo>
                    <a:lnTo>
                      <a:pt x="11317" y="28952"/>
                    </a:lnTo>
                    <a:lnTo>
                      <a:pt x="11815" y="29151"/>
                    </a:lnTo>
                    <a:lnTo>
                      <a:pt x="12312" y="29350"/>
                    </a:lnTo>
                    <a:lnTo>
                      <a:pt x="12810" y="29524"/>
                    </a:lnTo>
                    <a:lnTo>
                      <a:pt x="13332" y="29674"/>
                    </a:lnTo>
                    <a:lnTo>
                      <a:pt x="13531" y="33653"/>
                    </a:lnTo>
                    <a:lnTo>
                      <a:pt x="21689" y="33280"/>
                    </a:lnTo>
                    <a:lnTo>
                      <a:pt x="21515" y="29301"/>
                    </a:lnTo>
                    <a:lnTo>
                      <a:pt x="22013" y="29102"/>
                    </a:lnTo>
                    <a:lnTo>
                      <a:pt x="22510" y="28878"/>
                    </a:lnTo>
                    <a:lnTo>
                      <a:pt x="22983" y="28654"/>
                    </a:lnTo>
                    <a:lnTo>
                      <a:pt x="23455" y="28405"/>
                    </a:lnTo>
                    <a:lnTo>
                      <a:pt x="26390" y="31091"/>
                    </a:lnTo>
                    <a:lnTo>
                      <a:pt x="31912" y="25047"/>
                    </a:lnTo>
                    <a:lnTo>
                      <a:pt x="28952" y="22361"/>
                    </a:lnTo>
                    <a:lnTo>
                      <a:pt x="29176" y="21864"/>
                    </a:lnTo>
                    <a:lnTo>
                      <a:pt x="29375" y="21366"/>
                    </a:lnTo>
                    <a:lnTo>
                      <a:pt x="29549" y="20844"/>
                    </a:lnTo>
                    <a:lnTo>
                      <a:pt x="29698" y="20322"/>
                    </a:lnTo>
                    <a:lnTo>
                      <a:pt x="33678" y="20148"/>
                    </a:lnTo>
                    <a:lnTo>
                      <a:pt x="33305" y="11989"/>
                    </a:lnTo>
                    <a:lnTo>
                      <a:pt x="29325" y="12163"/>
                    </a:lnTo>
                    <a:lnTo>
                      <a:pt x="29126" y="11666"/>
                    </a:lnTo>
                    <a:lnTo>
                      <a:pt x="28902" y="11169"/>
                    </a:lnTo>
                    <a:lnTo>
                      <a:pt x="28653" y="10696"/>
                    </a:lnTo>
                    <a:lnTo>
                      <a:pt x="28405" y="10223"/>
                    </a:lnTo>
                    <a:lnTo>
                      <a:pt x="31091" y="7264"/>
                    </a:lnTo>
                    <a:lnTo>
                      <a:pt x="25047" y="1767"/>
                    </a:lnTo>
                    <a:lnTo>
                      <a:pt x="22361" y="4702"/>
                    </a:lnTo>
                    <a:lnTo>
                      <a:pt x="21863" y="4503"/>
                    </a:lnTo>
                    <a:lnTo>
                      <a:pt x="21366" y="4304"/>
                    </a:lnTo>
                    <a:lnTo>
                      <a:pt x="20868" y="4130"/>
                    </a:lnTo>
                    <a:lnTo>
                      <a:pt x="20346" y="3980"/>
                    </a:lnTo>
                    <a:lnTo>
                      <a:pt x="20172" y="1"/>
                    </a:lnTo>
                    <a:close/>
                  </a:path>
                </a:pathLst>
              </a:custGeom>
              <a:solidFill>
                <a:srgbClr val="6182B4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5"/>
              <p:cNvSpPr/>
              <p:nvPr/>
            </p:nvSpPr>
            <p:spPr>
              <a:xfrm>
                <a:off x="1779203" y="1326825"/>
                <a:ext cx="470265" cy="470780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22834" extrusionOk="0">
                    <a:moveTo>
                      <a:pt x="11716" y="5771"/>
                    </a:moveTo>
                    <a:lnTo>
                      <a:pt x="12288" y="5845"/>
                    </a:lnTo>
                    <a:lnTo>
                      <a:pt x="12835" y="5945"/>
                    </a:lnTo>
                    <a:lnTo>
                      <a:pt x="13357" y="6119"/>
                    </a:lnTo>
                    <a:lnTo>
                      <a:pt x="13855" y="6343"/>
                    </a:lnTo>
                    <a:lnTo>
                      <a:pt x="14327" y="6591"/>
                    </a:lnTo>
                    <a:lnTo>
                      <a:pt x="14775" y="6890"/>
                    </a:lnTo>
                    <a:lnTo>
                      <a:pt x="15198" y="7238"/>
                    </a:lnTo>
                    <a:lnTo>
                      <a:pt x="15571" y="7636"/>
                    </a:lnTo>
                    <a:lnTo>
                      <a:pt x="15919" y="8059"/>
                    </a:lnTo>
                    <a:lnTo>
                      <a:pt x="16242" y="8507"/>
                    </a:lnTo>
                    <a:lnTo>
                      <a:pt x="16491" y="8979"/>
                    </a:lnTo>
                    <a:lnTo>
                      <a:pt x="16715" y="9502"/>
                    </a:lnTo>
                    <a:lnTo>
                      <a:pt x="16864" y="10024"/>
                    </a:lnTo>
                    <a:lnTo>
                      <a:pt x="16989" y="10571"/>
                    </a:lnTo>
                    <a:lnTo>
                      <a:pt x="17038" y="11168"/>
                    </a:lnTo>
                    <a:lnTo>
                      <a:pt x="17038" y="11740"/>
                    </a:lnTo>
                    <a:lnTo>
                      <a:pt x="16964" y="12287"/>
                    </a:lnTo>
                    <a:lnTo>
                      <a:pt x="16864" y="12834"/>
                    </a:lnTo>
                    <a:lnTo>
                      <a:pt x="16690" y="13382"/>
                    </a:lnTo>
                    <a:lnTo>
                      <a:pt x="16466" y="13879"/>
                    </a:lnTo>
                    <a:lnTo>
                      <a:pt x="16218" y="14352"/>
                    </a:lnTo>
                    <a:lnTo>
                      <a:pt x="15919" y="14799"/>
                    </a:lnTo>
                    <a:lnTo>
                      <a:pt x="15571" y="15222"/>
                    </a:lnTo>
                    <a:lnTo>
                      <a:pt x="15173" y="15595"/>
                    </a:lnTo>
                    <a:lnTo>
                      <a:pt x="14750" y="15943"/>
                    </a:lnTo>
                    <a:lnTo>
                      <a:pt x="14302" y="16242"/>
                    </a:lnTo>
                    <a:lnTo>
                      <a:pt x="13830" y="16516"/>
                    </a:lnTo>
                    <a:lnTo>
                      <a:pt x="13307" y="16739"/>
                    </a:lnTo>
                    <a:lnTo>
                      <a:pt x="12785" y="16889"/>
                    </a:lnTo>
                    <a:lnTo>
                      <a:pt x="12238" y="17013"/>
                    </a:lnTo>
                    <a:lnTo>
                      <a:pt x="11666" y="17063"/>
                    </a:lnTo>
                    <a:lnTo>
                      <a:pt x="11069" y="17063"/>
                    </a:lnTo>
                    <a:lnTo>
                      <a:pt x="10522" y="16988"/>
                    </a:lnTo>
                    <a:lnTo>
                      <a:pt x="9975" y="16889"/>
                    </a:lnTo>
                    <a:lnTo>
                      <a:pt x="9427" y="16714"/>
                    </a:lnTo>
                    <a:lnTo>
                      <a:pt x="8930" y="16491"/>
                    </a:lnTo>
                    <a:lnTo>
                      <a:pt x="8457" y="16242"/>
                    </a:lnTo>
                    <a:lnTo>
                      <a:pt x="8010" y="15943"/>
                    </a:lnTo>
                    <a:lnTo>
                      <a:pt x="7587" y="15595"/>
                    </a:lnTo>
                    <a:lnTo>
                      <a:pt x="7214" y="15197"/>
                    </a:lnTo>
                    <a:lnTo>
                      <a:pt x="6866" y="14774"/>
                    </a:lnTo>
                    <a:lnTo>
                      <a:pt x="6567" y="14327"/>
                    </a:lnTo>
                    <a:lnTo>
                      <a:pt x="6293" y="13854"/>
                    </a:lnTo>
                    <a:lnTo>
                      <a:pt x="6095" y="13332"/>
                    </a:lnTo>
                    <a:lnTo>
                      <a:pt x="5920" y="12810"/>
                    </a:lnTo>
                    <a:lnTo>
                      <a:pt x="5796" y="12262"/>
                    </a:lnTo>
                    <a:lnTo>
                      <a:pt x="5746" y="11665"/>
                    </a:lnTo>
                    <a:lnTo>
                      <a:pt x="5746" y="11093"/>
                    </a:lnTo>
                    <a:lnTo>
                      <a:pt x="5821" y="10546"/>
                    </a:lnTo>
                    <a:lnTo>
                      <a:pt x="5920" y="9999"/>
                    </a:lnTo>
                    <a:lnTo>
                      <a:pt x="6095" y="9452"/>
                    </a:lnTo>
                    <a:lnTo>
                      <a:pt x="6318" y="8954"/>
                    </a:lnTo>
                    <a:lnTo>
                      <a:pt x="6567" y="8482"/>
                    </a:lnTo>
                    <a:lnTo>
                      <a:pt x="6890" y="8034"/>
                    </a:lnTo>
                    <a:lnTo>
                      <a:pt x="7214" y="7611"/>
                    </a:lnTo>
                    <a:lnTo>
                      <a:pt x="7612" y="7238"/>
                    </a:lnTo>
                    <a:lnTo>
                      <a:pt x="8035" y="6890"/>
                    </a:lnTo>
                    <a:lnTo>
                      <a:pt x="8482" y="6591"/>
                    </a:lnTo>
                    <a:lnTo>
                      <a:pt x="8955" y="6318"/>
                    </a:lnTo>
                    <a:lnTo>
                      <a:pt x="9477" y="6094"/>
                    </a:lnTo>
                    <a:lnTo>
                      <a:pt x="9999" y="5945"/>
                    </a:lnTo>
                    <a:lnTo>
                      <a:pt x="10572" y="5820"/>
                    </a:lnTo>
                    <a:lnTo>
                      <a:pt x="11144" y="5771"/>
                    </a:lnTo>
                    <a:close/>
                    <a:moveTo>
                      <a:pt x="13656" y="0"/>
                    </a:moveTo>
                    <a:lnTo>
                      <a:pt x="8109" y="274"/>
                    </a:lnTo>
                    <a:lnTo>
                      <a:pt x="8234" y="2960"/>
                    </a:lnTo>
                    <a:lnTo>
                      <a:pt x="7885" y="3109"/>
                    </a:lnTo>
                    <a:lnTo>
                      <a:pt x="7562" y="3259"/>
                    </a:lnTo>
                    <a:lnTo>
                      <a:pt x="6915" y="3582"/>
                    </a:lnTo>
                    <a:lnTo>
                      <a:pt x="4926" y="1766"/>
                    </a:lnTo>
                    <a:lnTo>
                      <a:pt x="1195" y="5845"/>
                    </a:lnTo>
                    <a:lnTo>
                      <a:pt x="3184" y="7686"/>
                    </a:lnTo>
                    <a:lnTo>
                      <a:pt x="2911" y="8357"/>
                    </a:lnTo>
                    <a:lnTo>
                      <a:pt x="2787" y="8681"/>
                    </a:lnTo>
                    <a:lnTo>
                      <a:pt x="2687" y="9054"/>
                    </a:lnTo>
                    <a:lnTo>
                      <a:pt x="1" y="9178"/>
                    </a:lnTo>
                    <a:lnTo>
                      <a:pt x="250" y="14700"/>
                    </a:lnTo>
                    <a:lnTo>
                      <a:pt x="2936" y="14575"/>
                    </a:lnTo>
                    <a:lnTo>
                      <a:pt x="3085" y="14924"/>
                    </a:lnTo>
                    <a:lnTo>
                      <a:pt x="3234" y="15247"/>
                    </a:lnTo>
                    <a:lnTo>
                      <a:pt x="3558" y="15894"/>
                    </a:lnTo>
                    <a:lnTo>
                      <a:pt x="1742" y="17884"/>
                    </a:lnTo>
                    <a:lnTo>
                      <a:pt x="5821" y="21614"/>
                    </a:lnTo>
                    <a:lnTo>
                      <a:pt x="7661" y="19625"/>
                    </a:lnTo>
                    <a:lnTo>
                      <a:pt x="8333" y="19898"/>
                    </a:lnTo>
                    <a:lnTo>
                      <a:pt x="8681" y="20023"/>
                    </a:lnTo>
                    <a:lnTo>
                      <a:pt x="9029" y="20122"/>
                    </a:lnTo>
                    <a:lnTo>
                      <a:pt x="9154" y="22833"/>
                    </a:lnTo>
                    <a:lnTo>
                      <a:pt x="14675" y="22560"/>
                    </a:lnTo>
                    <a:lnTo>
                      <a:pt x="14551" y="19873"/>
                    </a:lnTo>
                    <a:lnTo>
                      <a:pt x="14899" y="19724"/>
                    </a:lnTo>
                    <a:lnTo>
                      <a:pt x="15223" y="19575"/>
                    </a:lnTo>
                    <a:lnTo>
                      <a:pt x="15869" y="19251"/>
                    </a:lnTo>
                    <a:lnTo>
                      <a:pt x="17859" y="21067"/>
                    </a:lnTo>
                    <a:lnTo>
                      <a:pt x="21615" y="16988"/>
                    </a:lnTo>
                    <a:lnTo>
                      <a:pt x="19600" y="15148"/>
                    </a:lnTo>
                    <a:lnTo>
                      <a:pt x="19874" y="14476"/>
                    </a:lnTo>
                    <a:lnTo>
                      <a:pt x="19998" y="14153"/>
                    </a:lnTo>
                    <a:lnTo>
                      <a:pt x="20098" y="13780"/>
                    </a:lnTo>
                    <a:lnTo>
                      <a:pt x="22809" y="13655"/>
                    </a:lnTo>
                    <a:lnTo>
                      <a:pt x="22535" y="8134"/>
                    </a:lnTo>
                    <a:lnTo>
                      <a:pt x="19849" y="8258"/>
                    </a:lnTo>
                    <a:lnTo>
                      <a:pt x="19725" y="7910"/>
                    </a:lnTo>
                    <a:lnTo>
                      <a:pt x="19575" y="7586"/>
                    </a:lnTo>
                    <a:lnTo>
                      <a:pt x="19227" y="6940"/>
                    </a:lnTo>
                    <a:lnTo>
                      <a:pt x="21043" y="4950"/>
                    </a:lnTo>
                    <a:lnTo>
                      <a:pt x="16964" y="1219"/>
                    </a:lnTo>
                    <a:lnTo>
                      <a:pt x="15148" y="3209"/>
                    </a:lnTo>
                    <a:lnTo>
                      <a:pt x="14476" y="2935"/>
                    </a:lnTo>
                    <a:lnTo>
                      <a:pt x="14128" y="2811"/>
                    </a:lnTo>
                    <a:lnTo>
                      <a:pt x="13780" y="2711"/>
                    </a:lnTo>
                    <a:lnTo>
                      <a:pt x="13656" y="0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>
                <a:off x="1070002" y="3153432"/>
                <a:ext cx="62574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1" fill="none" extrusionOk="0">
                    <a:moveTo>
                      <a:pt x="3035" y="1543"/>
                    </a:moveTo>
                    <a:lnTo>
                      <a:pt x="3035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60" y="1991"/>
                    </a:lnTo>
                    <a:lnTo>
                      <a:pt x="2910" y="2115"/>
                    </a:lnTo>
                    <a:lnTo>
                      <a:pt x="2786" y="2389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5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7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9"/>
                    </a:lnTo>
                    <a:lnTo>
                      <a:pt x="100" y="2115"/>
                    </a:lnTo>
                    <a:lnTo>
                      <a:pt x="50" y="1991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67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5" y="125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10" y="946"/>
                    </a:lnTo>
                    <a:lnTo>
                      <a:pt x="2960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35" y="1543"/>
                    </a:lnTo>
                    <a:lnTo>
                      <a:pt x="3035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>
                <a:off x="914113" y="348778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>
                <a:off x="1088455" y="3216522"/>
                <a:ext cx="126695" cy="484614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23505" fill="none" extrusionOk="0">
                    <a:moveTo>
                      <a:pt x="6144" y="23504"/>
                    </a:moveTo>
                    <a:lnTo>
                      <a:pt x="6144" y="11193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15"/>
              <p:cNvSpPr/>
              <p:nvPr/>
            </p:nvSpPr>
            <p:spPr>
              <a:xfrm>
                <a:off x="983326" y="3279591"/>
                <a:ext cx="45668" cy="327695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5894" fill="none" extrusionOk="0">
                    <a:moveTo>
                      <a:pt x="2215" y="0"/>
                    </a:moveTo>
                    <a:lnTo>
                      <a:pt x="2215" y="9850"/>
                    </a:lnTo>
                    <a:lnTo>
                      <a:pt x="1" y="11292"/>
                    </a:lnTo>
                    <a:lnTo>
                      <a:pt x="1" y="1589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5"/>
              <p:cNvSpPr/>
              <p:nvPr/>
            </p:nvSpPr>
            <p:spPr>
              <a:xfrm>
                <a:off x="1088455" y="343292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4179"/>
                    </a:move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>
                <a:off x="1181275" y="3341134"/>
                <a:ext cx="21" cy="31297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8" fill="none" extrusionOk="0">
                    <a:moveTo>
                      <a:pt x="1" y="0"/>
                    </a:moveTo>
                    <a:lnTo>
                      <a:pt x="1" y="151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>
                <a:off x="3852588" y="3318043"/>
                <a:ext cx="11488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2" h="15024" fill="none" extrusionOk="0">
                    <a:moveTo>
                      <a:pt x="1" y="15024"/>
                    </a:moveTo>
                    <a:lnTo>
                      <a:pt x="1" y="8134"/>
                    </a:lnTo>
                    <a:lnTo>
                      <a:pt x="5572" y="4975"/>
                    </a:lnTo>
                    <a:lnTo>
                      <a:pt x="5572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>
                <a:off x="3936171" y="3255489"/>
                <a:ext cx="63110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35" fill="none" extrusionOk="0">
                    <a:moveTo>
                      <a:pt x="1" y="1518"/>
                    </a:moveTo>
                    <a:lnTo>
                      <a:pt x="1" y="1518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75" y="1070"/>
                    </a:lnTo>
                    <a:lnTo>
                      <a:pt x="125" y="921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20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41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6" y="921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60" y="1518"/>
                    </a:lnTo>
                    <a:lnTo>
                      <a:pt x="3060" y="1518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5"/>
                    </a:lnTo>
                    <a:lnTo>
                      <a:pt x="2786" y="2363"/>
                    </a:lnTo>
                    <a:lnTo>
                      <a:pt x="2612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41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20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25" y="2115"/>
                    </a:lnTo>
                    <a:lnTo>
                      <a:pt x="75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8"/>
                    </a:lnTo>
                    <a:lnTo>
                      <a:pt x="1" y="1518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rgbClr val="B1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5"/>
              <p:cNvSpPr/>
              <p:nvPr/>
            </p:nvSpPr>
            <p:spPr>
              <a:xfrm>
                <a:off x="3780282" y="3578545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1" y="6443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5"/>
              <p:cNvSpPr/>
              <p:nvPr/>
            </p:nvSpPr>
            <p:spPr>
              <a:xfrm>
                <a:off x="3700286" y="3391379"/>
                <a:ext cx="20535" cy="562054"/>
              </a:xfrm>
              <a:custGeom>
                <a:avLst/>
                <a:gdLst/>
                <a:ahLst/>
                <a:cxnLst/>
                <a:rect l="l" t="t" r="r" b="b"/>
                <a:pathLst>
                  <a:path w="996" h="27261" fill="none" extrusionOk="0">
                    <a:moveTo>
                      <a:pt x="995" y="27261"/>
                    </a:moveTo>
                    <a:lnTo>
                      <a:pt x="995" y="9079"/>
                    </a:lnTo>
                    <a:lnTo>
                      <a:pt x="1" y="8333"/>
                    </a:ln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>
                <a:off x="3898750" y="336523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457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5"/>
              <p:cNvSpPr/>
              <p:nvPr/>
            </p:nvSpPr>
            <p:spPr>
              <a:xfrm>
                <a:off x="3841825" y="3629841"/>
                <a:ext cx="10783" cy="190258"/>
              </a:xfrm>
              <a:custGeom>
                <a:avLst/>
                <a:gdLst/>
                <a:ahLst/>
                <a:cxnLst/>
                <a:rect l="l" t="t" r="r" b="b"/>
                <a:pathLst>
                  <a:path w="523" h="9228" fill="none" extrusionOk="0">
                    <a:moveTo>
                      <a:pt x="523" y="0"/>
                    </a:moveTo>
                    <a:lnTo>
                      <a:pt x="0" y="373"/>
                    </a:lnTo>
                    <a:lnTo>
                      <a:pt x="0" y="9228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5"/>
              <p:cNvSpPr/>
              <p:nvPr/>
            </p:nvSpPr>
            <p:spPr>
              <a:xfrm>
                <a:off x="3749005" y="345958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0" y="1543"/>
                    </a:move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5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92" y="25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5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5" y="946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5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5"/>
              <p:cNvSpPr/>
              <p:nvPr/>
            </p:nvSpPr>
            <p:spPr>
              <a:xfrm>
                <a:off x="3599776" y="3358556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4577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5"/>
              <p:cNvSpPr/>
              <p:nvPr/>
            </p:nvSpPr>
            <p:spPr>
              <a:xfrm>
                <a:off x="3660288" y="3659056"/>
                <a:ext cx="2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" h="2538" fill="none" extrusionOk="0">
                    <a:moveTo>
                      <a:pt x="0" y="253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>
                <a:off x="3602333" y="3524197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2811" y="4453"/>
                    </a:moveTo>
                    <a:lnTo>
                      <a:pt x="1" y="3458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5"/>
              <p:cNvSpPr/>
              <p:nvPr/>
            </p:nvSpPr>
            <p:spPr>
              <a:xfrm>
                <a:off x="457209" y="2634985"/>
                <a:ext cx="509232" cy="862574"/>
              </a:xfrm>
              <a:custGeom>
                <a:avLst/>
                <a:gdLst/>
                <a:ahLst/>
                <a:cxnLst/>
                <a:rect l="l" t="t" r="r" b="b"/>
                <a:pathLst>
                  <a:path w="24699" h="41837" extrusionOk="0">
                    <a:moveTo>
                      <a:pt x="1890" y="1"/>
                    </a:moveTo>
                    <a:lnTo>
                      <a:pt x="1666" y="50"/>
                    </a:lnTo>
                    <a:lnTo>
                      <a:pt x="1467" y="100"/>
                    </a:lnTo>
                    <a:lnTo>
                      <a:pt x="1268" y="175"/>
                    </a:lnTo>
                    <a:lnTo>
                      <a:pt x="1094" y="249"/>
                    </a:lnTo>
                    <a:lnTo>
                      <a:pt x="920" y="349"/>
                    </a:lnTo>
                    <a:lnTo>
                      <a:pt x="746" y="473"/>
                    </a:lnTo>
                    <a:lnTo>
                      <a:pt x="597" y="623"/>
                    </a:lnTo>
                    <a:lnTo>
                      <a:pt x="473" y="772"/>
                    </a:lnTo>
                    <a:lnTo>
                      <a:pt x="348" y="921"/>
                    </a:lnTo>
                    <a:lnTo>
                      <a:pt x="249" y="1095"/>
                    </a:lnTo>
                    <a:lnTo>
                      <a:pt x="149" y="1294"/>
                    </a:lnTo>
                    <a:lnTo>
                      <a:pt x="99" y="1468"/>
                    </a:lnTo>
                    <a:lnTo>
                      <a:pt x="25" y="1692"/>
                    </a:lnTo>
                    <a:lnTo>
                      <a:pt x="0" y="1891"/>
                    </a:lnTo>
                    <a:lnTo>
                      <a:pt x="0" y="2115"/>
                    </a:lnTo>
                    <a:lnTo>
                      <a:pt x="0" y="39722"/>
                    </a:lnTo>
                    <a:lnTo>
                      <a:pt x="0" y="39946"/>
                    </a:lnTo>
                    <a:lnTo>
                      <a:pt x="25" y="40145"/>
                    </a:lnTo>
                    <a:lnTo>
                      <a:pt x="99" y="40369"/>
                    </a:lnTo>
                    <a:lnTo>
                      <a:pt x="149" y="40543"/>
                    </a:lnTo>
                    <a:lnTo>
                      <a:pt x="249" y="40742"/>
                    </a:lnTo>
                    <a:lnTo>
                      <a:pt x="348" y="40916"/>
                    </a:lnTo>
                    <a:lnTo>
                      <a:pt x="473" y="41065"/>
                    </a:lnTo>
                    <a:lnTo>
                      <a:pt x="597" y="41214"/>
                    </a:lnTo>
                    <a:lnTo>
                      <a:pt x="746" y="41364"/>
                    </a:lnTo>
                    <a:lnTo>
                      <a:pt x="920" y="41463"/>
                    </a:lnTo>
                    <a:lnTo>
                      <a:pt x="1094" y="41587"/>
                    </a:lnTo>
                    <a:lnTo>
                      <a:pt x="1268" y="41662"/>
                    </a:lnTo>
                    <a:lnTo>
                      <a:pt x="1467" y="41737"/>
                    </a:lnTo>
                    <a:lnTo>
                      <a:pt x="1666" y="41786"/>
                    </a:lnTo>
                    <a:lnTo>
                      <a:pt x="1890" y="41811"/>
                    </a:lnTo>
                    <a:lnTo>
                      <a:pt x="2089" y="41836"/>
                    </a:lnTo>
                    <a:lnTo>
                      <a:pt x="22609" y="41836"/>
                    </a:lnTo>
                    <a:lnTo>
                      <a:pt x="22808" y="41811"/>
                    </a:lnTo>
                    <a:lnTo>
                      <a:pt x="23032" y="41786"/>
                    </a:lnTo>
                    <a:lnTo>
                      <a:pt x="23231" y="41737"/>
                    </a:lnTo>
                    <a:lnTo>
                      <a:pt x="23430" y="41662"/>
                    </a:lnTo>
                    <a:lnTo>
                      <a:pt x="23604" y="41587"/>
                    </a:lnTo>
                    <a:lnTo>
                      <a:pt x="23778" y="41463"/>
                    </a:lnTo>
                    <a:lnTo>
                      <a:pt x="23927" y="41364"/>
                    </a:lnTo>
                    <a:lnTo>
                      <a:pt x="24076" y="41214"/>
                    </a:lnTo>
                    <a:lnTo>
                      <a:pt x="24226" y="41065"/>
                    </a:lnTo>
                    <a:lnTo>
                      <a:pt x="24350" y="40916"/>
                    </a:lnTo>
                    <a:lnTo>
                      <a:pt x="24449" y="40742"/>
                    </a:lnTo>
                    <a:lnTo>
                      <a:pt x="24549" y="40543"/>
                    </a:lnTo>
                    <a:lnTo>
                      <a:pt x="24599" y="40369"/>
                    </a:lnTo>
                    <a:lnTo>
                      <a:pt x="24673" y="40145"/>
                    </a:lnTo>
                    <a:lnTo>
                      <a:pt x="24698" y="39946"/>
                    </a:lnTo>
                    <a:lnTo>
                      <a:pt x="24698" y="39722"/>
                    </a:lnTo>
                    <a:lnTo>
                      <a:pt x="24698" y="2115"/>
                    </a:lnTo>
                    <a:lnTo>
                      <a:pt x="24698" y="1891"/>
                    </a:lnTo>
                    <a:lnTo>
                      <a:pt x="24673" y="1692"/>
                    </a:lnTo>
                    <a:lnTo>
                      <a:pt x="24599" y="1468"/>
                    </a:lnTo>
                    <a:lnTo>
                      <a:pt x="24549" y="1294"/>
                    </a:lnTo>
                    <a:lnTo>
                      <a:pt x="24449" y="1095"/>
                    </a:lnTo>
                    <a:lnTo>
                      <a:pt x="24350" y="921"/>
                    </a:lnTo>
                    <a:lnTo>
                      <a:pt x="24226" y="772"/>
                    </a:lnTo>
                    <a:lnTo>
                      <a:pt x="24076" y="623"/>
                    </a:lnTo>
                    <a:lnTo>
                      <a:pt x="23927" y="473"/>
                    </a:lnTo>
                    <a:lnTo>
                      <a:pt x="23778" y="349"/>
                    </a:lnTo>
                    <a:lnTo>
                      <a:pt x="23604" y="249"/>
                    </a:lnTo>
                    <a:lnTo>
                      <a:pt x="23430" y="175"/>
                    </a:lnTo>
                    <a:lnTo>
                      <a:pt x="23231" y="100"/>
                    </a:lnTo>
                    <a:lnTo>
                      <a:pt x="23032" y="50"/>
                    </a:lnTo>
                    <a:lnTo>
                      <a:pt x="228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5"/>
              <p:cNvSpPr/>
              <p:nvPr/>
            </p:nvSpPr>
            <p:spPr>
              <a:xfrm>
                <a:off x="480795" y="2698569"/>
                <a:ext cx="12824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622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622" y="33405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5"/>
              <p:cNvSpPr/>
              <p:nvPr/>
            </p:nvSpPr>
            <p:spPr>
              <a:xfrm>
                <a:off x="663858" y="2667292"/>
                <a:ext cx="95913" cy="9773"/>
              </a:xfrm>
              <a:custGeom>
                <a:avLst/>
                <a:gdLst/>
                <a:ahLst/>
                <a:cxnLst/>
                <a:rect l="l" t="t" r="r" b="b"/>
                <a:pathLst>
                  <a:path w="4652" h="474" extrusionOk="0">
                    <a:moveTo>
                      <a:pt x="1" y="1"/>
                    </a:moveTo>
                    <a:lnTo>
                      <a:pt x="1" y="473"/>
                    </a:lnTo>
                    <a:lnTo>
                      <a:pt x="4652" y="47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F1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>
                <a:off x="664889" y="3122671"/>
                <a:ext cx="93851" cy="138983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6741" extrusionOk="0">
                    <a:moveTo>
                      <a:pt x="2264" y="697"/>
                    </a:moveTo>
                    <a:lnTo>
                      <a:pt x="2488" y="722"/>
                    </a:lnTo>
                    <a:lnTo>
                      <a:pt x="2662" y="771"/>
                    </a:lnTo>
                    <a:lnTo>
                      <a:pt x="2836" y="871"/>
                    </a:lnTo>
                    <a:lnTo>
                      <a:pt x="2985" y="995"/>
                    </a:lnTo>
                    <a:lnTo>
                      <a:pt x="3109" y="1145"/>
                    </a:lnTo>
                    <a:lnTo>
                      <a:pt x="3209" y="1294"/>
                    </a:lnTo>
                    <a:lnTo>
                      <a:pt x="3259" y="1493"/>
                    </a:lnTo>
                    <a:lnTo>
                      <a:pt x="3283" y="1692"/>
                    </a:lnTo>
                    <a:lnTo>
                      <a:pt x="3283" y="3234"/>
                    </a:lnTo>
                    <a:lnTo>
                      <a:pt x="1269" y="3234"/>
                    </a:lnTo>
                    <a:lnTo>
                      <a:pt x="1269" y="1692"/>
                    </a:lnTo>
                    <a:lnTo>
                      <a:pt x="1294" y="1493"/>
                    </a:lnTo>
                    <a:lnTo>
                      <a:pt x="1343" y="1294"/>
                    </a:lnTo>
                    <a:lnTo>
                      <a:pt x="1443" y="1145"/>
                    </a:lnTo>
                    <a:lnTo>
                      <a:pt x="1567" y="995"/>
                    </a:lnTo>
                    <a:lnTo>
                      <a:pt x="1716" y="871"/>
                    </a:lnTo>
                    <a:lnTo>
                      <a:pt x="1891" y="771"/>
                    </a:lnTo>
                    <a:lnTo>
                      <a:pt x="2065" y="722"/>
                    </a:lnTo>
                    <a:lnTo>
                      <a:pt x="2264" y="697"/>
                    </a:lnTo>
                    <a:close/>
                    <a:moveTo>
                      <a:pt x="2114" y="0"/>
                    </a:moveTo>
                    <a:lnTo>
                      <a:pt x="1940" y="25"/>
                    </a:lnTo>
                    <a:lnTo>
                      <a:pt x="1766" y="75"/>
                    </a:lnTo>
                    <a:lnTo>
                      <a:pt x="1617" y="125"/>
                    </a:lnTo>
                    <a:lnTo>
                      <a:pt x="1468" y="199"/>
                    </a:lnTo>
                    <a:lnTo>
                      <a:pt x="1319" y="299"/>
                    </a:lnTo>
                    <a:lnTo>
                      <a:pt x="1194" y="398"/>
                    </a:lnTo>
                    <a:lnTo>
                      <a:pt x="1070" y="498"/>
                    </a:lnTo>
                    <a:lnTo>
                      <a:pt x="970" y="622"/>
                    </a:lnTo>
                    <a:lnTo>
                      <a:pt x="871" y="747"/>
                    </a:lnTo>
                    <a:lnTo>
                      <a:pt x="796" y="896"/>
                    </a:lnTo>
                    <a:lnTo>
                      <a:pt x="722" y="1045"/>
                    </a:lnTo>
                    <a:lnTo>
                      <a:pt x="672" y="1194"/>
                    </a:lnTo>
                    <a:lnTo>
                      <a:pt x="622" y="1344"/>
                    </a:lnTo>
                    <a:lnTo>
                      <a:pt x="597" y="1518"/>
                    </a:lnTo>
                    <a:lnTo>
                      <a:pt x="572" y="1692"/>
                    </a:lnTo>
                    <a:lnTo>
                      <a:pt x="572" y="3234"/>
                    </a:lnTo>
                    <a:lnTo>
                      <a:pt x="0" y="3234"/>
                    </a:lnTo>
                    <a:lnTo>
                      <a:pt x="0" y="6741"/>
                    </a:lnTo>
                    <a:lnTo>
                      <a:pt x="4552" y="6741"/>
                    </a:lnTo>
                    <a:lnTo>
                      <a:pt x="4552" y="3234"/>
                    </a:lnTo>
                    <a:lnTo>
                      <a:pt x="3955" y="3234"/>
                    </a:lnTo>
                    <a:lnTo>
                      <a:pt x="3955" y="1692"/>
                    </a:lnTo>
                    <a:lnTo>
                      <a:pt x="3955" y="1518"/>
                    </a:lnTo>
                    <a:lnTo>
                      <a:pt x="3930" y="1344"/>
                    </a:lnTo>
                    <a:lnTo>
                      <a:pt x="3880" y="1194"/>
                    </a:lnTo>
                    <a:lnTo>
                      <a:pt x="3831" y="1045"/>
                    </a:lnTo>
                    <a:lnTo>
                      <a:pt x="3756" y="896"/>
                    </a:lnTo>
                    <a:lnTo>
                      <a:pt x="3681" y="747"/>
                    </a:lnTo>
                    <a:lnTo>
                      <a:pt x="3582" y="622"/>
                    </a:lnTo>
                    <a:lnTo>
                      <a:pt x="3482" y="498"/>
                    </a:lnTo>
                    <a:lnTo>
                      <a:pt x="3358" y="398"/>
                    </a:lnTo>
                    <a:lnTo>
                      <a:pt x="3209" y="299"/>
                    </a:lnTo>
                    <a:lnTo>
                      <a:pt x="3084" y="199"/>
                    </a:lnTo>
                    <a:lnTo>
                      <a:pt x="2935" y="125"/>
                    </a:lnTo>
                    <a:lnTo>
                      <a:pt x="2786" y="75"/>
                    </a:lnTo>
                    <a:lnTo>
                      <a:pt x="2612" y="25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5"/>
              <p:cNvSpPr/>
              <p:nvPr/>
            </p:nvSpPr>
            <p:spPr>
              <a:xfrm>
                <a:off x="3956576" y="1796038"/>
                <a:ext cx="478986" cy="312829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15173" extrusionOk="0">
                    <a:moveTo>
                      <a:pt x="1" y="0"/>
                    </a:moveTo>
                    <a:lnTo>
                      <a:pt x="1" y="15173"/>
                    </a:lnTo>
                    <a:lnTo>
                      <a:pt x="23231" y="15173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5"/>
              <p:cNvSpPr/>
              <p:nvPr/>
            </p:nvSpPr>
            <p:spPr>
              <a:xfrm>
                <a:off x="3956576" y="1796038"/>
                <a:ext cx="478986" cy="144116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6990" extrusionOk="0">
                    <a:moveTo>
                      <a:pt x="1" y="0"/>
                    </a:moveTo>
                    <a:lnTo>
                      <a:pt x="11616" y="6990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>
                <a:off x="4100781" y="3340103"/>
                <a:ext cx="241039" cy="227700"/>
              </a:xfrm>
              <a:custGeom>
                <a:avLst/>
                <a:gdLst/>
                <a:ahLst/>
                <a:cxnLst/>
                <a:rect l="l" t="t" r="r" b="b"/>
                <a:pathLst>
                  <a:path w="11691" h="11044" extrusionOk="0">
                    <a:moveTo>
                      <a:pt x="1" y="0"/>
                    </a:moveTo>
                    <a:lnTo>
                      <a:pt x="1" y="11044"/>
                    </a:lnTo>
                    <a:lnTo>
                      <a:pt x="11691" y="11044"/>
                    </a:lnTo>
                    <a:lnTo>
                      <a:pt x="116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>
                <a:off x="4001302" y="3559061"/>
                <a:ext cx="43999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1021" extrusionOk="0">
                    <a:moveTo>
                      <a:pt x="1" y="1"/>
                    </a:moveTo>
                    <a:lnTo>
                      <a:pt x="1" y="1021"/>
                    </a:lnTo>
                    <a:lnTo>
                      <a:pt x="21341" y="1021"/>
                    </a:lnTo>
                    <a:lnTo>
                      <a:pt x="213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5"/>
              <p:cNvSpPr/>
              <p:nvPr/>
            </p:nvSpPr>
            <p:spPr>
              <a:xfrm>
                <a:off x="3599776" y="2531918"/>
                <a:ext cx="1243050" cy="830246"/>
              </a:xfrm>
              <a:custGeom>
                <a:avLst/>
                <a:gdLst/>
                <a:ahLst/>
                <a:cxnLst/>
                <a:rect l="l" t="t" r="r" b="b"/>
                <a:pathLst>
                  <a:path w="60291" h="40269" extrusionOk="0">
                    <a:moveTo>
                      <a:pt x="971" y="0"/>
                    </a:moveTo>
                    <a:lnTo>
                      <a:pt x="772" y="25"/>
                    </a:lnTo>
                    <a:lnTo>
                      <a:pt x="597" y="75"/>
                    </a:lnTo>
                    <a:lnTo>
                      <a:pt x="423" y="174"/>
                    </a:lnTo>
                    <a:lnTo>
                      <a:pt x="299" y="274"/>
                    </a:lnTo>
                    <a:lnTo>
                      <a:pt x="175" y="423"/>
                    </a:lnTo>
                    <a:lnTo>
                      <a:pt x="75" y="597"/>
                    </a:lnTo>
                    <a:lnTo>
                      <a:pt x="25" y="771"/>
                    </a:lnTo>
                    <a:lnTo>
                      <a:pt x="1" y="970"/>
                    </a:lnTo>
                    <a:lnTo>
                      <a:pt x="1" y="39299"/>
                    </a:lnTo>
                    <a:lnTo>
                      <a:pt x="25" y="39498"/>
                    </a:lnTo>
                    <a:lnTo>
                      <a:pt x="75" y="39672"/>
                    </a:lnTo>
                    <a:lnTo>
                      <a:pt x="175" y="39846"/>
                    </a:lnTo>
                    <a:lnTo>
                      <a:pt x="299" y="39995"/>
                    </a:lnTo>
                    <a:lnTo>
                      <a:pt x="423" y="40095"/>
                    </a:lnTo>
                    <a:lnTo>
                      <a:pt x="597" y="40194"/>
                    </a:lnTo>
                    <a:lnTo>
                      <a:pt x="772" y="40244"/>
                    </a:lnTo>
                    <a:lnTo>
                      <a:pt x="971" y="40269"/>
                    </a:lnTo>
                    <a:lnTo>
                      <a:pt x="59321" y="40269"/>
                    </a:lnTo>
                    <a:lnTo>
                      <a:pt x="59520" y="40244"/>
                    </a:lnTo>
                    <a:lnTo>
                      <a:pt x="59719" y="40194"/>
                    </a:lnTo>
                    <a:lnTo>
                      <a:pt x="59868" y="40095"/>
                    </a:lnTo>
                    <a:lnTo>
                      <a:pt x="60017" y="39995"/>
                    </a:lnTo>
                    <a:lnTo>
                      <a:pt x="60142" y="39846"/>
                    </a:lnTo>
                    <a:lnTo>
                      <a:pt x="60216" y="39672"/>
                    </a:lnTo>
                    <a:lnTo>
                      <a:pt x="60266" y="39498"/>
                    </a:lnTo>
                    <a:lnTo>
                      <a:pt x="60291" y="39299"/>
                    </a:lnTo>
                    <a:lnTo>
                      <a:pt x="60291" y="970"/>
                    </a:lnTo>
                    <a:lnTo>
                      <a:pt x="60266" y="771"/>
                    </a:lnTo>
                    <a:lnTo>
                      <a:pt x="60216" y="597"/>
                    </a:lnTo>
                    <a:lnTo>
                      <a:pt x="60142" y="423"/>
                    </a:lnTo>
                    <a:lnTo>
                      <a:pt x="60017" y="274"/>
                    </a:lnTo>
                    <a:lnTo>
                      <a:pt x="59868" y="174"/>
                    </a:lnTo>
                    <a:lnTo>
                      <a:pt x="59719" y="75"/>
                    </a:lnTo>
                    <a:lnTo>
                      <a:pt x="59520" y="25"/>
                    </a:lnTo>
                    <a:lnTo>
                      <a:pt x="593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5"/>
              <p:cNvSpPr/>
              <p:nvPr/>
            </p:nvSpPr>
            <p:spPr>
              <a:xfrm>
                <a:off x="3642331" y="2586781"/>
                <a:ext cx="1157941" cy="664626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2236" extrusionOk="0">
                    <a:moveTo>
                      <a:pt x="1" y="1"/>
                    </a:moveTo>
                    <a:lnTo>
                      <a:pt x="1" y="32235"/>
                    </a:lnTo>
                    <a:lnTo>
                      <a:pt x="56163" y="32235"/>
                    </a:lnTo>
                    <a:lnTo>
                      <a:pt x="56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5"/>
              <p:cNvSpPr/>
              <p:nvPr/>
            </p:nvSpPr>
            <p:spPr>
              <a:xfrm>
                <a:off x="3642331" y="2649871"/>
                <a:ext cx="1157941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035" extrusionOk="0">
                    <a:moveTo>
                      <a:pt x="1" y="0"/>
                    </a:moveTo>
                    <a:lnTo>
                      <a:pt x="1" y="3034"/>
                    </a:lnTo>
                    <a:lnTo>
                      <a:pt x="56163" y="3034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5"/>
              <p:cNvSpPr/>
              <p:nvPr/>
            </p:nvSpPr>
            <p:spPr>
              <a:xfrm>
                <a:off x="3642331" y="3130877"/>
                <a:ext cx="115794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822" extrusionOk="0">
                    <a:moveTo>
                      <a:pt x="1" y="0"/>
                    </a:moveTo>
                    <a:lnTo>
                      <a:pt x="1" y="821"/>
                    </a:lnTo>
                    <a:lnTo>
                      <a:pt x="56163" y="821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5"/>
              <p:cNvSpPr/>
              <p:nvPr/>
            </p:nvSpPr>
            <p:spPr>
              <a:xfrm>
                <a:off x="3642331" y="3186771"/>
                <a:ext cx="1157941" cy="16432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797" extrusionOk="0">
                    <a:moveTo>
                      <a:pt x="1" y="0"/>
                    </a:moveTo>
                    <a:lnTo>
                      <a:pt x="1" y="796"/>
                    </a:lnTo>
                    <a:lnTo>
                      <a:pt x="56163" y="796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15"/>
              <p:cNvSpPr/>
              <p:nvPr/>
            </p:nvSpPr>
            <p:spPr>
              <a:xfrm>
                <a:off x="3711564" y="2784214"/>
                <a:ext cx="389238" cy="293346"/>
              </a:xfrm>
              <a:custGeom>
                <a:avLst/>
                <a:gdLst/>
                <a:ahLst/>
                <a:cxnLst/>
                <a:rect l="l" t="t" r="r" b="b"/>
                <a:pathLst>
                  <a:path w="18879" h="14228" extrusionOk="0">
                    <a:moveTo>
                      <a:pt x="1" y="1"/>
                    </a:moveTo>
                    <a:lnTo>
                      <a:pt x="1" y="14228"/>
                    </a:lnTo>
                    <a:lnTo>
                      <a:pt x="18879" y="14228"/>
                    </a:lnTo>
                    <a:lnTo>
                      <a:pt x="18879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5"/>
              <p:cNvSpPr/>
              <p:nvPr/>
            </p:nvSpPr>
            <p:spPr>
              <a:xfrm>
                <a:off x="4189498" y="2784214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5"/>
              <p:cNvSpPr/>
              <p:nvPr/>
            </p:nvSpPr>
            <p:spPr>
              <a:xfrm>
                <a:off x="4189498" y="2823181"/>
                <a:ext cx="540014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5"/>
              <p:cNvSpPr/>
              <p:nvPr/>
            </p:nvSpPr>
            <p:spPr>
              <a:xfrm>
                <a:off x="4189498" y="2862169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17536" y="547"/>
                    </a:lnTo>
                    <a:lnTo>
                      <a:pt x="17536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15"/>
              <p:cNvSpPr/>
              <p:nvPr/>
            </p:nvSpPr>
            <p:spPr>
              <a:xfrm>
                <a:off x="4189498" y="2901136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15"/>
              <p:cNvSpPr/>
              <p:nvPr/>
            </p:nvSpPr>
            <p:spPr>
              <a:xfrm>
                <a:off x="4189498" y="2940103"/>
                <a:ext cx="361548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5"/>
              <p:cNvSpPr/>
              <p:nvPr/>
            </p:nvSpPr>
            <p:spPr>
              <a:xfrm>
                <a:off x="4616672" y="2862169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0"/>
                    </a:moveTo>
                    <a:lnTo>
                      <a:pt x="0" y="547"/>
                    </a:lnTo>
                    <a:lnTo>
                      <a:pt x="5472" y="547"/>
                    </a:lnTo>
                    <a:lnTo>
                      <a:pt x="5472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5"/>
              <p:cNvSpPr/>
              <p:nvPr/>
            </p:nvSpPr>
            <p:spPr>
              <a:xfrm>
                <a:off x="4616672" y="2901136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5"/>
              <p:cNvSpPr/>
              <p:nvPr/>
            </p:nvSpPr>
            <p:spPr>
              <a:xfrm>
                <a:off x="4616672" y="2940103"/>
                <a:ext cx="112840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9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15"/>
              <p:cNvSpPr/>
              <p:nvPr/>
            </p:nvSpPr>
            <p:spPr>
              <a:xfrm>
                <a:off x="4189498" y="2979091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26191" y="547"/>
                    </a:lnTo>
                    <a:lnTo>
                      <a:pt x="26191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15"/>
              <p:cNvSpPr/>
              <p:nvPr/>
            </p:nvSpPr>
            <p:spPr>
              <a:xfrm>
                <a:off x="4189498" y="3018058"/>
                <a:ext cx="427195" cy="10783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23" extrusionOk="0">
                    <a:moveTo>
                      <a:pt x="1" y="0"/>
                    </a:moveTo>
                    <a:lnTo>
                      <a:pt x="1" y="523"/>
                    </a:lnTo>
                    <a:lnTo>
                      <a:pt x="20719" y="523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5"/>
              <p:cNvSpPr/>
              <p:nvPr/>
            </p:nvSpPr>
            <p:spPr>
              <a:xfrm>
                <a:off x="4189498" y="3066262"/>
                <a:ext cx="427195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48" extrusionOk="0">
                    <a:moveTo>
                      <a:pt x="1" y="0"/>
                    </a:moveTo>
                    <a:lnTo>
                      <a:pt x="1" y="548"/>
                    </a:lnTo>
                    <a:lnTo>
                      <a:pt x="20719" y="548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5"/>
              <p:cNvSpPr/>
              <p:nvPr/>
            </p:nvSpPr>
            <p:spPr>
              <a:xfrm>
                <a:off x="1268961" y="2030913"/>
                <a:ext cx="410268" cy="256935"/>
              </a:xfrm>
              <a:custGeom>
                <a:avLst/>
                <a:gdLst/>
                <a:ahLst/>
                <a:cxnLst/>
                <a:rect l="l" t="t" r="r" b="b"/>
                <a:pathLst>
                  <a:path w="19899" h="12462" extrusionOk="0">
                    <a:moveTo>
                      <a:pt x="1" y="0"/>
                    </a:moveTo>
                    <a:lnTo>
                      <a:pt x="1" y="12461"/>
                    </a:lnTo>
                    <a:lnTo>
                      <a:pt x="19899" y="12461"/>
                    </a:lnTo>
                    <a:lnTo>
                      <a:pt x="198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5"/>
              <p:cNvSpPr/>
              <p:nvPr/>
            </p:nvSpPr>
            <p:spPr>
              <a:xfrm>
                <a:off x="1299743" y="2243211"/>
                <a:ext cx="121045" cy="153848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7462" extrusionOk="0">
                    <a:moveTo>
                      <a:pt x="5870" y="0"/>
                    </a:moveTo>
                    <a:lnTo>
                      <a:pt x="0" y="722"/>
                    </a:lnTo>
                    <a:lnTo>
                      <a:pt x="0" y="7462"/>
                    </a:lnTo>
                    <a:lnTo>
                      <a:pt x="58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5"/>
              <p:cNvSpPr/>
              <p:nvPr/>
            </p:nvSpPr>
            <p:spPr>
              <a:xfrm>
                <a:off x="1400253" y="2070395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5"/>
              <p:cNvSpPr/>
              <p:nvPr/>
            </p:nvSpPr>
            <p:spPr>
              <a:xfrm>
                <a:off x="1517670" y="2121155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5"/>
              <p:cNvSpPr/>
              <p:nvPr/>
            </p:nvSpPr>
            <p:spPr>
              <a:xfrm>
                <a:off x="1517670" y="2172431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5"/>
              <p:cNvSpPr/>
              <p:nvPr/>
            </p:nvSpPr>
            <p:spPr>
              <a:xfrm>
                <a:off x="1400253" y="2223212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5"/>
              <p:cNvSpPr/>
              <p:nvPr/>
            </p:nvSpPr>
            <p:spPr>
              <a:xfrm>
                <a:off x="997696" y="1942196"/>
                <a:ext cx="478470" cy="299490"/>
              </a:xfrm>
              <a:custGeom>
                <a:avLst/>
                <a:gdLst/>
                <a:ahLst/>
                <a:cxnLst/>
                <a:rect l="l" t="t" r="r" b="b"/>
                <a:pathLst>
                  <a:path w="23207" h="14526" extrusionOk="0">
                    <a:moveTo>
                      <a:pt x="0" y="0"/>
                    </a:moveTo>
                    <a:lnTo>
                      <a:pt x="0" y="14526"/>
                    </a:lnTo>
                    <a:lnTo>
                      <a:pt x="23206" y="14526"/>
                    </a:lnTo>
                    <a:lnTo>
                      <a:pt x="232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>
                <a:off x="1033591" y="2189358"/>
                <a:ext cx="141560" cy="179496"/>
              </a:xfrm>
              <a:custGeom>
                <a:avLst/>
                <a:gdLst/>
                <a:ahLst/>
                <a:cxnLst/>
                <a:rect l="l" t="t" r="r" b="b"/>
                <a:pathLst>
                  <a:path w="6866" h="8706" extrusionOk="0">
                    <a:moveTo>
                      <a:pt x="6865" y="1"/>
                    </a:moveTo>
                    <a:lnTo>
                      <a:pt x="0" y="821"/>
                    </a:lnTo>
                    <a:lnTo>
                      <a:pt x="0" y="8706"/>
                    </a:lnTo>
                    <a:lnTo>
                      <a:pt x="68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5"/>
              <p:cNvSpPr/>
              <p:nvPr/>
            </p:nvSpPr>
            <p:spPr>
              <a:xfrm>
                <a:off x="1058724" y="1987822"/>
                <a:ext cx="356415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5"/>
              <p:cNvSpPr/>
              <p:nvPr/>
            </p:nvSpPr>
            <p:spPr>
              <a:xfrm>
                <a:off x="1243333" y="2047304"/>
                <a:ext cx="171806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8332" y="896"/>
                    </a:lnTo>
                    <a:lnTo>
                      <a:pt x="83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5"/>
              <p:cNvSpPr/>
              <p:nvPr/>
            </p:nvSpPr>
            <p:spPr>
              <a:xfrm>
                <a:off x="1243333" y="2106290"/>
                <a:ext cx="171806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8332" y="921"/>
                    </a:lnTo>
                    <a:lnTo>
                      <a:pt x="83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5"/>
              <p:cNvSpPr/>
              <p:nvPr/>
            </p:nvSpPr>
            <p:spPr>
              <a:xfrm>
                <a:off x="1058724" y="2047304"/>
                <a:ext cx="134880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6542" y="896"/>
                    </a:lnTo>
                    <a:lnTo>
                      <a:pt x="65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5"/>
              <p:cNvSpPr/>
              <p:nvPr/>
            </p:nvSpPr>
            <p:spPr>
              <a:xfrm>
                <a:off x="1058724" y="2106290"/>
                <a:ext cx="134880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6542" y="921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5"/>
              <p:cNvSpPr/>
              <p:nvPr/>
            </p:nvSpPr>
            <p:spPr>
              <a:xfrm>
                <a:off x="1058724" y="2165772"/>
                <a:ext cx="356415" cy="18473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6" extrusionOk="0">
                    <a:moveTo>
                      <a:pt x="0" y="0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5"/>
              <p:cNvSpPr/>
              <p:nvPr/>
            </p:nvSpPr>
            <p:spPr>
              <a:xfrm>
                <a:off x="1506392" y="2733969"/>
                <a:ext cx="62595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3035" fill="none" extrusionOk="0">
                    <a:moveTo>
                      <a:pt x="1" y="1517"/>
                    </a:moveTo>
                    <a:lnTo>
                      <a:pt x="1" y="1517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19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6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35" y="1517"/>
                    </a:lnTo>
                    <a:lnTo>
                      <a:pt x="3035" y="1517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4"/>
                    </a:lnTo>
                    <a:lnTo>
                      <a:pt x="2786" y="2363"/>
                    </a:lnTo>
                    <a:lnTo>
                      <a:pt x="2587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16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00" y="2114"/>
                    </a:lnTo>
                    <a:lnTo>
                      <a:pt x="50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7"/>
                    </a:lnTo>
                    <a:lnTo>
                      <a:pt x="1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5"/>
              <p:cNvSpPr/>
              <p:nvPr/>
            </p:nvSpPr>
            <p:spPr>
              <a:xfrm>
                <a:off x="1411015" y="232834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0"/>
                    </a:moveTo>
                    <a:lnTo>
                      <a:pt x="0" y="8482"/>
                    </a:lnTo>
                    <a:lnTo>
                      <a:pt x="6144" y="11615"/>
                    </a:lnTo>
                    <a:lnTo>
                      <a:pt x="6144" y="19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5"/>
              <p:cNvSpPr/>
              <p:nvPr/>
            </p:nvSpPr>
            <p:spPr>
              <a:xfrm>
                <a:off x="1466909" y="2287827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1" y="18804"/>
                    </a:moveTo>
                    <a:lnTo>
                      <a:pt x="1" y="8929"/>
                    </a:lnTo>
                    <a:lnTo>
                      <a:pt x="2239" y="7512"/>
                    </a:lnTo>
                    <a:lnTo>
                      <a:pt x="2239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5"/>
              <p:cNvSpPr/>
              <p:nvPr/>
            </p:nvSpPr>
            <p:spPr>
              <a:xfrm>
                <a:off x="1466909" y="2749350"/>
                <a:ext cx="21" cy="157456"/>
              </a:xfrm>
              <a:custGeom>
                <a:avLst/>
                <a:gdLst/>
                <a:ahLst/>
                <a:cxnLst/>
                <a:rect l="l" t="t" r="r" b="b"/>
                <a:pathLst>
                  <a:path w="1" h="7637" fill="none" extrusionOk="0">
                    <a:moveTo>
                      <a:pt x="1" y="0"/>
                    </a:moveTo>
                    <a:lnTo>
                      <a:pt x="1" y="7636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5"/>
              <p:cNvSpPr/>
              <p:nvPr/>
            </p:nvSpPr>
            <p:spPr>
              <a:xfrm>
                <a:off x="1466909" y="2983689"/>
                <a:ext cx="21" cy="54904"/>
              </a:xfrm>
              <a:custGeom>
                <a:avLst/>
                <a:gdLst/>
                <a:ahLst/>
                <a:cxnLst/>
                <a:rect l="l" t="t" r="r" b="b"/>
                <a:pathLst>
                  <a:path w="1" h="2663" fill="none" extrusionOk="0">
                    <a:moveTo>
                      <a:pt x="1" y="1"/>
                    </a:moveTo>
                    <a:lnTo>
                      <a:pt x="1" y="2662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5" name="Google Shape;225;p15"/>
            <p:cNvSpPr/>
            <p:nvPr/>
          </p:nvSpPr>
          <p:spPr>
            <a:xfrm>
              <a:off x="2897110" y="1017082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1125181" y="147312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790781" y="3096605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4107158" y="1563464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4739527" y="2628883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3998124" y="4018260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1" name="Google Shape;355;p17">
            <a:extLst>
              <a:ext uri="{FF2B5EF4-FFF2-40B4-BE49-F238E27FC236}">
                <a16:creationId xmlns:a16="http://schemas.microsoft.com/office/drawing/2014/main" id="{7FB6A6F5-03F8-47F9-8570-8FA67CCB644F}"/>
              </a:ext>
            </a:extLst>
          </p:cNvPr>
          <p:cNvSpPr/>
          <p:nvPr/>
        </p:nvSpPr>
        <p:spPr>
          <a:xfrm>
            <a:off x="8497330" y="4514145"/>
            <a:ext cx="784800" cy="784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6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0" name="Google Shape;590;p21"/>
          <p:cNvGrpSpPr/>
          <p:nvPr/>
        </p:nvGrpSpPr>
        <p:grpSpPr>
          <a:xfrm>
            <a:off x="330736" y="865548"/>
            <a:ext cx="3068803" cy="1889824"/>
            <a:chOff x="457200" y="966492"/>
            <a:chExt cx="2767959" cy="1281308"/>
          </a:xfrm>
        </p:grpSpPr>
        <p:sp>
          <p:nvSpPr>
            <p:cNvPr id="591" name="Google Shape;591;p21"/>
            <p:cNvSpPr/>
            <p:nvPr/>
          </p:nvSpPr>
          <p:spPr>
            <a:xfrm>
              <a:off x="457200" y="1036100"/>
              <a:ext cx="2628900" cy="1211700"/>
            </a:xfrm>
            <a:prstGeom prst="roundRect">
              <a:avLst>
                <a:gd name="adj" fmla="val 50000"/>
              </a:avLst>
            </a:prstGeom>
            <a:solidFill>
              <a:srgbClr val="2776E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1"/>
            <p:cNvSpPr/>
            <p:nvPr/>
          </p:nvSpPr>
          <p:spPr>
            <a:xfrm>
              <a:off x="2443107" y="966492"/>
              <a:ext cx="782052" cy="60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94" name="Google Shape;594;p21"/>
          <p:cNvGrpSpPr/>
          <p:nvPr/>
        </p:nvGrpSpPr>
        <p:grpSpPr>
          <a:xfrm>
            <a:off x="6705578" y="1030908"/>
            <a:ext cx="1981191" cy="3701042"/>
            <a:chOff x="4572000" y="1208850"/>
            <a:chExt cx="1885951" cy="3523124"/>
          </a:xfrm>
        </p:grpSpPr>
        <p:sp>
          <p:nvSpPr>
            <p:cNvPr id="595" name="Google Shape;595;p21"/>
            <p:cNvSpPr/>
            <p:nvPr/>
          </p:nvSpPr>
          <p:spPr>
            <a:xfrm>
              <a:off x="5987719" y="3093832"/>
              <a:ext cx="119074" cy="819540"/>
            </a:xfrm>
            <a:custGeom>
              <a:avLst/>
              <a:gdLst/>
              <a:ahLst/>
              <a:cxnLst/>
              <a:rect l="l" t="t" r="r" b="b"/>
              <a:pathLst>
                <a:path w="3672" h="25273" extrusionOk="0">
                  <a:moveTo>
                    <a:pt x="313" y="0"/>
                  </a:moveTo>
                  <a:lnTo>
                    <a:pt x="0" y="25230"/>
                  </a:lnTo>
                  <a:lnTo>
                    <a:pt x="3344" y="25273"/>
                  </a:lnTo>
                  <a:lnTo>
                    <a:pt x="3672" y="43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1"/>
            <p:cNvSpPr/>
            <p:nvPr/>
          </p:nvSpPr>
          <p:spPr>
            <a:xfrm>
              <a:off x="5803596" y="3038900"/>
              <a:ext cx="120014" cy="872170"/>
            </a:xfrm>
            <a:custGeom>
              <a:avLst/>
              <a:gdLst/>
              <a:ahLst/>
              <a:cxnLst/>
              <a:rect l="l" t="t" r="r" b="b"/>
              <a:pathLst>
                <a:path w="3701" h="26896" extrusionOk="0">
                  <a:moveTo>
                    <a:pt x="342" y="1"/>
                  </a:moveTo>
                  <a:lnTo>
                    <a:pt x="1" y="26853"/>
                  </a:lnTo>
                  <a:lnTo>
                    <a:pt x="3359" y="26895"/>
                  </a:lnTo>
                  <a:lnTo>
                    <a:pt x="3700" y="44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1"/>
            <p:cNvSpPr/>
            <p:nvPr/>
          </p:nvSpPr>
          <p:spPr>
            <a:xfrm>
              <a:off x="5669768" y="2404422"/>
              <a:ext cx="257053" cy="311045"/>
            </a:xfrm>
            <a:custGeom>
              <a:avLst/>
              <a:gdLst/>
              <a:ahLst/>
              <a:cxnLst/>
              <a:rect l="l" t="t" r="r" b="b"/>
              <a:pathLst>
                <a:path w="7927" h="9592" extrusionOk="0">
                  <a:moveTo>
                    <a:pt x="2804" y="1"/>
                  </a:moveTo>
                  <a:lnTo>
                    <a:pt x="1" y="1851"/>
                  </a:lnTo>
                  <a:lnTo>
                    <a:pt x="5124" y="9592"/>
                  </a:lnTo>
                  <a:lnTo>
                    <a:pt x="7927" y="7742"/>
                  </a:lnTo>
                  <a:lnTo>
                    <a:pt x="2804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1"/>
            <p:cNvSpPr/>
            <p:nvPr/>
          </p:nvSpPr>
          <p:spPr>
            <a:xfrm>
              <a:off x="5505976" y="2490258"/>
              <a:ext cx="267203" cy="326739"/>
            </a:xfrm>
            <a:custGeom>
              <a:avLst/>
              <a:gdLst/>
              <a:ahLst/>
              <a:cxnLst/>
              <a:rect l="l" t="t" r="r" b="b"/>
              <a:pathLst>
                <a:path w="8240" h="10076" extrusionOk="0">
                  <a:moveTo>
                    <a:pt x="2789" y="1"/>
                  </a:moveTo>
                  <a:lnTo>
                    <a:pt x="0" y="1850"/>
                  </a:lnTo>
                  <a:lnTo>
                    <a:pt x="5436" y="10075"/>
                  </a:lnTo>
                  <a:lnTo>
                    <a:pt x="8239" y="8225"/>
                  </a:lnTo>
                  <a:lnTo>
                    <a:pt x="2789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1"/>
            <p:cNvSpPr/>
            <p:nvPr/>
          </p:nvSpPr>
          <p:spPr>
            <a:xfrm>
              <a:off x="5247562" y="2038055"/>
              <a:ext cx="546825" cy="546825"/>
            </a:xfrm>
            <a:custGeom>
              <a:avLst/>
              <a:gdLst/>
              <a:ahLst/>
              <a:cxnLst/>
              <a:rect l="l" t="t" r="r" b="b"/>
              <a:pathLst>
                <a:path w="16863" h="16863" extrusionOk="0">
                  <a:moveTo>
                    <a:pt x="8510" y="0"/>
                  </a:moveTo>
                  <a:lnTo>
                    <a:pt x="8097" y="14"/>
                  </a:lnTo>
                  <a:lnTo>
                    <a:pt x="7699" y="29"/>
                  </a:lnTo>
                  <a:lnTo>
                    <a:pt x="7286" y="86"/>
                  </a:lnTo>
                  <a:lnTo>
                    <a:pt x="6888" y="142"/>
                  </a:lnTo>
                  <a:lnTo>
                    <a:pt x="6489" y="228"/>
                  </a:lnTo>
                  <a:lnTo>
                    <a:pt x="6091" y="327"/>
                  </a:lnTo>
                  <a:lnTo>
                    <a:pt x="5692" y="456"/>
                  </a:lnTo>
                  <a:lnTo>
                    <a:pt x="5294" y="612"/>
                  </a:lnTo>
                  <a:lnTo>
                    <a:pt x="4910" y="769"/>
                  </a:lnTo>
                  <a:lnTo>
                    <a:pt x="4526" y="968"/>
                  </a:lnTo>
                  <a:lnTo>
                    <a:pt x="4156" y="1167"/>
                  </a:lnTo>
                  <a:lnTo>
                    <a:pt x="3786" y="1395"/>
                  </a:lnTo>
                  <a:lnTo>
                    <a:pt x="3430" y="1651"/>
                  </a:lnTo>
                  <a:lnTo>
                    <a:pt x="3088" y="1907"/>
                  </a:lnTo>
                  <a:lnTo>
                    <a:pt x="2775" y="2192"/>
                  </a:lnTo>
                  <a:lnTo>
                    <a:pt x="2462" y="2476"/>
                  </a:lnTo>
                  <a:lnTo>
                    <a:pt x="2178" y="2789"/>
                  </a:lnTo>
                  <a:lnTo>
                    <a:pt x="1907" y="3102"/>
                  </a:lnTo>
                  <a:lnTo>
                    <a:pt x="1651" y="3430"/>
                  </a:lnTo>
                  <a:lnTo>
                    <a:pt x="1409" y="3757"/>
                  </a:lnTo>
                  <a:lnTo>
                    <a:pt x="1196" y="4113"/>
                  </a:lnTo>
                  <a:lnTo>
                    <a:pt x="997" y="4468"/>
                  </a:lnTo>
                  <a:lnTo>
                    <a:pt x="812" y="4824"/>
                  </a:lnTo>
                  <a:lnTo>
                    <a:pt x="655" y="5194"/>
                  </a:lnTo>
                  <a:lnTo>
                    <a:pt x="499" y="5578"/>
                  </a:lnTo>
                  <a:lnTo>
                    <a:pt x="370" y="5963"/>
                  </a:lnTo>
                  <a:lnTo>
                    <a:pt x="271" y="6347"/>
                  </a:lnTo>
                  <a:lnTo>
                    <a:pt x="171" y="6745"/>
                  </a:lnTo>
                  <a:lnTo>
                    <a:pt x="100" y="7144"/>
                  </a:lnTo>
                  <a:lnTo>
                    <a:pt x="57" y="7542"/>
                  </a:lnTo>
                  <a:lnTo>
                    <a:pt x="15" y="7955"/>
                  </a:lnTo>
                  <a:lnTo>
                    <a:pt x="0" y="8353"/>
                  </a:lnTo>
                  <a:lnTo>
                    <a:pt x="15" y="8766"/>
                  </a:lnTo>
                  <a:lnTo>
                    <a:pt x="43" y="9164"/>
                  </a:lnTo>
                  <a:lnTo>
                    <a:pt x="86" y="9577"/>
                  </a:lnTo>
                  <a:lnTo>
                    <a:pt x="143" y="9975"/>
                  </a:lnTo>
                  <a:lnTo>
                    <a:pt x="228" y="10374"/>
                  </a:lnTo>
                  <a:lnTo>
                    <a:pt x="342" y="10786"/>
                  </a:lnTo>
                  <a:lnTo>
                    <a:pt x="470" y="11171"/>
                  </a:lnTo>
                  <a:lnTo>
                    <a:pt x="612" y="11569"/>
                  </a:lnTo>
                  <a:lnTo>
                    <a:pt x="783" y="11953"/>
                  </a:lnTo>
                  <a:lnTo>
                    <a:pt x="968" y="12338"/>
                  </a:lnTo>
                  <a:lnTo>
                    <a:pt x="1182" y="12708"/>
                  </a:lnTo>
                  <a:lnTo>
                    <a:pt x="1409" y="13078"/>
                  </a:lnTo>
                  <a:lnTo>
                    <a:pt x="1651" y="13433"/>
                  </a:lnTo>
                  <a:lnTo>
                    <a:pt x="1922" y="13775"/>
                  </a:lnTo>
                  <a:lnTo>
                    <a:pt x="2192" y="14102"/>
                  </a:lnTo>
                  <a:lnTo>
                    <a:pt x="2491" y="14401"/>
                  </a:lnTo>
                  <a:lnTo>
                    <a:pt x="2790" y="14685"/>
                  </a:lnTo>
                  <a:lnTo>
                    <a:pt x="3103" y="14956"/>
                  </a:lnTo>
                  <a:lnTo>
                    <a:pt x="3430" y="15212"/>
                  </a:lnTo>
                  <a:lnTo>
                    <a:pt x="3771" y="15454"/>
                  </a:lnTo>
                  <a:lnTo>
                    <a:pt x="4113" y="15667"/>
                  </a:lnTo>
                  <a:lnTo>
                    <a:pt x="4469" y="15867"/>
                  </a:lnTo>
                  <a:lnTo>
                    <a:pt x="4839" y="16052"/>
                  </a:lnTo>
                  <a:lnTo>
                    <a:pt x="5209" y="16222"/>
                  </a:lnTo>
                  <a:lnTo>
                    <a:pt x="5579" y="16365"/>
                  </a:lnTo>
                  <a:lnTo>
                    <a:pt x="5963" y="16493"/>
                  </a:lnTo>
                  <a:lnTo>
                    <a:pt x="6361" y="16592"/>
                  </a:lnTo>
                  <a:lnTo>
                    <a:pt x="6745" y="16692"/>
                  </a:lnTo>
                  <a:lnTo>
                    <a:pt x="7144" y="16763"/>
                  </a:lnTo>
                  <a:lnTo>
                    <a:pt x="7557" y="16806"/>
                  </a:lnTo>
                  <a:lnTo>
                    <a:pt x="7955" y="16848"/>
                  </a:lnTo>
                  <a:lnTo>
                    <a:pt x="8353" y="16863"/>
                  </a:lnTo>
                  <a:lnTo>
                    <a:pt x="8766" y="16848"/>
                  </a:lnTo>
                  <a:lnTo>
                    <a:pt x="9179" y="16834"/>
                  </a:lnTo>
                  <a:lnTo>
                    <a:pt x="9577" y="16777"/>
                  </a:lnTo>
                  <a:lnTo>
                    <a:pt x="9976" y="16720"/>
                  </a:lnTo>
                  <a:lnTo>
                    <a:pt x="10388" y="16635"/>
                  </a:lnTo>
                  <a:lnTo>
                    <a:pt x="10787" y="16521"/>
                  </a:lnTo>
                  <a:lnTo>
                    <a:pt x="11185" y="16407"/>
                  </a:lnTo>
                  <a:lnTo>
                    <a:pt x="11569" y="16251"/>
                  </a:lnTo>
                  <a:lnTo>
                    <a:pt x="11954" y="16094"/>
                  </a:lnTo>
                  <a:lnTo>
                    <a:pt x="12338" y="15895"/>
                  </a:lnTo>
                  <a:lnTo>
                    <a:pt x="12722" y="15696"/>
                  </a:lnTo>
                  <a:lnTo>
                    <a:pt x="13078" y="15454"/>
                  </a:lnTo>
                  <a:lnTo>
                    <a:pt x="13434" y="15212"/>
                  </a:lnTo>
                  <a:lnTo>
                    <a:pt x="13775" y="14956"/>
                  </a:lnTo>
                  <a:lnTo>
                    <a:pt x="14102" y="14671"/>
                  </a:lnTo>
                  <a:lnTo>
                    <a:pt x="14401" y="14387"/>
                  </a:lnTo>
                  <a:lnTo>
                    <a:pt x="14700" y="14074"/>
                  </a:lnTo>
                  <a:lnTo>
                    <a:pt x="14970" y="13761"/>
                  </a:lnTo>
                  <a:lnTo>
                    <a:pt x="15212" y="13433"/>
                  </a:lnTo>
                  <a:lnTo>
                    <a:pt x="15454" y="13092"/>
                  </a:lnTo>
                  <a:lnTo>
                    <a:pt x="15668" y="12750"/>
                  </a:lnTo>
                  <a:lnTo>
                    <a:pt x="15867" y="12394"/>
                  </a:lnTo>
                  <a:lnTo>
                    <a:pt x="16052" y="12039"/>
                  </a:lnTo>
                  <a:lnTo>
                    <a:pt x="16223" y="11655"/>
                  </a:lnTo>
                  <a:lnTo>
                    <a:pt x="16365" y="11285"/>
                  </a:lnTo>
                  <a:lnTo>
                    <a:pt x="16493" y="10900"/>
                  </a:lnTo>
                  <a:lnTo>
                    <a:pt x="16607" y="10502"/>
                  </a:lnTo>
                  <a:lnTo>
                    <a:pt x="16692" y="10118"/>
                  </a:lnTo>
                  <a:lnTo>
                    <a:pt x="16763" y="9719"/>
                  </a:lnTo>
                  <a:lnTo>
                    <a:pt x="16820" y="9321"/>
                  </a:lnTo>
                  <a:lnTo>
                    <a:pt x="16849" y="8908"/>
                  </a:lnTo>
                  <a:lnTo>
                    <a:pt x="16863" y="8510"/>
                  </a:lnTo>
                  <a:lnTo>
                    <a:pt x="16863" y="8097"/>
                  </a:lnTo>
                  <a:lnTo>
                    <a:pt x="16834" y="7699"/>
                  </a:lnTo>
                  <a:lnTo>
                    <a:pt x="16792" y="7286"/>
                  </a:lnTo>
                  <a:lnTo>
                    <a:pt x="16721" y="6887"/>
                  </a:lnTo>
                  <a:lnTo>
                    <a:pt x="16635" y="6475"/>
                  </a:lnTo>
                  <a:lnTo>
                    <a:pt x="16536" y="6076"/>
                  </a:lnTo>
                  <a:lnTo>
                    <a:pt x="16408" y="5678"/>
                  </a:lnTo>
                  <a:lnTo>
                    <a:pt x="16265" y="5294"/>
                  </a:lnTo>
                  <a:lnTo>
                    <a:pt x="16094" y="4910"/>
                  </a:lnTo>
                  <a:lnTo>
                    <a:pt x="15910" y="4525"/>
                  </a:lnTo>
                  <a:lnTo>
                    <a:pt x="15696" y="4155"/>
                  </a:lnTo>
                  <a:lnTo>
                    <a:pt x="15468" y="3785"/>
                  </a:lnTo>
                  <a:lnTo>
                    <a:pt x="15212" y="3430"/>
                  </a:lnTo>
                  <a:lnTo>
                    <a:pt x="14956" y="3088"/>
                  </a:lnTo>
                  <a:lnTo>
                    <a:pt x="14672" y="2761"/>
                  </a:lnTo>
                  <a:lnTo>
                    <a:pt x="14387" y="2462"/>
                  </a:lnTo>
                  <a:lnTo>
                    <a:pt x="14088" y="2177"/>
                  </a:lnTo>
                  <a:lnTo>
                    <a:pt x="13761" y="1907"/>
                  </a:lnTo>
                  <a:lnTo>
                    <a:pt x="13434" y="1651"/>
                  </a:lnTo>
                  <a:lnTo>
                    <a:pt x="13106" y="1409"/>
                  </a:lnTo>
                  <a:lnTo>
                    <a:pt x="12750" y="1196"/>
                  </a:lnTo>
                  <a:lnTo>
                    <a:pt x="12395" y="996"/>
                  </a:lnTo>
                  <a:lnTo>
                    <a:pt x="12039" y="811"/>
                  </a:lnTo>
                  <a:lnTo>
                    <a:pt x="11669" y="641"/>
                  </a:lnTo>
                  <a:lnTo>
                    <a:pt x="11285" y="498"/>
                  </a:lnTo>
                  <a:lnTo>
                    <a:pt x="10901" y="370"/>
                  </a:lnTo>
                  <a:lnTo>
                    <a:pt x="10516" y="256"/>
                  </a:lnTo>
                  <a:lnTo>
                    <a:pt x="10118" y="171"/>
                  </a:lnTo>
                  <a:lnTo>
                    <a:pt x="9720" y="100"/>
                  </a:lnTo>
                  <a:lnTo>
                    <a:pt x="9321" y="43"/>
                  </a:lnTo>
                  <a:lnTo>
                    <a:pt x="8908" y="14"/>
                  </a:lnTo>
                  <a:lnTo>
                    <a:pt x="85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1"/>
            <p:cNvSpPr/>
            <p:nvPr/>
          </p:nvSpPr>
          <p:spPr>
            <a:xfrm>
              <a:off x="5653165" y="2630539"/>
              <a:ext cx="546825" cy="546825"/>
            </a:xfrm>
            <a:custGeom>
              <a:avLst/>
              <a:gdLst/>
              <a:ahLst/>
              <a:cxnLst/>
              <a:rect l="l" t="t" r="r" b="b"/>
              <a:pathLst>
                <a:path w="16863" h="16863" extrusionOk="0">
                  <a:moveTo>
                    <a:pt x="8097" y="0"/>
                  </a:moveTo>
                  <a:lnTo>
                    <a:pt x="7699" y="29"/>
                  </a:lnTo>
                  <a:lnTo>
                    <a:pt x="7286" y="72"/>
                  </a:lnTo>
                  <a:lnTo>
                    <a:pt x="6888" y="143"/>
                  </a:lnTo>
                  <a:lnTo>
                    <a:pt x="6489" y="228"/>
                  </a:lnTo>
                  <a:lnTo>
                    <a:pt x="6091" y="328"/>
                  </a:lnTo>
                  <a:lnTo>
                    <a:pt x="5693" y="456"/>
                  </a:lnTo>
                  <a:lnTo>
                    <a:pt x="5294" y="598"/>
                  </a:lnTo>
                  <a:lnTo>
                    <a:pt x="4910" y="769"/>
                  </a:lnTo>
                  <a:lnTo>
                    <a:pt x="4526" y="954"/>
                  </a:lnTo>
                  <a:lnTo>
                    <a:pt x="4156" y="1167"/>
                  </a:lnTo>
                  <a:lnTo>
                    <a:pt x="3786" y="1395"/>
                  </a:lnTo>
                  <a:lnTo>
                    <a:pt x="3430" y="1651"/>
                  </a:lnTo>
                  <a:lnTo>
                    <a:pt x="3088" y="1907"/>
                  </a:lnTo>
                  <a:lnTo>
                    <a:pt x="2775" y="2192"/>
                  </a:lnTo>
                  <a:lnTo>
                    <a:pt x="2462" y="2476"/>
                  </a:lnTo>
                  <a:lnTo>
                    <a:pt x="2178" y="2775"/>
                  </a:lnTo>
                  <a:lnTo>
                    <a:pt x="1907" y="3103"/>
                  </a:lnTo>
                  <a:lnTo>
                    <a:pt x="1651" y="3430"/>
                  </a:lnTo>
                  <a:lnTo>
                    <a:pt x="1409" y="3757"/>
                  </a:lnTo>
                  <a:lnTo>
                    <a:pt x="1196" y="4113"/>
                  </a:lnTo>
                  <a:lnTo>
                    <a:pt x="997" y="4469"/>
                  </a:lnTo>
                  <a:lnTo>
                    <a:pt x="812" y="4824"/>
                  </a:lnTo>
                  <a:lnTo>
                    <a:pt x="655" y="5194"/>
                  </a:lnTo>
                  <a:lnTo>
                    <a:pt x="499" y="5579"/>
                  </a:lnTo>
                  <a:lnTo>
                    <a:pt x="371" y="5963"/>
                  </a:lnTo>
                  <a:lnTo>
                    <a:pt x="271" y="6347"/>
                  </a:lnTo>
                  <a:lnTo>
                    <a:pt x="171" y="6745"/>
                  </a:lnTo>
                  <a:lnTo>
                    <a:pt x="100" y="7144"/>
                  </a:lnTo>
                  <a:lnTo>
                    <a:pt x="57" y="7542"/>
                  </a:lnTo>
                  <a:lnTo>
                    <a:pt x="15" y="7955"/>
                  </a:lnTo>
                  <a:lnTo>
                    <a:pt x="1" y="8353"/>
                  </a:lnTo>
                  <a:lnTo>
                    <a:pt x="15" y="8766"/>
                  </a:lnTo>
                  <a:lnTo>
                    <a:pt x="43" y="9165"/>
                  </a:lnTo>
                  <a:lnTo>
                    <a:pt x="86" y="9577"/>
                  </a:lnTo>
                  <a:lnTo>
                    <a:pt x="143" y="9976"/>
                  </a:lnTo>
                  <a:lnTo>
                    <a:pt x="228" y="10374"/>
                  </a:lnTo>
                  <a:lnTo>
                    <a:pt x="342" y="10772"/>
                  </a:lnTo>
                  <a:lnTo>
                    <a:pt x="470" y="11171"/>
                  </a:lnTo>
                  <a:lnTo>
                    <a:pt x="612" y="11569"/>
                  </a:lnTo>
                  <a:lnTo>
                    <a:pt x="783" y="11954"/>
                  </a:lnTo>
                  <a:lnTo>
                    <a:pt x="968" y="12338"/>
                  </a:lnTo>
                  <a:lnTo>
                    <a:pt x="1182" y="12708"/>
                  </a:lnTo>
                  <a:lnTo>
                    <a:pt x="1409" y="13078"/>
                  </a:lnTo>
                  <a:lnTo>
                    <a:pt x="1651" y="13433"/>
                  </a:lnTo>
                  <a:lnTo>
                    <a:pt x="1922" y="13775"/>
                  </a:lnTo>
                  <a:lnTo>
                    <a:pt x="2192" y="14088"/>
                  </a:lnTo>
                  <a:lnTo>
                    <a:pt x="2491" y="14401"/>
                  </a:lnTo>
                  <a:lnTo>
                    <a:pt x="2790" y="14686"/>
                  </a:lnTo>
                  <a:lnTo>
                    <a:pt x="3103" y="14956"/>
                  </a:lnTo>
                  <a:lnTo>
                    <a:pt x="3430" y="15212"/>
                  </a:lnTo>
                  <a:lnTo>
                    <a:pt x="3771" y="15454"/>
                  </a:lnTo>
                  <a:lnTo>
                    <a:pt x="4113" y="15668"/>
                  </a:lnTo>
                  <a:lnTo>
                    <a:pt x="4469" y="15867"/>
                  </a:lnTo>
                  <a:lnTo>
                    <a:pt x="4839" y="16052"/>
                  </a:lnTo>
                  <a:lnTo>
                    <a:pt x="5209" y="16208"/>
                  </a:lnTo>
                  <a:lnTo>
                    <a:pt x="5579" y="16365"/>
                  </a:lnTo>
                  <a:lnTo>
                    <a:pt x="5963" y="16493"/>
                  </a:lnTo>
                  <a:lnTo>
                    <a:pt x="6361" y="16593"/>
                  </a:lnTo>
                  <a:lnTo>
                    <a:pt x="6746" y="16692"/>
                  </a:lnTo>
                  <a:lnTo>
                    <a:pt x="7144" y="16763"/>
                  </a:lnTo>
                  <a:lnTo>
                    <a:pt x="7557" y="16806"/>
                  </a:lnTo>
                  <a:lnTo>
                    <a:pt x="7955" y="16849"/>
                  </a:lnTo>
                  <a:lnTo>
                    <a:pt x="8354" y="16863"/>
                  </a:lnTo>
                  <a:lnTo>
                    <a:pt x="8766" y="16849"/>
                  </a:lnTo>
                  <a:lnTo>
                    <a:pt x="9179" y="16820"/>
                  </a:lnTo>
                  <a:lnTo>
                    <a:pt x="9577" y="16778"/>
                  </a:lnTo>
                  <a:lnTo>
                    <a:pt x="9976" y="16721"/>
                  </a:lnTo>
                  <a:lnTo>
                    <a:pt x="10388" y="16635"/>
                  </a:lnTo>
                  <a:lnTo>
                    <a:pt x="10787" y="16521"/>
                  </a:lnTo>
                  <a:lnTo>
                    <a:pt x="11185" y="16393"/>
                  </a:lnTo>
                  <a:lnTo>
                    <a:pt x="11569" y="16251"/>
                  </a:lnTo>
                  <a:lnTo>
                    <a:pt x="11954" y="16080"/>
                  </a:lnTo>
                  <a:lnTo>
                    <a:pt x="12338" y="15895"/>
                  </a:lnTo>
                  <a:lnTo>
                    <a:pt x="12722" y="15682"/>
                  </a:lnTo>
                  <a:lnTo>
                    <a:pt x="13078" y="15454"/>
                  </a:lnTo>
                  <a:lnTo>
                    <a:pt x="13434" y="15212"/>
                  </a:lnTo>
                  <a:lnTo>
                    <a:pt x="13775" y="14942"/>
                  </a:lnTo>
                  <a:lnTo>
                    <a:pt x="14102" y="14671"/>
                  </a:lnTo>
                  <a:lnTo>
                    <a:pt x="14401" y="14373"/>
                  </a:lnTo>
                  <a:lnTo>
                    <a:pt x="14700" y="14074"/>
                  </a:lnTo>
                  <a:lnTo>
                    <a:pt x="14970" y="13761"/>
                  </a:lnTo>
                  <a:lnTo>
                    <a:pt x="15212" y="13433"/>
                  </a:lnTo>
                  <a:lnTo>
                    <a:pt x="15454" y="13092"/>
                  </a:lnTo>
                  <a:lnTo>
                    <a:pt x="15668" y="12750"/>
                  </a:lnTo>
                  <a:lnTo>
                    <a:pt x="15867" y="12395"/>
                  </a:lnTo>
                  <a:lnTo>
                    <a:pt x="16052" y="12025"/>
                  </a:lnTo>
                  <a:lnTo>
                    <a:pt x="16223" y="11655"/>
                  </a:lnTo>
                  <a:lnTo>
                    <a:pt x="16365" y="11285"/>
                  </a:lnTo>
                  <a:lnTo>
                    <a:pt x="16493" y="10901"/>
                  </a:lnTo>
                  <a:lnTo>
                    <a:pt x="16607" y="10502"/>
                  </a:lnTo>
                  <a:lnTo>
                    <a:pt x="16692" y="10118"/>
                  </a:lnTo>
                  <a:lnTo>
                    <a:pt x="16763" y="9719"/>
                  </a:lnTo>
                  <a:lnTo>
                    <a:pt x="16820" y="9307"/>
                  </a:lnTo>
                  <a:lnTo>
                    <a:pt x="16849" y="8908"/>
                  </a:lnTo>
                  <a:lnTo>
                    <a:pt x="16863" y="8510"/>
                  </a:lnTo>
                  <a:lnTo>
                    <a:pt x="16863" y="8097"/>
                  </a:lnTo>
                  <a:lnTo>
                    <a:pt x="16835" y="7685"/>
                  </a:lnTo>
                  <a:lnTo>
                    <a:pt x="16792" y="7286"/>
                  </a:lnTo>
                  <a:lnTo>
                    <a:pt x="16721" y="6888"/>
                  </a:lnTo>
                  <a:lnTo>
                    <a:pt x="16635" y="6475"/>
                  </a:lnTo>
                  <a:lnTo>
                    <a:pt x="16536" y="6077"/>
                  </a:lnTo>
                  <a:lnTo>
                    <a:pt x="16408" y="5678"/>
                  </a:lnTo>
                  <a:lnTo>
                    <a:pt x="16265" y="5294"/>
                  </a:lnTo>
                  <a:lnTo>
                    <a:pt x="16095" y="4910"/>
                  </a:lnTo>
                  <a:lnTo>
                    <a:pt x="15910" y="4526"/>
                  </a:lnTo>
                  <a:lnTo>
                    <a:pt x="15696" y="4141"/>
                  </a:lnTo>
                  <a:lnTo>
                    <a:pt x="15468" y="3786"/>
                  </a:lnTo>
                  <a:lnTo>
                    <a:pt x="15212" y="3430"/>
                  </a:lnTo>
                  <a:lnTo>
                    <a:pt x="14956" y="3088"/>
                  </a:lnTo>
                  <a:lnTo>
                    <a:pt x="14672" y="2761"/>
                  </a:lnTo>
                  <a:lnTo>
                    <a:pt x="14387" y="2462"/>
                  </a:lnTo>
                  <a:lnTo>
                    <a:pt x="14088" y="2163"/>
                  </a:lnTo>
                  <a:lnTo>
                    <a:pt x="13761" y="1893"/>
                  </a:lnTo>
                  <a:lnTo>
                    <a:pt x="13434" y="1651"/>
                  </a:lnTo>
                  <a:lnTo>
                    <a:pt x="13106" y="1409"/>
                  </a:lnTo>
                  <a:lnTo>
                    <a:pt x="12751" y="1196"/>
                  </a:lnTo>
                  <a:lnTo>
                    <a:pt x="12395" y="997"/>
                  </a:lnTo>
                  <a:lnTo>
                    <a:pt x="12039" y="812"/>
                  </a:lnTo>
                  <a:lnTo>
                    <a:pt x="11669" y="641"/>
                  </a:lnTo>
                  <a:lnTo>
                    <a:pt x="11285" y="498"/>
                  </a:lnTo>
                  <a:lnTo>
                    <a:pt x="10901" y="370"/>
                  </a:lnTo>
                  <a:lnTo>
                    <a:pt x="10516" y="257"/>
                  </a:lnTo>
                  <a:lnTo>
                    <a:pt x="10118" y="171"/>
                  </a:lnTo>
                  <a:lnTo>
                    <a:pt x="9720" y="100"/>
                  </a:lnTo>
                  <a:lnTo>
                    <a:pt x="9321" y="43"/>
                  </a:lnTo>
                  <a:lnTo>
                    <a:pt x="8908" y="15"/>
                  </a:lnTo>
                  <a:lnTo>
                    <a:pt x="85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1"/>
            <p:cNvSpPr/>
            <p:nvPr/>
          </p:nvSpPr>
          <p:spPr>
            <a:xfrm>
              <a:off x="4572000" y="1208850"/>
              <a:ext cx="1126888" cy="1125461"/>
            </a:xfrm>
            <a:custGeom>
              <a:avLst/>
              <a:gdLst/>
              <a:ahLst/>
              <a:cxnLst/>
              <a:rect l="l" t="t" r="r" b="b"/>
              <a:pathLst>
                <a:path w="34751" h="34707" extrusionOk="0">
                  <a:moveTo>
                    <a:pt x="18201" y="0"/>
                  </a:moveTo>
                  <a:lnTo>
                    <a:pt x="17931" y="28"/>
                  </a:lnTo>
                  <a:lnTo>
                    <a:pt x="17660" y="71"/>
                  </a:lnTo>
                  <a:lnTo>
                    <a:pt x="17404" y="157"/>
                  </a:lnTo>
                  <a:lnTo>
                    <a:pt x="17148" y="256"/>
                  </a:lnTo>
                  <a:lnTo>
                    <a:pt x="16920" y="370"/>
                  </a:lnTo>
                  <a:lnTo>
                    <a:pt x="16693" y="527"/>
                  </a:lnTo>
                  <a:lnTo>
                    <a:pt x="16493" y="683"/>
                  </a:lnTo>
                  <a:lnTo>
                    <a:pt x="16294" y="868"/>
                  </a:lnTo>
                  <a:lnTo>
                    <a:pt x="16123" y="1067"/>
                  </a:lnTo>
                  <a:lnTo>
                    <a:pt x="15967" y="1295"/>
                  </a:lnTo>
                  <a:lnTo>
                    <a:pt x="15839" y="1523"/>
                  </a:lnTo>
                  <a:lnTo>
                    <a:pt x="15725" y="1765"/>
                  </a:lnTo>
                  <a:lnTo>
                    <a:pt x="15640" y="2035"/>
                  </a:lnTo>
                  <a:lnTo>
                    <a:pt x="15583" y="2305"/>
                  </a:lnTo>
                  <a:lnTo>
                    <a:pt x="15554" y="2590"/>
                  </a:lnTo>
                  <a:lnTo>
                    <a:pt x="15554" y="2860"/>
                  </a:lnTo>
                  <a:lnTo>
                    <a:pt x="15568" y="3145"/>
                  </a:lnTo>
                  <a:lnTo>
                    <a:pt x="15625" y="3415"/>
                  </a:lnTo>
                  <a:lnTo>
                    <a:pt x="15696" y="3671"/>
                  </a:lnTo>
                  <a:lnTo>
                    <a:pt x="15796" y="3913"/>
                  </a:lnTo>
                  <a:lnTo>
                    <a:pt x="15924" y="4155"/>
                  </a:lnTo>
                  <a:lnTo>
                    <a:pt x="16066" y="4383"/>
                  </a:lnTo>
                  <a:lnTo>
                    <a:pt x="16237" y="4582"/>
                  </a:lnTo>
                  <a:lnTo>
                    <a:pt x="16422" y="4781"/>
                  </a:lnTo>
                  <a:lnTo>
                    <a:pt x="16621" y="4952"/>
                  </a:lnTo>
                  <a:lnTo>
                    <a:pt x="16835" y="5094"/>
                  </a:lnTo>
                  <a:lnTo>
                    <a:pt x="17077" y="5237"/>
                  </a:lnTo>
                  <a:lnTo>
                    <a:pt x="17319" y="5336"/>
                  </a:lnTo>
                  <a:lnTo>
                    <a:pt x="17575" y="5422"/>
                  </a:lnTo>
                  <a:lnTo>
                    <a:pt x="17845" y="5493"/>
                  </a:lnTo>
                  <a:lnTo>
                    <a:pt x="18130" y="5521"/>
                  </a:lnTo>
                  <a:lnTo>
                    <a:pt x="18486" y="5550"/>
                  </a:lnTo>
                  <a:lnTo>
                    <a:pt x="18827" y="5578"/>
                  </a:lnTo>
                  <a:lnTo>
                    <a:pt x="19169" y="5635"/>
                  </a:lnTo>
                  <a:lnTo>
                    <a:pt x="19510" y="5692"/>
                  </a:lnTo>
                  <a:lnTo>
                    <a:pt x="19852" y="5749"/>
                  </a:lnTo>
                  <a:lnTo>
                    <a:pt x="20193" y="5834"/>
                  </a:lnTo>
                  <a:lnTo>
                    <a:pt x="20520" y="5920"/>
                  </a:lnTo>
                  <a:lnTo>
                    <a:pt x="20848" y="6005"/>
                  </a:lnTo>
                  <a:lnTo>
                    <a:pt x="21175" y="6105"/>
                  </a:lnTo>
                  <a:lnTo>
                    <a:pt x="21488" y="6218"/>
                  </a:lnTo>
                  <a:lnTo>
                    <a:pt x="21801" y="6347"/>
                  </a:lnTo>
                  <a:lnTo>
                    <a:pt x="22114" y="6475"/>
                  </a:lnTo>
                  <a:lnTo>
                    <a:pt x="22427" y="6617"/>
                  </a:lnTo>
                  <a:lnTo>
                    <a:pt x="22726" y="6759"/>
                  </a:lnTo>
                  <a:lnTo>
                    <a:pt x="23025" y="6916"/>
                  </a:lnTo>
                  <a:lnTo>
                    <a:pt x="23324" y="7087"/>
                  </a:lnTo>
                  <a:lnTo>
                    <a:pt x="23608" y="7257"/>
                  </a:lnTo>
                  <a:lnTo>
                    <a:pt x="23893" y="7442"/>
                  </a:lnTo>
                  <a:lnTo>
                    <a:pt x="24178" y="7627"/>
                  </a:lnTo>
                  <a:lnTo>
                    <a:pt x="24448" y="7826"/>
                  </a:lnTo>
                  <a:lnTo>
                    <a:pt x="24718" y="8026"/>
                  </a:lnTo>
                  <a:lnTo>
                    <a:pt x="24989" y="8253"/>
                  </a:lnTo>
                  <a:lnTo>
                    <a:pt x="25245" y="8467"/>
                  </a:lnTo>
                  <a:lnTo>
                    <a:pt x="25487" y="8694"/>
                  </a:lnTo>
                  <a:lnTo>
                    <a:pt x="25729" y="8936"/>
                  </a:lnTo>
                  <a:lnTo>
                    <a:pt x="25970" y="9178"/>
                  </a:lnTo>
                  <a:lnTo>
                    <a:pt x="26198" y="9434"/>
                  </a:lnTo>
                  <a:lnTo>
                    <a:pt x="26426" y="9691"/>
                  </a:lnTo>
                  <a:lnTo>
                    <a:pt x="26654" y="9961"/>
                  </a:lnTo>
                  <a:lnTo>
                    <a:pt x="26853" y="10231"/>
                  </a:lnTo>
                  <a:lnTo>
                    <a:pt x="27066" y="10516"/>
                  </a:lnTo>
                  <a:lnTo>
                    <a:pt x="27265" y="10801"/>
                  </a:lnTo>
                  <a:lnTo>
                    <a:pt x="27578" y="11327"/>
                  </a:lnTo>
                  <a:lnTo>
                    <a:pt x="27877" y="11854"/>
                  </a:lnTo>
                  <a:lnTo>
                    <a:pt x="28133" y="12380"/>
                  </a:lnTo>
                  <a:lnTo>
                    <a:pt x="28375" y="12935"/>
                  </a:lnTo>
                  <a:lnTo>
                    <a:pt x="28575" y="13476"/>
                  </a:lnTo>
                  <a:lnTo>
                    <a:pt x="28760" y="14031"/>
                  </a:lnTo>
                  <a:lnTo>
                    <a:pt x="28902" y="14600"/>
                  </a:lnTo>
                  <a:lnTo>
                    <a:pt x="29030" y="15169"/>
                  </a:lnTo>
                  <a:lnTo>
                    <a:pt x="29115" y="15738"/>
                  </a:lnTo>
                  <a:lnTo>
                    <a:pt x="29172" y="16308"/>
                  </a:lnTo>
                  <a:lnTo>
                    <a:pt x="29215" y="16877"/>
                  </a:lnTo>
                  <a:lnTo>
                    <a:pt x="29215" y="17446"/>
                  </a:lnTo>
                  <a:lnTo>
                    <a:pt x="29201" y="18015"/>
                  </a:lnTo>
                  <a:lnTo>
                    <a:pt x="29158" y="18584"/>
                  </a:lnTo>
                  <a:lnTo>
                    <a:pt x="29087" y="19139"/>
                  </a:lnTo>
                  <a:lnTo>
                    <a:pt x="28987" y="19708"/>
                  </a:lnTo>
                  <a:lnTo>
                    <a:pt x="28859" y="20263"/>
                  </a:lnTo>
                  <a:lnTo>
                    <a:pt x="28703" y="20804"/>
                  </a:lnTo>
                  <a:lnTo>
                    <a:pt x="28518" y="21345"/>
                  </a:lnTo>
                  <a:lnTo>
                    <a:pt x="28318" y="21886"/>
                  </a:lnTo>
                  <a:lnTo>
                    <a:pt x="28091" y="22398"/>
                  </a:lnTo>
                  <a:lnTo>
                    <a:pt x="27835" y="22910"/>
                  </a:lnTo>
                  <a:lnTo>
                    <a:pt x="27550" y="23408"/>
                  </a:lnTo>
                  <a:lnTo>
                    <a:pt x="27237" y="23906"/>
                  </a:lnTo>
                  <a:lnTo>
                    <a:pt x="26910" y="24376"/>
                  </a:lnTo>
                  <a:lnTo>
                    <a:pt x="26554" y="24831"/>
                  </a:lnTo>
                  <a:lnTo>
                    <a:pt x="26170" y="25272"/>
                  </a:lnTo>
                  <a:lnTo>
                    <a:pt x="25771" y="25699"/>
                  </a:lnTo>
                  <a:lnTo>
                    <a:pt x="25344" y="26112"/>
                  </a:lnTo>
                  <a:lnTo>
                    <a:pt x="24889" y="26496"/>
                  </a:lnTo>
                  <a:lnTo>
                    <a:pt x="24419" y="26866"/>
                  </a:lnTo>
                  <a:lnTo>
                    <a:pt x="23921" y="27222"/>
                  </a:lnTo>
                  <a:lnTo>
                    <a:pt x="23395" y="27549"/>
                  </a:lnTo>
                  <a:lnTo>
                    <a:pt x="22868" y="27834"/>
                  </a:lnTo>
                  <a:lnTo>
                    <a:pt x="22342" y="28104"/>
                  </a:lnTo>
                  <a:lnTo>
                    <a:pt x="21787" y="28332"/>
                  </a:lnTo>
                  <a:lnTo>
                    <a:pt x="21246" y="28545"/>
                  </a:lnTo>
                  <a:lnTo>
                    <a:pt x="20691" y="28716"/>
                  </a:lnTo>
                  <a:lnTo>
                    <a:pt x="20122" y="28858"/>
                  </a:lnTo>
                  <a:lnTo>
                    <a:pt x="19553" y="28986"/>
                  </a:lnTo>
                  <a:lnTo>
                    <a:pt x="18984" y="29072"/>
                  </a:lnTo>
                  <a:lnTo>
                    <a:pt x="18414" y="29143"/>
                  </a:lnTo>
                  <a:lnTo>
                    <a:pt x="17845" y="29171"/>
                  </a:lnTo>
                  <a:lnTo>
                    <a:pt x="17276" y="29186"/>
                  </a:lnTo>
                  <a:lnTo>
                    <a:pt x="16707" y="29157"/>
                  </a:lnTo>
                  <a:lnTo>
                    <a:pt x="16138" y="29114"/>
                  </a:lnTo>
                  <a:lnTo>
                    <a:pt x="15583" y="29043"/>
                  </a:lnTo>
                  <a:lnTo>
                    <a:pt x="15013" y="28944"/>
                  </a:lnTo>
                  <a:lnTo>
                    <a:pt x="14458" y="28816"/>
                  </a:lnTo>
                  <a:lnTo>
                    <a:pt x="13918" y="28659"/>
                  </a:lnTo>
                  <a:lnTo>
                    <a:pt x="13377" y="28488"/>
                  </a:lnTo>
                  <a:lnTo>
                    <a:pt x="12836" y="28275"/>
                  </a:lnTo>
                  <a:lnTo>
                    <a:pt x="12324" y="28047"/>
                  </a:lnTo>
                  <a:lnTo>
                    <a:pt x="11812" y="27791"/>
                  </a:lnTo>
                  <a:lnTo>
                    <a:pt x="11314" y="27506"/>
                  </a:lnTo>
                  <a:lnTo>
                    <a:pt x="10816" y="27208"/>
                  </a:lnTo>
                  <a:lnTo>
                    <a:pt x="10346" y="26866"/>
                  </a:lnTo>
                  <a:lnTo>
                    <a:pt x="9891" y="26510"/>
                  </a:lnTo>
                  <a:lnTo>
                    <a:pt x="9450" y="26140"/>
                  </a:lnTo>
                  <a:lnTo>
                    <a:pt x="9023" y="25728"/>
                  </a:lnTo>
                  <a:lnTo>
                    <a:pt x="8610" y="25301"/>
                  </a:lnTo>
                  <a:lnTo>
                    <a:pt x="8226" y="24845"/>
                  </a:lnTo>
                  <a:lnTo>
                    <a:pt x="7856" y="24376"/>
                  </a:lnTo>
                  <a:lnTo>
                    <a:pt x="7500" y="23878"/>
                  </a:lnTo>
                  <a:lnTo>
                    <a:pt x="7301" y="23565"/>
                  </a:lnTo>
                  <a:lnTo>
                    <a:pt x="7116" y="23252"/>
                  </a:lnTo>
                  <a:lnTo>
                    <a:pt x="6931" y="22924"/>
                  </a:lnTo>
                  <a:lnTo>
                    <a:pt x="6774" y="22597"/>
                  </a:lnTo>
                  <a:lnTo>
                    <a:pt x="6618" y="22270"/>
                  </a:lnTo>
                  <a:lnTo>
                    <a:pt x="6461" y="21943"/>
                  </a:lnTo>
                  <a:lnTo>
                    <a:pt x="6333" y="21615"/>
                  </a:lnTo>
                  <a:lnTo>
                    <a:pt x="6205" y="21274"/>
                  </a:lnTo>
                  <a:lnTo>
                    <a:pt x="6091" y="20932"/>
                  </a:lnTo>
                  <a:lnTo>
                    <a:pt x="5992" y="20576"/>
                  </a:lnTo>
                  <a:lnTo>
                    <a:pt x="5892" y="20235"/>
                  </a:lnTo>
                  <a:lnTo>
                    <a:pt x="5807" y="19893"/>
                  </a:lnTo>
                  <a:lnTo>
                    <a:pt x="5736" y="19538"/>
                  </a:lnTo>
                  <a:lnTo>
                    <a:pt x="5679" y="19182"/>
                  </a:lnTo>
                  <a:lnTo>
                    <a:pt x="5636" y="18826"/>
                  </a:lnTo>
                  <a:lnTo>
                    <a:pt x="5593" y="18470"/>
                  </a:lnTo>
                  <a:lnTo>
                    <a:pt x="5565" y="18115"/>
                  </a:lnTo>
                  <a:lnTo>
                    <a:pt x="5536" y="17759"/>
                  </a:lnTo>
                  <a:lnTo>
                    <a:pt x="5536" y="17403"/>
                  </a:lnTo>
                  <a:lnTo>
                    <a:pt x="5536" y="17033"/>
                  </a:lnTo>
                  <a:lnTo>
                    <a:pt x="5551" y="16677"/>
                  </a:lnTo>
                  <a:lnTo>
                    <a:pt x="5579" y="16322"/>
                  </a:lnTo>
                  <a:lnTo>
                    <a:pt x="5622" y="15966"/>
                  </a:lnTo>
                  <a:lnTo>
                    <a:pt x="5664" y="15610"/>
                  </a:lnTo>
                  <a:lnTo>
                    <a:pt x="5721" y="15254"/>
                  </a:lnTo>
                  <a:lnTo>
                    <a:pt x="5792" y="14899"/>
                  </a:lnTo>
                  <a:lnTo>
                    <a:pt x="5878" y="14543"/>
                  </a:lnTo>
                  <a:lnTo>
                    <a:pt x="5963" y="14187"/>
                  </a:lnTo>
                  <a:lnTo>
                    <a:pt x="6063" y="13831"/>
                  </a:lnTo>
                  <a:lnTo>
                    <a:pt x="6177" y="13490"/>
                  </a:lnTo>
                  <a:lnTo>
                    <a:pt x="6305" y="13148"/>
                  </a:lnTo>
                  <a:lnTo>
                    <a:pt x="6447" y="12793"/>
                  </a:lnTo>
                  <a:lnTo>
                    <a:pt x="6532" y="12537"/>
                  </a:lnTo>
                  <a:lnTo>
                    <a:pt x="6604" y="12266"/>
                  </a:lnTo>
                  <a:lnTo>
                    <a:pt x="6646" y="11996"/>
                  </a:lnTo>
                  <a:lnTo>
                    <a:pt x="6646" y="11725"/>
                  </a:lnTo>
                  <a:lnTo>
                    <a:pt x="6632" y="11455"/>
                  </a:lnTo>
                  <a:lnTo>
                    <a:pt x="6589" y="11185"/>
                  </a:lnTo>
                  <a:lnTo>
                    <a:pt x="6532" y="10929"/>
                  </a:lnTo>
                  <a:lnTo>
                    <a:pt x="6433" y="10687"/>
                  </a:lnTo>
                  <a:lnTo>
                    <a:pt x="6333" y="10445"/>
                  </a:lnTo>
                  <a:lnTo>
                    <a:pt x="6191" y="10217"/>
                  </a:lnTo>
                  <a:lnTo>
                    <a:pt x="6034" y="10004"/>
                  </a:lnTo>
                  <a:lnTo>
                    <a:pt x="5849" y="9804"/>
                  </a:lnTo>
                  <a:lnTo>
                    <a:pt x="5650" y="9619"/>
                  </a:lnTo>
                  <a:lnTo>
                    <a:pt x="5437" y="9449"/>
                  </a:lnTo>
                  <a:lnTo>
                    <a:pt x="5195" y="9306"/>
                  </a:lnTo>
                  <a:lnTo>
                    <a:pt x="4939" y="9193"/>
                  </a:lnTo>
                  <a:lnTo>
                    <a:pt x="4683" y="9093"/>
                  </a:lnTo>
                  <a:lnTo>
                    <a:pt x="4412" y="9022"/>
                  </a:lnTo>
                  <a:lnTo>
                    <a:pt x="4142" y="8993"/>
                  </a:lnTo>
                  <a:lnTo>
                    <a:pt x="3871" y="8979"/>
                  </a:lnTo>
                  <a:lnTo>
                    <a:pt x="3601" y="8993"/>
                  </a:lnTo>
                  <a:lnTo>
                    <a:pt x="3331" y="9036"/>
                  </a:lnTo>
                  <a:lnTo>
                    <a:pt x="3075" y="9093"/>
                  </a:lnTo>
                  <a:lnTo>
                    <a:pt x="2833" y="9193"/>
                  </a:lnTo>
                  <a:lnTo>
                    <a:pt x="2591" y="9306"/>
                  </a:lnTo>
                  <a:lnTo>
                    <a:pt x="2363" y="9434"/>
                  </a:lnTo>
                  <a:lnTo>
                    <a:pt x="2150" y="9591"/>
                  </a:lnTo>
                  <a:lnTo>
                    <a:pt x="1950" y="9776"/>
                  </a:lnTo>
                  <a:lnTo>
                    <a:pt x="1765" y="9975"/>
                  </a:lnTo>
                  <a:lnTo>
                    <a:pt x="1595" y="10189"/>
                  </a:lnTo>
                  <a:lnTo>
                    <a:pt x="1452" y="10431"/>
                  </a:lnTo>
                  <a:lnTo>
                    <a:pt x="1339" y="10687"/>
                  </a:lnTo>
                  <a:lnTo>
                    <a:pt x="1139" y="11185"/>
                  </a:lnTo>
                  <a:lnTo>
                    <a:pt x="954" y="11697"/>
                  </a:lnTo>
                  <a:lnTo>
                    <a:pt x="784" y="12209"/>
                  </a:lnTo>
                  <a:lnTo>
                    <a:pt x="627" y="12722"/>
                  </a:lnTo>
                  <a:lnTo>
                    <a:pt x="499" y="13234"/>
                  </a:lnTo>
                  <a:lnTo>
                    <a:pt x="385" y="13760"/>
                  </a:lnTo>
                  <a:lnTo>
                    <a:pt x="286" y="14273"/>
                  </a:lnTo>
                  <a:lnTo>
                    <a:pt x="200" y="14799"/>
                  </a:lnTo>
                  <a:lnTo>
                    <a:pt x="129" y="15326"/>
                  </a:lnTo>
                  <a:lnTo>
                    <a:pt x="72" y="15852"/>
                  </a:lnTo>
                  <a:lnTo>
                    <a:pt x="29" y="16379"/>
                  </a:lnTo>
                  <a:lnTo>
                    <a:pt x="15" y="16905"/>
                  </a:lnTo>
                  <a:lnTo>
                    <a:pt x="1" y="17432"/>
                  </a:lnTo>
                  <a:lnTo>
                    <a:pt x="15" y="17958"/>
                  </a:lnTo>
                  <a:lnTo>
                    <a:pt x="44" y="18485"/>
                  </a:lnTo>
                  <a:lnTo>
                    <a:pt x="86" y="18997"/>
                  </a:lnTo>
                  <a:lnTo>
                    <a:pt x="143" y="19523"/>
                  </a:lnTo>
                  <a:lnTo>
                    <a:pt x="214" y="20050"/>
                  </a:lnTo>
                  <a:lnTo>
                    <a:pt x="314" y="20562"/>
                  </a:lnTo>
                  <a:lnTo>
                    <a:pt x="414" y="21075"/>
                  </a:lnTo>
                  <a:lnTo>
                    <a:pt x="542" y="21587"/>
                  </a:lnTo>
                  <a:lnTo>
                    <a:pt x="670" y="22099"/>
                  </a:lnTo>
                  <a:lnTo>
                    <a:pt x="826" y="22597"/>
                  </a:lnTo>
                  <a:lnTo>
                    <a:pt x="997" y="23109"/>
                  </a:lnTo>
                  <a:lnTo>
                    <a:pt x="1182" y="23607"/>
                  </a:lnTo>
                  <a:lnTo>
                    <a:pt x="1381" y="24091"/>
                  </a:lnTo>
                  <a:lnTo>
                    <a:pt x="1595" y="24575"/>
                  </a:lnTo>
                  <a:lnTo>
                    <a:pt x="1822" y="25059"/>
                  </a:lnTo>
                  <a:lnTo>
                    <a:pt x="2064" y="25543"/>
                  </a:lnTo>
                  <a:lnTo>
                    <a:pt x="2320" y="25998"/>
                  </a:lnTo>
                  <a:lnTo>
                    <a:pt x="2605" y="26468"/>
                  </a:lnTo>
                  <a:lnTo>
                    <a:pt x="2890" y="26923"/>
                  </a:lnTo>
                  <a:lnTo>
                    <a:pt x="3146" y="27293"/>
                  </a:lnTo>
                  <a:lnTo>
                    <a:pt x="3402" y="27649"/>
                  </a:lnTo>
                  <a:lnTo>
                    <a:pt x="3672" y="28005"/>
                  </a:lnTo>
                  <a:lnTo>
                    <a:pt x="3943" y="28346"/>
                  </a:lnTo>
                  <a:lnTo>
                    <a:pt x="4227" y="28688"/>
                  </a:lnTo>
                  <a:lnTo>
                    <a:pt x="4512" y="29015"/>
                  </a:lnTo>
                  <a:lnTo>
                    <a:pt x="4811" y="29328"/>
                  </a:lnTo>
                  <a:lnTo>
                    <a:pt x="5109" y="29641"/>
                  </a:lnTo>
                  <a:lnTo>
                    <a:pt x="5423" y="29940"/>
                  </a:lnTo>
                  <a:lnTo>
                    <a:pt x="5736" y="30239"/>
                  </a:lnTo>
                  <a:lnTo>
                    <a:pt x="6063" y="30523"/>
                  </a:lnTo>
                  <a:lnTo>
                    <a:pt x="6390" y="30794"/>
                  </a:lnTo>
                  <a:lnTo>
                    <a:pt x="6717" y="31064"/>
                  </a:lnTo>
                  <a:lnTo>
                    <a:pt x="7059" y="31320"/>
                  </a:lnTo>
                  <a:lnTo>
                    <a:pt x="7415" y="31562"/>
                  </a:lnTo>
                  <a:lnTo>
                    <a:pt x="7756" y="31804"/>
                  </a:lnTo>
                  <a:lnTo>
                    <a:pt x="8112" y="32032"/>
                  </a:lnTo>
                  <a:lnTo>
                    <a:pt x="8468" y="32259"/>
                  </a:lnTo>
                  <a:lnTo>
                    <a:pt x="8838" y="32458"/>
                  </a:lnTo>
                  <a:lnTo>
                    <a:pt x="9208" y="32672"/>
                  </a:lnTo>
                  <a:lnTo>
                    <a:pt x="9578" y="32857"/>
                  </a:lnTo>
                  <a:lnTo>
                    <a:pt x="9962" y="33042"/>
                  </a:lnTo>
                  <a:lnTo>
                    <a:pt x="10332" y="33213"/>
                  </a:lnTo>
                  <a:lnTo>
                    <a:pt x="10730" y="33383"/>
                  </a:lnTo>
                  <a:lnTo>
                    <a:pt x="11114" y="33540"/>
                  </a:lnTo>
                  <a:lnTo>
                    <a:pt x="11499" y="33682"/>
                  </a:lnTo>
                  <a:lnTo>
                    <a:pt x="11897" y="33810"/>
                  </a:lnTo>
                  <a:lnTo>
                    <a:pt x="12296" y="33938"/>
                  </a:lnTo>
                  <a:lnTo>
                    <a:pt x="12694" y="34066"/>
                  </a:lnTo>
                  <a:lnTo>
                    <a:pt x="13107" y="34166"/>
                  </a:lnTo>
                  <a:lnTo>
                    <a:pt x="13505" y="34266"/>
                  </a:lnTo>
                  <a:lnTo>
                    <a:pt x="13918" y="34351"/>
                  </a:lnTo>
                  <a:lnTo>
                    <a:pt x="14316" y="34436"/>
                  </a:lnTo>
                  <a:lnTo>
                    <a:pt x="14729" y="34508"/>
                  </a:lnTo>
                  <a:lnTo>
                    <a:pt x="15142" y="34565"/>
                  </a:lnTo>
                  <a:lnTo>
                    <a:pt x="15568" y="34607"/>
                  </a:lnTo>
                  <a:lnTo>
                    <a:pt x="15981" y="34650"/>
                  </a:lnTo>
                  <a:lnTo>
                    <a:pt x="16394" y="34678"/>
                  </a:lnTo>
                  <a:lnTo>
                    <a:pt x="16806" y="34693"/>
                  </a:lnTo>
                  <a:lnTo>
                    <a:pt x="17233" y="34707"/>
                  </a:lnTo>
                  <a:lnTo>
                    <a:pt x="17646" y="34707"/>
                  </a:lnTo>
                  <a:lnTo>
                    <a:pt x="18073" y="34693"/>
                  </a:lnTo>
                  <a:lnTo>
                    <a:pt x="18486" y="34678"/>
                  </a:lnTo>
                  <a:lnTo>
                    <a:pt x="18898" y="34636"/>
                  </a:lnTo>
                  <a:lnTo>
                    <a:pt x="19325" y="34607"/>
                  </a:lnTo>
                  <a:lnTo>
                    <a:pt x="19738" y="34550"/>
                  </a:lnTo>
                  <a:lnTo>
                    <a:pt x="20165" y="34493"/>
                  </a:lnTo>
                  <a:lnTo>
                    <a:pt x="20577" y="34422"/>
                  </a:lnTo>
                  <a:lnTo>
                    <a:pt x="20990" y="34337"/>
                  </a:lnTo>
                  <a:lnTo>
                    <a:pt x="21403" y="34237"/>
                  </a:lnTo>
                  <a:lnTo>
                    <a:pt x="21815" y="34138"/>
                  </a:lnTo>
                  <a:lnTo>
                    <a:pt x="22228" y="34024"/>
                  </a:lnTo>
                  <a:lnTo>
                    <a:pt x="22641" y="33896"/>
                  </a:lnTo>
                  <a:lnTo>
                    <a:pt x="23039" y="33768"/>
                  </a:lnTo>
                  <a:lnTo>
                    <a:pt x="23452" y="33625"/>
                  </a:lnTo>
                  <a:lnTo>
                    <a:pt x="23850" y="33469"/>
                  </a:lnTo>
                  <a:lnTo>
                    <a:pt x="24249" y="33298"/>
                  </a:lnTo>
                  <a:lnTo>
                    <a:pt x="24647" y="33127"/>
                  </a:lnTo>
                  <a:lnTo>
                    <a:pt x="25046" y="32928"/>
                  </a:lnTo>
                  <a:lnTo>
                    <a:pt x="25430" y="32729"/>
                  </a:lnTo>
                  <a:lnTo>
                    <a:pt x="25828" y="32530"/>
                  </a:lnTo>
                  <a:lnTo>
                    <a:pt x="26212" y="32302"/>
                  </a:lnTo>
                  <a:lnTo>
                    <a:pt x="26582" y="32074"/>
                  </a:lnTo>
                  <a:lnTo>
                    <a:pt x="26967" y="31832"/>
                  </a:lnTo>
                  <a:lnTo>
                    <a:pt x="27337" y="31576"/>
                  </a:lnTo>
                  <a:lnTo>
                    <a:pt x="27692" y="31320"/>
                  </a:lnTo>
                  <a:lnTo>
                    <a:pt x="28048" y="31050"/>
                  </a:lnTo>
                  <a:lnTo>
                    <a:pt x="28390" y="30779"/>
                  </a:lnTo>
                  <a:lnTo>
                    <a:pt x="28731" y="30495"/>
                  </a:lnTo>
                  <a:lnTo>
                    <a:pt x="29058" y="30210"/>
                  </a:lnTo>
                  <a:lnTo>
                    <a:pt x="29371" y="29911"/>
                  </a:lnTo>
                  <a:lnTo>
                    <a:pt x="29684" y="29612"/>
                  </a:lnTo>
                  <a:lnTo>
                    <a:pt x="29983" y="29299"/>
                  </a:lnTo>
                  <a:lnTo>
                    <a:pt x="30282" y="28986"/>
                  </a:lnTo>
                  <a:lnTo>
                    <a:pt x="30567" y="28659"/>
                  </a:lnTo>
                  <a:lnTo>
                    <a:pt x="30837" y="28332"/>
                  </a:lnTo>
                  <a:lnTo>
                    <a:pt x="31107" y="27990"/>
                  </a:lnTo>
                  <a:lnTo>
                    <a:pt x="31364" y="27663"/>
                  </a:lnTo>
                  <a:lnTo>
                    <a:pt x="31606" y="27307"/>
                  </a:lnTo>
                  <a:lnTo>
                    <a:pt x="31847" y="26966"/>
                  </a:lnTo>
                  <a:lnTo>
                    <a:pt x="32075" y="26610"/>
                  </a:lnTo>
                  <a:lnTo>
                    <a:pt x="32289" y="26254"/>
                  </a:lnTo>
                  <a:lnTo>
                    <a:pt x="32502" y="25884"/>
                  </a:lnTo>
                  <a:lnTo>
                    <a:pt x="32701" y="25514"/>
                  </a:lnTo>
                  <a:lnTo>
                    <a:pt x="32900" y="25144"/>
                  </a:lnTo>
                  <a:lnTo>
                    <a:pt x="33085" y="24760"/>
                  </a:lnTo>
                  <a:lnTo>
                    <a:pt x="33256" y="24376"/>
                  </a:lnTo>
                  <a:lnTo>
                    <a:pt x="33427" y="23992"/>
                  </a:lnTo>
                  <a:lnTo>
                    <a:pt x="33569" y="23607"/>
                  </a:lnTo>
                  <a:lnTo>
                    <a:pt x="33726" y="23223"/>
                  </a:lnTo>
                  <a:lnTo>
                    <a:pt x="33854" y="22825"/>
                  </a:lnTo>
                  <a:lnTo>
                    <a:pt x="33982" y="22426"/>
                  </a:lnTo>
                  <a:lnTo>
                    <a:pt x="34096" y="22028"/>
                  </a:lnTo>
                  <a:lnTo>
                    <a:pt x="34210" y="21615"/>
                  </a:lnTo>
                  <a:lnTo>
                    <a:pt x="34309" y="21217"/>
                  </a:lnTo>
                  <a:lnTo>
                    <a:pt x="34395" y="20804"/>
                  </a:lnTo>
                  <a:lnTo>
                    <a:pt x="34480" y="20406"/>
                  </a:lnTo>
                  <a:lnTo>
                    <a:pt x="34537" y="19993"/>
                  </a:lnTo>
                  <a:lnTo>
                    <a:pt x="34608" y="19580"/>
                  </a:lnTo>
                  <a:lnTo>
                    <a:pt x="34651" y="19153"/>
                  </a:lnTo>
                  <a:lnTo>
                    <a:pt x="34693" y="18741"/>
                  </a:lnTo>
                  <a:lnTo>
                    <a:pt x="34722" y="18328"/>
                  </a:lnTo>
                  <a:lnTo>
                    <a:pt x="34736" y="17915"/>
                  </a:lnTo>
                  <a:lnTo>
                    <a:pt x="34750" y="17489"/>
                  </a:lnTo>
                  <a:lnTo>
                    <a:pt x="34750" y="17076"/>
                  </a:lnTo>
                  <a:lnTo>
                    <a:pt x="34736" y="16649"/>
                  </a:lnTo>
                  <a:lnTo>
                    <a:pt x="34708" y="16236"/>
                  </a:lnTo>
                  <a:lnTo>
                    <a:pt x="34679" y="15824"/>
                  </a:lnTo>
                  <a:lnTo>
                    <a:pt x="34636" y="15397"/>
                  </a:lnTo>
                  <a:lnTo>
                    <a:pt x="34594" y="14984"/>
                  </a:lnTo>
                  <a:lnTo>
                    <a:pt x="34523" y="14557"/>
                  </a:lnTo>
                  <a:lnTo>
                    <a:pt x="34451" y="14145"/>
                  </a:lnTo>
                  <a:lnTo>
                    <a:pt x="34380" y="13732"/>
                  </a:lnTo>
                  <a:lnTo>
                    <a:pt x="34281" y="13319"/>
                  </a:lnTo>
                  <a:lnTo>
                    <a:pt x="34181" y="12907"/>
                  </a:lnTo>
                  <a:lnTo>
                    <a:pt x="34067" y="12494"/>
                  </a:lnTo>
                  <a:lnTo>
                    <a:pt x="33939" y="12081"/>
                  </a:lnTo>
                  <a:lnTo>
                    <a:pt x="33811" y="11683"/>
                  </a:lnTo>
                  <a:lnTo>
                    <a:pt x="33655" y="11270"/>
                  </a:lnTo>
                  <a:lnTo>
                    <a:pt x="33498" y="10872"/>
                  </a:lnTo>
                  <a:lnTo>
                    <a:pt x="33342" y="10473"/>
                  </a:lnTo>
                  <a:lnTo>
                    <a:pt x="33157" y="10075"/>
                  </a:lnTo>
                  <a:lnTo>
                    <a:pt x="32972" y="9676"/>
                  </a:lnTo>
                  <a:lnTo>
                    <a:pt x="32772" y="9292"/>
                  </a:lnTo>
                  <a:lnTo>
                    <a:pt x="32559" y="8894"/>
                  </a:lnTo>
                  <a:lnTo>
                    <a:pt x="32345" y="8510"/>
                  </a:lnTo>
                  <a:lnTo>
                    <a:pt x="32118" y="8140"/>
                  </a:lnTo>
                  <a:lnTo>
                    <a:pt x="31876" y="7755"/>
                  </a:lnTo>
                  <a:lnTo>
                    <a:pt x="31577" y="7328"/>
                  </a:lnTo>
                  <a:lnTo>
                    <a:pt x="31278" y="6916"/>
                  </a:lnTo>
                  <a:lnTo>
                    <a:pt x="30965" y="6517"/>
                  </a:lnTo>
                  <a:lnTo>
                    <a:pt x="30652" y="6119"/>
                  </a:lnTo>
                  <a:lnTo>
                    <a:pt x="30325" y="5749"/>
                  </a:lnTo>
                  <a:lnTo>
                    <a:pt x="29983" y="5379"/>
                  </a:lnTo>
                  <a:lnTo>
                    <a:pt x="29628" y="5009"/>
                  </a:lnTo>
                  <a:lnTo>
                    <a:pt x="29272" y="4667"/>
                  </a:lnTo>
                  <a:lnTo>
                    <a:pt x="28902" y="4326"/>
                  </a:lnTo>
                  <a:lnTo>
                    <a:pt x="28532" y="3999"/>
                  </a:lnTo>
                  <a:lnTo>
                    <a:pt x="28148" y="3686"/>
                  </a:lnTo>
                  <a:lnTo>
                    <a:pt x="27749" y="3387"/>
                  </a:lnTo>
                  <a:lnTo>
                    <a:pt x="27351" y="3102"/>
                  </a:lnTo>
                  <a:lnTo>
                    <a:pt x="26938" y="2818"/>
                  </a:lnTo>
                  <a:lnTo>
                    <a:pt x="26525" y="2547"/>
                  </a:lnTo>
                  <a:lnTo>
                    <a:pt x="26099" y="2291"/>
                  </a:lnTo>
                  <a:lnTo>
                    <a:pt x="25672" y="2049"/>
                  </a:lnTo>
                  <a:lnTo>
                    <a:pt x="25231" y="1821"/>
                  </a:lnTo>
                  <a:lnTo>
                    <a:pt x="24789" y="1608"/>
                  </a:lnTo>
                  <a:lnTo>
                    <a:pt x="24334" y="1409"/>
                  </a:lnTo>
                  <a:lnTo>
                    <a:pt x="23879" y="1210"/>
                  </a:lnTo>
                  <a:lnTo>
                    <a:pt x="23409" y="1039"/>
                  </a:lnTo>
                  <a:lnTo>
                    <a:pt x="22940" y="868"/>
                  </a:lnTo>
                  <a:lnTo>
                    <a:pt x="22470" y="726"/>
                  </a:lnTo>
                  <a:lnTo>
                    <a:pt x="21986" y="583"/>
                  </a:lnTo>
                  <a:lnTo>
                    <a:pt x="21502" y="455"/>
                  </a:lnTo>
                  <a:lnTo>
                    <a:pt x="21004" y="342"/>
                  </a:lnTo>
                  <a:lnTo>
                    <a:pt x="20506" y="256"/>
                  </a:lnTo>
                  <a:lnTo>
                    <a:pt x="20008" y="171"/>
                  </a:lnTo>
                  <a:lnTo>
                    <a:pt x="19510" y="100"/>
                  </a:lnTo>
                  <a:lnTo>
                    <a:pt x="18998" y="43"/>
                  </a:lnTo>
                  <a:lnTo>
                    <a:pt x="184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1"/>
            <p:cNvSpPr/>
            <p:nvPr/>
          </p:nvSpPr>
          <p:spPr>
            <a:xfrm>
              <a:off x="4625084" y="1394790"/>
              <a:ext cx="1099163" cy="964913"/>
            </a:xfrm>
            <a:custGeom>
              <a:avLst/>
              <a:gdLst/>
              <a:ahLst/>
              <a:cxnLst/>
              <a:rect l="l" t="t" r="r" b="b"/>
              <a:pathLst>
                <a:path w="33896" h="29756" extrusionOk="0">
                  <a:moveTo>
                    <a:pt x="27962" y="1"/>
                  </a:moveTo>
                  <a:lnTo>
                    <a:pt x="27621" y="15"/>
                  </a:lnTo>
                  <a:lnTo>
                    <a:pt x="27279" y="58"/>
                  </a:lnTo>
                  <a:lnTo>
                    <a:pt x="27108" y="86"/>
                  </a:lnTo>
                  <a:lnTo>
                    <a:pt x="26938" y="129"/>
                  </a:lnTo>
                  <a:lnTo>
                    <a:pt x="26767" y="186"/>
                  </a:lnTo>
                  <a:lnTo>
                    <a:pt x="26610" y="243"/>
                  </a:lnTo>
                  <a:lnTo>
                    <a:pt x="26440" y="314"/>
                  </a:lnTo>
                  <a:lnTo>
                    <a:pt x="26283" y="399"/>
                  </a:lnTo>
                  <a:lnTo>
                    <a:pt x="26126" y="484"/>
                  </a:lnTo>
                  <a:lnTo>
                    <a:pt x="25970" y="584"/>
                  </a:lnTo>
                  <a:lnTo>
                    <a:pt x="25813" y="684"/>
                  </a:lnTo>
                  <a:lnTo>
                    <a:pt x="25671" y="798"/>
                  </a:lnTo>
                  <a:lnTo>
                    <a:pt x="25543" y="911"/>
                  </a:lnTo>
                  <a:lnTo>
                    <a:pt x="25415" y="1039"/>
                  </a:lnTo>
                  <a:lnTo>
                    <a:pt x="25287" y="1168"/>
                  </a:lnTo>
                  <a:lnTo>
                    <a:pt x="25173" y="1296"/>
                  </a:lnTo>
                  <a:lnTo>
                    <a:pt x="25073" y="1438"/>
                  </a:lnTo>
                  <a:lnTo>
                    <a:pt x="24974" y="1580"/>
                  </a:lnTo>
                  <a:lnTo>
                    <a:pt x="24789" y="1879"/>
                  </a:lnTo>
                  <a:lnTo>
                    <a:pt x="24647" y="2192"/>
                  </a:lnTo>
                  <a:lnTo>
                    <a:pt x="24533" y="2505"/>
                  </a:lnTo>
                  <a:lnTo>
                    <a:pt x="24447" y="2832"/>
                  </a:lnTo>
                  <a:lnTo>
                    <a:pt x="24390" y="3174"/>
                  </a:lnTo>
                  <a:lnTo>
                    <a:pt x="24376" y="3515"/>
                  </a:lnTo>
                  <a:lnTo>
                    <a:pt x="24390" y="3857"/>
                  </a:lnTo>
                  <a:lnTo>
                    <a:pt x="24433" y="4198"/>
                  </a:lnTo>
                  <a:lnTo>
                    <a:pt x="24476" y="4369"/>
                  </a:lnTo>
                  <a:lnTo>
                    <a:pt x="24518" y="4540"/>
                  </a:lnTo>
                  <a:lnTo>
                    <a:pt x="24575" y="4711"/>
                  </a:lnTo>
                  <a:lnTo>
                    <a:pt x="24632" y="4867"/>
                  </a:lnTo>
                  <a:lnTo>
                    <a:pt x="24703" y="5038"/>
                  </a:lnTo>
                  <a:lnTo>
                    <a:pt x="24775" y="5195"/>
                  </a:lnTo>
                  <a:lnTo>
                    <a:pt x="24874" y="5351"/>
                  </a:lnTo>
                  <a:lnTo>
                    <a:pt x="24960" y="5508"/>
                  </a:lnTo>
                  <a:lnTo>
                    <a:pt x="25273" y="5991"/>
                  </a:lnTo>
                  <a:lnTo>
                    <a:pt x="25543" y="6475"/>
                  </a:lnTo>
                  <a:lnTo>
                    <a:pt x="25785" y="6988"/>
                  </a:lnTo>
                  <a:lnTo>
                    <a:pt x="25998" y="7486"/>
                  </a:lnTo>
                  <a:lnTo>
                    <a:pt x="26198" y="7998"/>
                  </a:lnTo>
                  <a:lnTo>
                    <a:pt x="26354" y="8524"/>
                  </a:lnTo>
                  <a:lnTo>
                    <a:pt x="26496" y="9051"/>
                  </a:lnTo>
                  <a:lnTo>
                    <a:pt x="26610" y="9577"/>
                  </a:lnTo>
                  <a:lnTo>
                    <a:pt x="26696" y="10104"/>
                  </a:lnTo>
                  <a:lnTo>
                    <a:pt x="26753" y="10630"/>
                  </a:lnTo>
                  <a:lnTo>
                    <a:pt x="26781" y="11171"/>
                  </a:lnTo>
                  <a:lnTo>
                    <a:pt x="26795" y="11698"/>
                  </a:lnTo>
                  <a:lnTo>
                    <a:pt x="26781" y="12238"/>
                  </a:lnTo>
                  <a:lnTo>
                    <a:pt x="26738" y="12765"/>
                  </a:lnTo>
                  <a:lnTo>
                    <a:pt x="26667" y="13291"/>
                  </a:lnTo>
                  <a:lnTo>
                    <a:pt x="26568" y="13818"/>
                  </a:lnTo>
                  <a:lnTo>
                    <a:pt x="26454" y="14330"/>
                  </a:lnTo>
                  <a:lnTo>
                    <a:pt x="26311" y="14842"/>
                  </a:lnTo>
                  <a:lnTo>
                    <a:pt x="26141" y="15341"/>
                  </a:lnTo>
                  <a:lnTo>
                    <a:pt x="25956" y="15839"/>
                  </a:lnTo>
                  <a:lnTo>
                    <a:pt x="25742" y="16337"/>
                  </a:lnTo>
                  <a:lnTo>
                    <a:pt x="25500" y="16806"/>
                  </a:lnTo>
                  <a:lnTo>
                    <a:pt x="25230" y="17276"/>
                  </a:lnTo>
                  <a:lnTo>
                    <a:pt x="24945" y="17731"/>
                  </a:lnTo>
                  <a:lnTo>
                    <a:pt x="24632" y="18172"/>
                  </a:lnTo>
                  <a:lnTo>
                    <a:pt x="24305" y="18599"/>
                  </a:lnTo>
                  <a:lnTo>
                    <a:pt x="23949" y="19012"/>
                  </a:lnTo>
                  <a:lnTo>
                    <a:pt x="23579" y="19410"/>
                  </a:lnTo>
                  <a:lnTo>
                    <a:pt x="23181" y="19795"/>
                  </a:lnTo>
                  <a:lnTo>
                    <a:pt x="22754" y="20150"/>
                  </a:lnTo>
                  <a:lnTo>
                    <a:pt x="22313" y="20506"/>
                  </a:lnTo>
                  <a:lnTo>
                    <a:pt x="21843" y="20833"/>
                  </a:lnTo>
                  <a:lnTo>
                    <a:pt x="21359" y="21132"/>
                  </a:lnTo>
                  <a:lnTo>
                    <a:pt x="20876" y="21402"/>
                  </a:lnTo>
                  <a:lnTo>
                    <a:pt x="20363" y="21644"/>
                  </a:lnTo>
                  <a:lnTo>
                    <a:pt x="19865" y="21872"/>
                  </a:lnTo>
                  <a:lnTo>
                    <a:pt x="19353" y="22057"/>
                  </a:lnTo>
                  <a:lnTo>
                    <a:pt x="18827" y="22228"/>
                  </a:lnTo>
                  <a:lnTo>
                    <a:pt x="18300" y="22356"/>
                  </a:lnTo>
                  <a:lnTo>
                    <a:pt x="17773" y="22470"/>
                  </a:lnTo>
                  <a:lnTo>
                    <a:pt x="17247" y="22555"/>
                  </a:lnTo>
                  <a:lnTo>
                    <a:pt x="16720" y="22612"/>
                  </a:lnTo>
                  <a:lnTo>
                    <a:pt x="16180" y="22655"/>
                  </a:lnTo>
                  <a:lnTo>
                    <a:pt x="15653" y="22655"/>
                  </a:lnTo>
                  <a:lnTo>
                    <a:pt x="15113" y="22640"/>
                  </a:lnTo>
                  <a:lnTo>
                    <a:pt x="14586" y="22598"/>
                  </a:lnTo>
                  <a:lnTo>
                    <a:pt x="14059" y="22527"/>
                  </a:lnTo>
                  <a:lnTo>
                    <a:pt x="13533" y="22427"/>
                  </a:lnTo>
                  <a:lnTo>
                    <a:pt x="13021" y="22313"/>
                  </a:lnTo>
                  <a:lnTo>
                    <a:pt x="12508" y="22171"/>
                  </a:lnTo>
                  <a:lnTo>
                    <a:pt x="12010" y="22000"/>
                  </a:lnTo>
                  <a:lnTo>
                    <a:pt x="11512" y="21815"/>
                  </a:lnTo>
                  <a:lnTo>
                    <a:pt x="11014" y="21602"/>
                  </a:lnTo>
                  <a:lnTo>
                    <a:pt x="10545" y="21360"/>
                  </a:lnTo>
                  <a:lnTo>
                    <a:pt x="10075" y="21089"/>
                  </a:lnTo>
                  <a:lnTo>
                    <a:pt x="9620" y="20805"/>
                  </a:lnTo>
                  <a:lnTo>
                    <a:pt x="9179" y="20506"/>
                  </a:lnTo>
                  <a:lnTo>
                    <a:pt x="8752" y="20164"/>
                  </a:lnTo>
                  <a:lnTo>
                    <a:pt x="8339" y="19809"/>
                  </a:lnTo>
                  <a:lnTo>
                    <a:pt x="7941" y="19439"/>
                  </a:lnTo>
                  <a:lnTo>
                    <a:pt x="7556" y="19040"/>
                  </a:lnTo>
                  <a:lnTo>
                    <a:pt x="7201" y="18613"/>
                  </a:lnTo>
                  <a:lnTo>
                    <a:pt x="6845" y="18172"/>
                  </a:lnTo>
                  <a:lnTo>
                    <a:pt x="6518" y="17703"/>
                  </a:lnTo>
                  <a:lnTo>
                    <a:pt x="6418" y="17560"/>
                  </a:lnTo>
                  <a:lnTo>
                    <a:pt x="6304" y="17418"/>
                  </a:lnTo>
                  <a:lnTo>
                    <a:pt x="6190" y="17276"/>
                  </a:lnTo>
                  <a:lnTo>
                    <a:pt x="6062" y="17148"/>
                  </a:lnTo>
                  <a:lnTo>
                    <a:pt x="5934" y="17020"/>
                  </a:lnTo>
                  <a:lnTo>
                    <a:pt x="5806" y="16906"/>
                  </a:lnTo>
                  <a:lnTo>
                    <a:pt x="5664" y="16806"/>
                  </a:lnTo>
                  <a:lnTo>
                    <a:pt x="5522" y="16707"/>
                  </a:lnTo>
                  <a:lnTo>
                    <a:pt x="5237" y="16522"/>
                  </a:lnTo>
                  <a:lnTo>
                    <a:pt x="4924" y="16379"/>
                  </a:lnTo>
                  <a:lnTo>
                    <a:pt x="4597" y="16265"/>
                  </a:lnTo>
                  <a:lnTo>
                    <a:pt x="4269" y="16180"/>
                  </a:lnTo>
                  <a:lnTo>
                    <a:pt x="3928" y="16137"/>
                  </a:lnTo>
                  <a:lnTo>
                    <a:pt x="3586" y="16109"/>
                  </a:lnTo>
                  <a:lnTo>
                    <a:pt x="3245" y="16123"/>
                  </a:lnTo>
                  <a:lnTo>
                    <a:pt x="2903" y="16166"/>
                  </a:lnTo>
                  <a:lnTo>
                    <a:pt x="2733" y="16209"/>
                  </a:lnTo>
                  <a:lnTo>
                    <a:pt x="2576" y="16251"/>
                  </a:lnTo>
                  <a:lnTo>
                    <a:pt x="2405" y="16308"/>
                  </a:lnTo>
                  <a:lnTo>
                    <a:pt x="2234" y="16365"/>
                  </a:lnTo>
                  <a:lnTo>
                    <a:pt x="2078" y="16436"/>
                  </a:lnTo>
                  <a:lnTo>
                    <a:pt x="1907" y="16522"/>
                  </a:lnTo>
                  <a:lnTo>
                    <a:pt x="1751" y="16607"/>
                  </a:lnTo>
                  <a:lnTo>
                    <a:pt x="1594" y="16707"/>
                  </a:lnTo>
                  <a:lnTo>
                    <a:pt x="1452" y="16806"/>
                  </a:lnTo>
                  <a:lnTo>
                    <a:pt x="1310" y="16920"/>
                  </a:lnTo>
                  <a:lnTo>
                    <a:pt x="1167" y="17034"/>
                  </a:lnTo>
                  <a:lnTo>
                    <a:pt x="1039" y="17162"/>
                  </a:lnTo>
                  <a:lnTo>
                    <a:pt x="925" y="17290"/>
                  </a:lnTo>
                  <a:lnTo>
                    <a:pt x="811" y="17418"/>
                  </a:lnTo>
                  <a:lnTo>
                    <a:pt x="698" y="17560"/>
                  </a:lnTo>
                  <a:lnTo>
                    <a:pt x="598" y="17703"/>
                  </a:lnTo>
                  <a:lnTo>
                    <a:pt x="427" y="17987"/>
                  </a:lnTo>
                  <a:lnTo>
                    <a:pt x="271" y="18300"/>
                  </a:lnTo>
                  <a:lnTo>
                    <a:pt x="157" y="18628"/>
                  </a:lnTo>
                  <a:lnTo>
                    <a:pt x="72" y="18955"/>
                  </a:lnTo>
                  <a:lnTo>
                    <a:pt x="29" y="19296"/>
                  </a:lnTo>
                  <a:lnTo>
                    <a:pt x="0" y="19638"/>
                  </a:lnTo>
                  <a:lnTo>
                    <a:pt x="15" y="19979"/>
                  </a:lnTo>
                  <a:lnTo>
                    <a:pt x="72" y="20321"/>
                  </a:lnTo>
                  <a:lnTo>
                    <a:pt x="100" y="20492"/>
                  </a:lnTo>
                  <a:lnTo>
                    <a:pt x="143" y="20648"/>
                  </a:lnTo>
                  <a:lnTo>
                    <a:pt x="200" y="20819"/>
                  </a:lnTo>
                  <a:lnTo>
                    <a:pt x="256" y="20990"/>
                  </a:lnTo>
                  <a:lnTo>
                    <a:pt x="328" y="21146"/>
                  </a:lnTo>
                  <a:lnTo>
                    <a:pt x="413" y="21317"/>
                  </a:lnTo>
                  <a:lnTo>
                    <a:pt x="498" y="21474"/>
                  </a:lnTo>
                  <a:lnTo>
                    <a:pt x="598" y="21630"/>
                  </a:lnTo>
                  <a:lnTo>
                    <a:pt x="854" y="22014"/>
                  </a:lnTo>
                  <a:lnTo>
                    <a:pt x="1125" y="22384"/>
                  </a:lnTo>
                  <a:lnTo>
                    <a:pt x="1409" y="22754"/>
                  </a:lnTo>
                  <a:lnTo>
                    <a:pt x="1694" y="23124"/>
                  </a:lnTo>
                  <a:lnTo>
                    <a:pt x="1993" y="23466"/>
                  </a:lnTo>
                  <a:lnTo>
                    <a:pt x="2291" y="23807"/>
                  </a:lnTo>
                  <a:lnTo>
                    <a:pt x="2604" y="24149"/>
                  </a:lnTo>
                  <a:lnTo>
                    <a:pt x="2917" y="24476"/>
                  </a:lnTo>
                  <a:lnTo>
                    <a:pt x="3245" y="24789"/>
                  </a:lnTo>
                  <a:lnTo>
                    <a:pt x="3572" y="25088"/>
                  </a:lnTo>
                  <a:lnTo>
                    <a:pt x="3914" y="25387"/>
                  </a:lnTo>
                  <a:lnTo>
                    <a:pt x="4255" y="25671"/>
                  </a:lnTo>
                  <a:lnTo>
                    <a:pt x="4597" y="25956"/>
                  </a:lnTo>
                  <a:lnTo>
                    <a:pt x="4952" y="26212"/>
                  </a:lnTo>
                  <a:lnTo>
                    <a:pt x="5322" y="26483"/>
                  </a:lnTo>
                  <a:lnTo>
                    <a:pt x="5678" y="26724"/>
                  </a:lnTo>
                  <a:lnTo>
                    <a:pt x="6062" y="26966"/>
                  </a:lnTo>
                  <a:lnTo>
                    <a:pt x="6432" y="27194"/>
                  </a:lnTo>
                  <a:lnTo>
                    <a:pt x="6816" y="27422"/>
                  </a:lnTo>
                  <a:lnTo>
                    <a:pt x="7201" y="27635"/>
                  </a:lnTo>
                  <a:lnTo>
                    <a:pt x="7585" y="27834"/>
                  </a:lnTo>
                  <a:lnTo>
                    <a:pt x="7983" y="28019"/>
                  </a:lnTo>
                  <a:lnTo>
                    <a:pt x="8382" y="28204"/>
                  </a:lnTo>
                  <a:lnTo>
                    <a:pt x="8780" y="28375"/>
                  </a:lnTo>
                  <a:lnTo>
                    <a:pt x="9193" y="28532"/>
                  </a:lnTo>
                  <a:lnTo>
                    <a:pt x="9606" y="28688"/>
                  </a:lnTo>
                  <a:lnTo>
                    <a:pt x="10018" y="28831"/>
                  </a:lnTo>
                  <a:lnTo>
                    <a:pt x="10431" y="28959"/>
                  </a:lnTo>
                  <a:lnTo>
                    <a:pt x="10844" y="29087"/>
                  </a:lnTo>
                  <a:lnTo>
                    <a:pt x="11270" y="29200"/>
                  </a:lnTo>
                  <a:lnTo>
                    <a:pt x="11697" y="29300"/>
                  </a:lnTo>
                  <a:lnTo>
                    <a:pt x="12124" y="29400"/>
                  </a:lnTo>
                  <a:lnTo>
                    <a:pt x="12551" y="29471"/>
                  </a:lnTo>
                  <a:lnTo>
                    <a:pt x="12978" y="29542"/>
                  </a:lnTo>
                  <a:lnTo>
                    <a:pt x="13405" y="29613"/>
                  </a:lnTo>
                  <a:lnTo>
                    <a:pt x="13846" y="29656"/>
                  </a:lnTo>
                  <a:lnTo>
                    <a:pt x="14273" y="29699"/>
                  </a:lnTo>
                  <a:lnTo>
                    <a:pt x="14714" y="29727"/>
                  </a:lnTo>
                  <a:lnTo>
                    <a:pt x="15155" y="29755"/>
                  </a:lnTo>
                  <a:lnTo>
                    <a:pt x="16464" y="29755"/>
                  </a:lnTo>
                  <a:lnTo>
                    <a:pt x="16905" y="29727"/>
                  </a:lnTo>
                  <a:lnTo>
                    <a:pt x="17332" y="29699"/>
                  </a:lnTo>
                  <a:lnTo>
                    <a:pt x="17773" y="29656"/>
                  </a:lnTo>
                  <a:lnTo>
                    <a:pt x="18215" y="29599"/>
                  </a:lnTo>
                  <a:lnTo>
                    <a:pt x="18642" y="29528"/>
                  </a:lnTo>
                  <a:lnTo>
                    <a:pt x="19083" y="29457"/>
                  </a:lnTo>
                  <a:lnTo>
                    <a:pt x="19524" y="29371"/>
                  </a:lnTo>
                  <a:lnTo>
                    <a:pt x="19951" y="29272"/>
                  </a:lnTo>
                  <a:lnTo>
                    <a:pt x="20378" y="29172"/>
                  </a:lnTo>
                  <a:lnTo>
                    <a:pt x="20819" y="29044"/>
                  </a:lnTo>
                  <a:lnTo>
                    <a:pt x="21246" y="28916"/>
                  </a:lnTo>
                  <a:lnTo>
                    <a:pt x="21658" y="28774"/>
                  </a:lnTo>
                  <a:lnTo>
                    <a:pt x="22085" y="28631"/>
                  </a:lnTo>
                  <a:lnTo>
                    <a:pt x="22512" y="28461"/>
                  </a:lnTo>
                  <a:lnTo>
                    <a:pt x="22925" y="28290"/>
                  </a:lnTo>
                  <a:lnTo>
                    <a:pt x="23337" y="28105"/>
                  </a:lnTo>
                  <a:lnTo>
                    <a:pt x="23750" y="27906"/>
                  </a:lnTo>
                  <a:lnTo>
                    <a:pt x="24163" y="27692"/>
                  </a:lnTo>
                  <a:lnTo>
                    <a:pt x="24575" y="27479"/>
                  </a:lnTo>
                  <a:lnTo>
                    <a:pt x="24974" y="27251"/>
                  </a:lnTo>
                  <a:lnTo>
                    <a:pt x="25372" y="27009"/>
                  </a:lnTo>
                  <a:lnTo>
                    <a:pt x="25756" y="26753"/>
                  </a:lnTo>
                  <a:lnTo>
                    <a:pt x="26155" y="26497"/>
                  </a:lnTo>
                  <a:lnTo>
                    <a:pt x="26525" y="26226"/>
                  </a:lnTo>
                  <a:lnTo>
                    <a:pt x="26895" y="25942"/>
                  </a:lnTo>
                  <a:lnTo>
                    <a:pt x="27251" y="25657"/>
                  </a:lnTo>
                  <a:lnTo>
                    <a:pt x="27606" y="25358"/>
                  </a:lnTo>
                  <a:lnTo>
                    <a:pt x="27948" y="25060"/>
                  </a:lnTo>
                  <a:lnTo>
                    <a:pt x="28289" y="24747"/>
                  </a:lnTo>
                  <a:lnTo>
                    <a:pt x="28602" y="24433"/>
                  </a:lnTo>
                  <a:lnTo>
                    <a:pt x="28916" y="24106"/>
                  </a:lnTo>
                  <a:lnTo>
                    <a:pt x="29229" y="23779"/>
                  </a:lnTo>
                  <a:lnTo>
                    <a:pt x="29527" y="23437"/>
                  </a:lnTo>
                  <a:lnTo>
                    <a:pt x="29812" y="23096"/>
                  </a:lnTo>
                  <a:lnTo>
                    <a:pt x="30082" y="22754"/>
                  </a:lnTo>
                  <a:lnTo>
                    <a:pt x="30353" y="22399"/>
                  </a:lnTo>
                  <a:lnTo>
                    <a:pt x="30609" y="22029"/>
                  </a:lnTo>
                  <a:lnTo>
                    <a:pt x="30865" y="21673"/>
                  </a:lnTo>
                  <a:lnTo>
                    <a:pt x="31107" y="21289"/>
                  </a:lnTo>
                  <a:lnTo>
                    <a:pt x="31335" y="20919"/>
                  </a:lnTo>
                  <a:lnTo>
                    <a:pt x="31562" y="20534"/>
                  </a:lnTo>
                  <a:lnTo>
                    <a:pt x="31761" y="20150"/>
                  </a:lnTo>
                  <a:lnTo>
                    <a:pt x="31961" y="19766"/>
                  </a:lnTo>
                  <a:lnTo>
                    <a:pt x="32160" y="19368"/>
                  </a:lnTo>
                  <a:lnTo>
                    <a:pt x="32345" y="18969"/>
                  </a:lnTo>
                  <a:lnTo>
                    <a:pt x="32516" y="18571"/>
                  </a:lnTo>
                  <a:lnTo>
                    <a:pt x="32672" y="18158"/>
                  </a:lnTo>
                  <a:lnTo>
                    <a:pt x="32829" y="17745"/>
                  </a:lnTo>
                  <a:lnTo>
                    <a:pt x="32971" y="17333"/>
                  </a:lnTo>
                  <a:lnTo>
                    <a:pt x="33099" y="16920"/>
                  </a:lnTo>
                  <a:lnTo>
                    <a:pt x="33227" y="16507"/>
                  </a:lnTo>
                  <a:lnTo>
                    <a:pt x="33341" y="16080"/>
                  </a:lnTo>
                  <a:lnTo>
                    <a:pt x="33441" y="15654"/>
                  </a:lnTo>
                  <a:lnTo>
                    <a:pt x="33526" y="15227"/>
                  </a:lnTo>
                  <a:lnTo>
                    <a:pt x="33611" y="14800"/>
                  </a:lnTo>
                  <a:lnTo>
                    <a:pt x="33683" y="14373"/>
                  </a:lnTo>
                  <a:lnTo>
                    <a:pt x="33754" y="13946"/>
                  </a:lnTo>
                  <a:lnTo>
                    <a:pt x="33796" y="13505"/>
                  </a:lnTo>
                  <a:lnTo>
                    <a:pt x="33839" y="13078"/>
                  </a:lnTo>
                  <a:lnTo>
                    <a:pt x="33868" y="12637"/>
                  </a:lnTo>
                  <a:lnTo>
                    <a:pt x="33896" y="12196"/>
                  </a:lnTo>
                  <a:lnTo>
                    <a:pt x="33896" y="11769"/>
                  </a:lnTo>
                  <a:lnTo>
                    <a:pt x="33896" y="11328"/>
                  </a:lnTo>
                  <a:lnTo>
                    <a:pt x="33882" y="10887"/>
                  </a:lnTo>
                  <a:lnTo>
                    <a:pt x="33868" y="10445"/>
                  </a:lnTo>
                  <a:lnTo>
                    <a:pt x="33839" y="10019"/>
                  </a:lnTo>
                  <a:lnTo>
                    <a:pt x="33796" y="9577"/>
                  </a:lnTo>
                  <a:lnTo>
                    <a:pt x="33739" y="9136"/>
                  </a:lnTo>
                  <a:lnTo>
                    <a:pt x="33668" y="8709"/>
                  </a:lnTo>
                  <a:lnTo>
                    <a:pt x="33597" y="8268"/>
                  </a:lnTo>
                  <a:lnTo>
                    <a:pt x="33512" y="7827"/>
                  </a:lnTo>
                  <a:lnTo>
                    <a:pt x="33412" y="7400"/>
                  </a:lnTo>
                  <a:lnTo>
                    <a:pt x="33298" y="6973"/>
                  </a:lnTo>
                  <a:lnTo>
                    <a:pt x="33184" y="6532"/>
                  </a:lnTo>
                  <a:lnTo>
                    <a:pt x="33056" y="6105"/>
                  </a:lnTo>
                  <a:lnTo>
                    <a:pt x="32914" y="5678"/>
                  </a:lnTo>
                  <a:lnTo>
                    <a:pt x="32758" y="5266"/>
                  </a:lnTo>
                  <a:lnTo>
                    <a:pt x="32601" y="4839"/>
                  </a:lnTo>
                  <a:lnTo>
                    <a:pt x="32430" y="4426"/>
                  </a:lnTo>
                  <a:lnTo>
                    <a:pt x="32245" y="4014"/>
                  </a:lnTo>
                  <a:lnTo>
                    <a:pt x="32046" y="3601"/>
                  </a:lnTo>
                  <a:lnTo>
                    <a:pt x="31833" y="3188"/>
                  </a:lnTo>
                  <a:lnTo>
                    <a:pt x="31619" y="2776"/>
                  </a:lnTo>
                  <a:lnTo>
                    <a:pt x="31392" y="2377"/>
                  </a:lnTo>
                  <a:lnTo>
                    <a:pt x="31150" y="1979"/>
                  </a:lnTo>
                  <a:lnTo>
                    <a:pt x="30893" y="1594"/>
                  </a:lnTo>
                  <a:lnTo>
                    <a:pt x="30794" y="1438"/>
                  </a:lnTo>
                  <a:lnTo>
                    <a:pt x="30680" y="1296"/>
                  </a:lnTo>
                  <a:lnTo>
                    <a:pt x="30566" y="1153"/>
                  </a:lnTo>
                  <a:lnTo>
                    <a:pt x="30438" y="1025"/>
                  </a:lnTo>
                  <a:lnTo>
                    <a:pt x="30310" y="911"/>
                  </a:lnTo>
                  <a:lnTo>
                    <a:pt x="30182" y="798"/>
                  </a:lnTo>
                  <a:lnTo>
                    <a:pt x="30040" y="684"/>
                  </a:lnTo>
                  <a:lnTo>
                    <a:pt x="29897" y="584"/>
                  </a:lnTo>
                  <a:lnTo>
                    <a:pt x="29599" y="413"/>
                  </a:lnTo>
                  <a:lnTo>
                    <a:pt x="29285" y="271"/>
                  </a:lnTo>
                  <a:lnTo>
                    <a:pt x="28972" y="157"/>
                  </a:lnTo>
                  <a:lnTo>
                    <a:pt x="28645" y="72"/>
                  </a:lnTo>
                  <a:lnTo>
                    <a:pt x="28304" y="15"/>
                  </a:lnTo>
                  <a:lnTo>
                    <a:pt x="2796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1"/>
            <p:cNvSpPr/>
            <p:nvPr/>
          </p:nvSpPr>
          <p:spPr>
            <a:xfrm>
              <a:off x="5651770" y="3750004"/>
              <a:ext cx="606362" cy="981970"/>
            </a:xfrm>
            <a:custGeom>
              <a:avLst/>
              <a:gdLst/>
              <a:ahLst/>
              <a:cxnLst/>
              <a:rect l="l" t="t" r="r" b="b"/>
              <a:pathLst>
                <a:path w="18699" h="30282" extrusionOk="0">
                  <a:moveTo>
                    <a:pt x="8880" y="0"/>
                  </a:moveTo>
                  <a:lnTo>
                    <a:pt x="8397" y="43"/>
                  </a:lnTo>
                  <a:lnTo>
                    <a:pt x="7927" y="100"/>
                  </a:lnTo>
                  <a:lnTo>
                    <a:pt x="7472" y="185"/>
                  </a:lnTo>
                  <a:lnTo>
                    <a:pt x="7016" y="285"/>
                  </a:lnTo>
                  <a:lnTo>
                    <a:pt x="6575" y="413"/>
                  </a:lnTo>
                  <a:lnTo>
                    <a:pt x="6148" y="569"/>
                  </a:lnTo>
                  <a:lnTo>
                    <a:pt x="5721" y="726"/>
                  </a:lnTo>
                  <a:lnTo>
                    <a:pt x="5309" y="911"/>
                  </a:lnTo>
                  <a:lnTo>
                    <a:pt x="4896" y="1124"/>
                  </a:lnTo>
                  <a:lnTo>
                    <a:pt x="4512" y="1352"/>
                  </a:lnTo>
                  <a:lnTo>
                    <a:pt x="4128" y="1594"/>
                  </a:lnTo>
                  <a:lnTo>
                    <a:pt x="3758" y="1850"/>
                  </a:lnTo>
                  <a:lnTo>
                    <a:pt x="3416" y="2135"/>
                  </a:lnTo>
                  <a:lnTo>
                    <a:pt x="3075" y="2419"/>
                  </a:lnTo>
                  <a:lnTo>
                    <a:pt x="2747" y="2732"/>
                  </a:lnTo>
                  <a:lnTo>
                    <a:pt x="2434" y="3060"/>
                  </a:lnTo>
                  <a:lnTo>
                    <a:pt x="2135" y="3401"/>
                  </a:lnTo>
                  <a:lnTo>
                    <a:pt x="1865" y="3757"/>
                  </a:lnTo>
                  <a:lnTo>
                    <a:pt x="1609" y="4113"/>
                  </a:lnTo>
                  <a:lnTo>
                    <a:pt x="1367" y="4497"/>
                  </a:lnTo>
                  <a:lnTo>
                    <a:pt x="1139" y="4881"/>
                  </a:lnTo>
                  <a:lnTo>
                    <a:pt x="926" y="5294"/>
                  </a:lnTo>
                  <a:lnTo>
                    <a:pt x="741" y="5706"/>
                  </a:lnTo>
                  <a:lnTo>
                    <a:pt x="570" y="6133"/>
                  </a:lnTo>
                  <a:lnTo>
                    <a:pt x="428" y="6560"/>
                  </a:lnTo>
                  <a:lnTo>
                    <a:pt x="300" y="7001"/>
                  </a:lnTo>
                  <a:lnTo>
                    <a:pt x="200" y="7457"/>
                  </a:lnTo>
                  <a:lnTo>
                    <a:pt x="115" y="7926"/>
                  </a:lnTo>
                  <a:lnTo>
                    <a:pt x="58" y="8382"/>
                  </a:lnTo>
                  <a:lnTo>
                    <a:pt x="15" y="8865"/>
                  </a:lnTo>
                  <a:lnTo>
                    <a:pt x="1" y="9349"/>
                  </a:lnTo>
                  <a:lnTo>
                    <a:pt x="1" y="20932"/>
                  </a:lnTo>
                  <a:lnTo>
                    <a:pt x="15" y="21416"/>
                  </a:lnTo>
                  <a:lnTo>
                    <a:pt x="58" y="21900"/>
                  </a:lnTo>
                  <a:lnTo>
                    <a:pt x="115" y="22355"/>
                  </a:lnTo>
                  <a:lnTo>
                    <a:pt x="200" y="22825"/>
                  </a:lnTo>
                  <a:lnTo>
                    <a:pt x="300" y="23280"/>
                  </a:lnTo>
                  <a:lnTo>
                    <a:pt x="428" y="23722"/>
                  </a:lnTo>
                  <a:lnTo>
                    <a:pt x="570" y="24148"/>
                  </a:lnTo>
                  <a:lnTo>
                    <a:pt x="741" y="24575"/>
                  </a:lnTo>
                  <a:lnTo>
                    <a:pt x="926" y="24988"/>
                  </a:lnTo>
                  <a:lnTo>
                    <a:pt x="1139" y="25386"/>
                  </a:lnTo>
                  <a:lnTo>
                    <a:pt x="1367" y="25785"/>
                  </a:lnTo>
                  <a:lnTo>
                    <a:pt x="1609" y="26169"/>
                  </a:lnTo>
                  <a:lnTo>
                    <a:pt x="1865" y="26525"/>
                  </a:lnTo>
                  <a:lnTo>
                    <a:pt x="2135" y="26881"/>
                  </a:lnTo>
                  <a:lnTo>
                    <a:pt x="2434" y="27222"/>
                  </a:lnTo>
                  <a:lnTo>
                    <a:pt x="2747" y="27549"/>
                  </a:lnTo>
                  <a:lnTo>
                    <a:pt x="3075" y="27862"/>
                  </a:lnTo>
                  <a:lnTo>
                    <a:pt x="3416" y="28147"/>
                  </a:lnTo>
                  <a:lnTo>
                    <a:pt x="3758" y="28432"/>
                  </a:lnTo>
                  <a:lnTo>
                    <a:pt x="4128" y="28688"/>
                  </a:lnTo>
                  <a:lnTo>
                    <a:pt x="4512" y="28930"/>
                  </a:lnTo>
                  <a:lnTo>
                    <a:pt x="4896" y="29157"/>
                  </a:lnTo>
                  <a:lnTo>
                    <a:pt x="5309" y="29371"/>
                  </a:lnTo>
                  <a:lnTo>
                    <a:pt x="5721" y="29556"/>
                  </a:lnTo>
                  <a:lnTo>
                    <a:pt x="6148" y="29712"/>
                  </a:lnTo>
                  <a:lnTo>
                    <a:pt x="6575" y="29869"/>
                  </a:lnTo>
                  <a:lnTo>
                    <a:pt x="7016" y="29997"/>
                  </a:lnTo>
                  <a:lnTo>
                    <a:pt x="7472" y="30097"/>
                  </a:lnTo>
                  <a:lnTo>
                    <a:pt x="7927" y="30182"/>
                  </a:lnTo>
                  <a:lnTo>
                    <a:pt x="8397" y="30239"/>
                  </a:lnTo>
                  <a:lnTo>
                    <a:pt x="8880" y="30267"/>
                  </a:lnTo>
                  <a:lnTo>
                    <a:pt x="9350" y="30282"/>
                  </a:lnTo>
                  <a:lnTo>
                    <a:pt x="9834" y="30267"/>
                  </a:lnTo>
                  <a:lnTo>
                    <a:pt x="10318" y="30239"/>
                  </a:lnTo>
                  <a:lnTo>
                    <a:pt x="10773" y="30182"/>
                  </a:lnTo>
                  <a:lnTo>
                    <a:pt x="11242" y="30097"/>
                  </a:lnTo>
                  <a:lnTo>
                    <a:pt x="11698" y="29997"/>
                  </a:lnTo>
                  <a:lnTo>
                    <a:pt x="12139" y="29869"/>
                  </a:lnTo>
                  <a:lnTo>
                    <a:pt x="12566" y="29712"/>
                  </a:lnTo>
                  <a:lnTo>
                    <a:pt x="12993" y="29556"/>
                  </a:lnTo>
                  <a:lnTo>
                    <a:pt x="13405" y="29371"/>
                  </a:lnTo>
                  <a:lnTo>
                    <a:pt x="13818" y="29157"/>
                  </a:lnTo>
                  <a:lnTo>
                    <a:pt x="14202" y="28930"/>
                  </a:lnTo>
                  <a:lnTo>
                    <a:pt x="14587" y="28688"/>
                  </a:lnTo>
                  <a:lnTo>
                    <a:pt x="14942" y="28432"/>
                  </a:lnTo>
                  <a:lnTo>
                    <a:pt x="15298" y="28147"/>
                  </a:lnTo>
                  <a:lnTo>
                    <a:pt x="15640" y="27862"/>
                  </a:lnTo>
                  <a:lnTo>
                    <a:pt x="15967" y="27549"/>
                  </a:lnTo>
                  <a:lnTo>
                    <a:pt x="16280" y="27222"/>
                  </a:lnTo>
                  <a:lnTo>
                    <a:pt x="16564" y="26881"/>
                  </a:lnTo>
                  <a:lnTo>
                    <a:pt x="16849" y="26525"/>
                  </a:lnTo>
                  <a:lnTo>
                    <a:pt x="17105" y="26169"/>
                  </a:lnTo>
                  <a:lnTo>
                    <a:pt x="17347" y="25785"/>
                  </a:lnTo>
                  <a:lnTo>
                    <a:pt x="17575" y="25386"/>
                  </a:lnTo>
                  <a:lnTo>
                    <a:pt x="17788" y="24988"/>
                  </a:lnTo>
                  <a:lnTo>
                    <a:pt x="17973" y="24575"/>
                  </a:lnTo>
                  <a:lnTo>
                    <a:pt x="18144" y="24148"/>
                  </a:lnTo>
                  <a:lnTo>
                    <a:pt x="18286" y="23722"/>
                  </a:lnTo>
                  <a:lnTo>
                    <a:pt x="18414" y="23280"/>
                  </a:lnTo>
                  <a:lnTo>
                    <a:pt x="18514" y="22825"/>
                  </a:lnTo>
                  <a:lnTo>
                    <a:pt x="18599" y="22355"/>
                  </a:lnTo>
                  <a:lnTo>
                    <a:pt x="18656" y="21900"/>
                  </a:lnTo>
                  <a:lnTo>
                    <a:pt x="18699" y="21416"/>
                  </a:lnTo>
                  <a:lnTo>
                    <a:pt x="18699" y="20932"/>
                  </a:lnTo>
                  <a:lnTo>
                    <a:pt x="18699" y="9349"/>
                  </a:lnTo>
                  <a:lnTo>
                    <a:pt x="18699" y="8865"/>
                  </a:lnTo>
                  <a:lnTo>
                    <a:pt x="18656" y="8382"/>
                  </a:lnTo>
                  <a:lnTo>
                    <a:pt x="18599" y="7926"/>
                  </a:lnTo>
                  <a:lnTo>
                    <a:pt x="18514" y="7457"/>
                  </a:lnTo>
                  <a:lnTo>
                    <a:pt x="18414" y="7001"/>
                  </a:lnTo>
                  <a:lnTo>
                    <a:pt x="18286" y="6560"/>
                  </a:lnTo>
                  <a:lnTo>
                    <a:pt x="18144" y="6133"/>
                  </a:lnTo>
                  <a:lnTo>
                    <a:pt x="17973" y="5706"/>
                  </a:lnTo>
                  <a:lnTo>
                    <a:pt x="17788" y="5294"/>
                  </a:lnTo>
                  <a:lnTo>
                    <a:pt x="17575" y="4881"/>
                  </a:lnTo>
                  <a:lnTo>
                    <a:pt x="17347" y="4497"/>
                  </a:lnTo>
                  <a:lnTo>
                    <a:pt x="17105" y="4113"/>
                  </a:lnTo>
                  <a:lnTo>
                    <a:pt x="16849" y="3757"/>
                  </a:lnTo>
                  <a:lnTo>
                    <a:pt x="16564" y="3401"/>
                  </a:lnTo>
                  <a:lnTo>
                    <a:pt x="16280" y="3060"/>
                  </a:lnTo>
                  <a:lnTo>
                    <a:pt x="15967" y="2732"/>
                  </a:lnTo>
                  <a:lnTo>
                    <a:pt x="15640" y="2419"/>
                  </a:lnTo>
                  <a:lnTo>
                    <a:pt x="15298" y="2135"/>
                  </a:lnTo>
                  <a:lnTo>
                    <a:pt x="14942" y="1850"/>
                  </a:lnTo>
                  <a:lnTo>
                    <a:pt x="14587" y="1594"/>
                  </a:lnTo>
                  <a:lnTo>
                    <a:pt x="14202" y="1352"/>
                  </a:lnTo>
                  <a:lnTo>
                    <a:pt x="13818" y="1124"/>
                  </a:lnTo>
                  <a:lnTo>
                    <a:pt x="13405" y="911"/>
                  </a:lnTo>
                  <a:lnTo>
                    <a:pt x="12993" y="726"/>
                  </a:lnTo>
                  <a:lnTo>
                    <a:pt x="12566" y="569"/>
                  </a:lnTo>
                  <a:lnTo>
                    <a:pt x="12139" y="413"/>
                  </a:lnTo>
                  <a:lnTo>
                    <a:pt x="11698" y="285"/>
                  </a:lnTo>
                  <a:lnTo>
                    <a:pt x="11242" y="185"/>
                  </a:lnTo>
                  <a:lnTo>
                    <a:pt x="10773" y="100"/>
                  </a:lnTo>
                  <a:lnTo>
                    <a:pt x="10318" y="43"/>
                  </a:lnTo>
                  <a:lnTo>
                    <a:pt x="98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1"/>
            <p:cNvSpPr/>
            <p:nvPr/>
          </p:nvSpPr>
          <p:spPr>
            <a:xfrm>
              <a:off x="5388751" y="4322642"/>
              <a:ext cx="1069200" cy="409332"/>
            </a:xfrm>
            <a:custGeom>
              <a:avLst/>
              <a:gdLst/>
              <a:ahLst/>
              <a:cxnLst/>
              <a:rect l="l" t="t" r="r" b="b"/>
              <a:pathLst>
                <a:path w="32972" h="12623" extrusionOk="0">
                  <a:moveTo>
                    <a:pt x="12637" y="1"/>
                  </a:moveTo>
                  <a:lnTo>
                    <a:pt x="11982" y="15"/>
                  </a:lnTo>
                  <a:lnTo>
                    <a:pt x="11342" y="58"/>
                  </a:lnTo>
                  <a:lnTo>
                    <a:pt x="10702" y="143"/>
                  </a:lnTo>
                  <a:lnTo>
                    <a:pt x="10090" y="257"/>
                  </a:lnTo>
                  <a:lnTo>
                    <a:pt x="9478" y="385"/>
                  </a:lnTo>
                  <a:lnTo>
                    <a:pt x="8880" y="556"/>
                  </a:lnTo>
                  <a:lnTo>
                    <a:pt x="8283" y="755"/>
                  </a:lnTo>
                  <a:lnTo>
                    <a:pt x="7713" y="982"/>
                  </a:lnTo>
                  <a:lnTo>
                    <a:pt x="7158" y="1239"/>
                  </a:lnTo>
                  <a:lnTo>
                    <a:pt x="6604" y="1523"/>
                  </a:lnTo>
                  <a:lnTo>
                    <a:pt x="6077" y="1822"/>
                  </a:lnTo>
                  <a:lnTo>
                    <a:pt x="5565" y="2149"/>
                  </a:lnTo>
                  <a:lnTo>
                    <a:pt x="5067" y="2505"/>
                  </a:lnTo>
                  <a:lnTo>
                    <a:pt x="4597" y="2875"/>
                  </a:lnTo>
                  <a:lnTo>
                    <a:pt x="4142" y="3273"/>
                  </a:lnTo>
                  <a:lnTo>
                    <a:pt x="3701" y="3700"/>
                  </a:lnTo>
                  <a:lnTo>
                    <a:pt x="3274" y="4127"/>
                  </a:lnTo>
                  <a:lnTo>
                    <a:pt x="2890" y="4597"/>
                  </a:lnTo>
                  <a:lnTo>
                    <a:pt x="2505" y="5066"/>
                  </a:lnTo>
                  <a:lnTo>
                    <a:pt x="2150" y="5564"/>
                  </a:lnTo>
                  <a:lnTo>
                    <a:pt x="1822" y="6077"/>
                  </a:lnTo>
                  <a:lnTo>
                    <a:pt x="1523" y="6603"/>
                  </a:lnTo>
                  <a:lnTo>
                    <a:pt x="1239" y="7144"/>
                  </a:lnTo>
                  <a:lnTo>
                    <a:pt x="997" y="7713"/>
                  </a:lnTo>
                  <a:lnTo>
                    <a:pt x="769" y="8282"/>
                  </a:lnTo>
                  <a:lnTo>
                    <a:pt x="570" y="8866"/>
                  </a:lnTo>
                  <a:lnTo>
                    <a:pt x="399" y="9464"/>
                  </a:lnTo>
                  <a:lnTo>
                    <a:pt x="257" y="10075"/>
                  </a:lnTo>
                  <a:lnTo>
                    <a:pt x="143" y="10702"/>
                  </a:lnTo>
                  <a:lnTo>
                    <a:pt x="58" y="11342"/>
                  </a:lnTo>
                  <a:lnTo>
                    <a:pt x="15" y="11982"/>
                  </a:lnTo>
                  <a:lnTo>
                    <a:pt x="1" y="12623"/>
                  </a:lnTo>
                  <a:lnTo>
                    <a:pt x="32972" y="12623"/>
                  </a:lnTo>
                  <a:lnTo>
                    <a:pt x="32957" y="11982"/>
                  </a:lnTo>
                  <a:lnTo>
                    <a:pt x="32915" y="11342"/>
                  </a:lnTo>
                  <a:lnTo>
                    <a:pt x="32829" y="10702"/>
                  </a:lnTo>
                  <a:lnTo>
                    <a:pt x="32715" y="10075"/>
                  </a:lnTo>
                  <a:lnTo>
                    <a:pt x="32573" y="9464"/>
                  </a:lnTo>
                  <a:lnTo>
                    <a:pt x="32402" y="8866"/>
                  </a:lnTo>
                  <a:lnTo>
                    <a:pt x="32203" y="8282"/>
                  </a:lnTo>
                  <a:lnTo>
                    <a:pt x="31990" y="7713"/>
                  </a:lnTo>
                  <a:lnTo>
                    <a:pt x="31734" y="7144"/>
                  </a:lnTo>
                  <a:lnTo>
                    <a:pt x="31449" y="6603"/>
                  </a:lnTo>
                  <a:lnTo>
                    <a:pt x="31150" y="6077"/>
                  </a:lnTo>
                  <a:lnTo>
                    <a:pt x="30823" y="5564"/>
                  </a:lnTo>
                  <a:lnTo>
                    <a:pt x="30467" y="5066"/>
                  </a:lnTo>
                  <a:lnTo>
                    <a:pt x="30097" y="4597"/>
                  </a:lnTo>
                  <a:lnTo>
                    <a:pt x="29699" y="4127"/>
                  </a:lnTo>
                  <a:lnTo>
                    <a:pt x="29272" y="3700"/>
                  </a:lnTo>
                  <a:lnTo>
                    <a:pt x="28831" y="3273"/>
                  </a:lnTo>
                  <a:lnTo>
                    <a:pt x="28375" y="2875"/>
                  </a:lnTo>
                  <a:lnTo>
                    <a:pt x="27906" y="2505"/>
                  </a:lnTo>
                  <a:lnTo>
                    <a:pt x="27408" y="2149"/>
                  </a:lnTo>
                  <a:lnTo>
                    <a:pt x="26895" y="1822"/>
                  </a:lnTo>
                  <a:lnTo>
                    <a:pt x="26369" y="1523"/>
                  </a:lnTo>
                  <a:lnTo>
                    <a:pt x="25814" y="1239"/>
                  </a:lnTo>
                  <a:lnTo>
                    <a:pt x="25259" y="982"/>
                  </a:lnTo>
                  <a:lnTo>
                    <a:pt x="24690" y="755"/>
                  </a:lnTo>
                  <a:lnTo>
                    <a:pt x="24106" y="556"/>
                  </a:lnTo>
                  <a:lnTo>
                    <a:pt x="23494" y="385"/>
                  </a:lnTo>
                  <a:lnTo>
                    <a:pt x="22883" y="257"/>
                  </a:lnTo>
                  <a:lnTo>
                    <a:pt x="22271" y="143"/>
                  </a:lnTo>
                  <a:lnTo>
                    <a:pt x="21630" y="58"/>
                  </a:lnTo>
                  <a:lnTo>
                    <a:pt x="20990" y="15"/>
                  </a:lnTo>
                  <a:lnTo>
                    <a:pt x="20350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1"/>
            <p:cNvSpPr/>
            <p:nvPr/>
          </p:nvSpPr>
          <p:spPr>
            <a:xfrm>
              <a:off x="5485190" y="2057414"/>
              <a:ext cx="650204" cy="2351999"/>
            </a:xfrm>
            <a:custGeom>
              <a:avLst/>
              <a:gdLst/>
              <a:ahLst/>
              <a:cxnLst/>
              <a:rect l="l" t="t" r="r" b="b"/>
              <a:pathLst>
                <a:path w="20051" h="72531" extrusionOk="0">
                  <a:moveTo>
                    <a:pt x="5081" y="1"/>
                  </a:moveTo>
                  <a:lnTo>
                    <a:pt x="6006" y="1111"/>
                  </a:lnTo>
                  <a:lnTo>
                    <a:pt x="6575" y="1125"/>
                  </a:lnTo>
                  <a:lnTo>
                    <a:pt x="6988" y="1139"/>
                  </a:lnTo>
                  <a:lnTo>
                    <a:pt x="7500" y="1168"/>
                  </a:lnTo>
                  <a:lnTo>
                    <a:pt x="8083" y="1225"/>
                  </a:lnTo>
                  <a:lnTo>
                    <a:pt x="8724" y="1310"/>
                  </a:lnTo>
                  <a:lnTo>
                    <a:pt x="9421" y="1438"/>
                  </a:lnTo>
                  <a:lnTo>
                    <a:pt x="9791" y="1523"/>
                  </a:lnTo>
                  <a:lnTo>
                    <a:pt x="10175" y="1623"/>
                  </a:lnTo>
                  <a:lnTo>
                    <a:pt x="10559" y="1723"/>
                  </a:lnTo>
                  <a:lnTo>
                    <a:pt x="10958" y="1837"/>
                  </a:lnTo>
                  <a:lnTo>
                    <a:pt x="11356" y="1979"/>
                  </a:lnTo>
                  <a:lnTo>
                    <a:pt x="11769" y="2121"/>
                  </a:lnTo>
                  <a:lnTo>
                    <a:pt x="12196" y="2292"/>
                  </a:lnTo>
                  <a:lnTo>
                    <a:pt x="12609" y="2477"/>
                  </a:lnTo>
                  <a:lnTo>
                    <a:pt x="13035" y="2676"/>
                  </a:lnTo>
                  <a:lnTo>
                    <a:pt x="13462" y="2890"/>
                  </a:lnTo>
                  <a:lnTo>
                    <a:pt x="13889" y="3131"/>
                  </a:lnTo>
                  <a:lnTo>
                    <a:pt x="14302" y="3402"/>
                  </a:lnTo>
                  <a:lnTo>
                    <a:pt x="14729" y="3672"/>
                  </a:lnTo>
                  <a:lnTo>
                    <a:pt x="15156" y="3985"/>
                  </a:lnTo>
                  <a:lnTo>
                    <a:pt x="15568" y="4313"/>
                  </a:lnTo>
                  <a:lnTo>
                    <a:pt x="15981" y="4654"/>
                  </a:lnTo>
                  <a:lnTo>
                    <a:pt x="16394" y="5038"/>
                  </a:lnTo>
                  <a:lnTo>
                    <a:pt x="16792" y="5437"/>
                  </a:lnTo>
                  <a:lnTo>
                    <a:pt x="16977" y="5650"/>
                  </a:lnTo>
                  <a:lnTo>
                    <a:pt x="17162" y="5864"/>
                  </a:lnTo>
                  <a:lnTo>
                    <a:pt x="17333" y="6091"/>
                  </a:lnTo>
                  <a:lnTo>
                    <a:pt x="17504" y="6319"/>
                  </a:lnTo>
                  <a:lnTo>
                    <a:pt x="17660" y="6561"/>
                  </a:lnTo>
                  <a:lnTo>
                    <a:pt x="17802" y="6803"/>
                  </a:lnTo>
                  <a:lnTo>
                    <a:pt x="17945" y="7045"/>
                  </a:lnTo>
                  <a:lnTo>
                    <a:pt x="18073" y="7301"/>
                  </a:lnTo>
                  <a:lnTo>
                    <a:pt x="18187" y="7557"/>
                  </a:lnTo>
                  <a:lnTo>
                    <a:pt x="18301" y="7827"/>
                  </a:lnTo>
                  <a:lnTo>
                    <a:pt x="18400" y="8098"/>
                  </a:lnTo>
                  <a:lnTo>
                    <a:pt x="18500" y="8382"/>
                  </a:lnTo>
                  <a:lnTo>
                    <a:pt x="18585" y="8653"/>
                  </a:lnTo>
                  <a:lnTo>
                    <a:pt x="18656" y="8951"/>
                  </a:lnTo>
                  <a:lnTo>
                    <a:pt x="18727" y="9236"/>
                  </a:lnTo>
                  <a:lnTo>
                    <a:pt x="18784" y="9535"/>
                  </a:lnTo>
                  <a:lnTo>
                    <a:pt x="18827" y="9848"/>
                  </a:lnTo>
                  <a:lnTo>
                    <a:pt x="18870" y="10147"/>
                  </a:lnTo>
                  <a:lnTo>
                    <a:pt x="18912" y="10474"/>
                  </a:lnTo>
                  <a:lnTo>
                    <a:pt x="18927" y="10787"/>
                  </a:lnTo>
                  <a:lnTo>
                    <a:pt x="18955" y="11442"/>
                  </a:lnTo>
                  <a:lnTo>
                    <a:pt x="18955" y="12111"/>
                  </a:lnTo>
                  <a:lnTo>
                    <a:pt x="18912" y="12808"/>
                  </a:lnTo>
                  <a:lnTo>
                    <a:pt x="18841" y="13505"/>
                  </a:lnTo>
                  <a:lnTo>
                    <a:pt x="18756" y="14231"/>
                  </a:lnTo>
                  <a:lnTo>
                    <a:pt x="18628" y="14971"/>
                  </a:lnTo>
                  <a:lnTo>
                    <a:pt x="18500" y="15568"/>
                  </a:lnTo>
                  <a:lnTo>
                    <a:pt x="18357" y="16166"/>
                  </a:lnTo>
                  <a:lnTo>
                    <a:pt x="18215" y="16764"/>
                  </a:lnTo>
                  <a:lnTo>
                    <a:pt x="18044" y="17347"/>
                  </a:lnTo>
                  <a:lnTo>
                    <a:pt x="17859" y="17931"/>
                  </a:lnTo>
                  <a:lnTo>
                    <a:pt x="17660" y="18514"/>
                  </a:lnTo>
                  <a:lnTo>
                    <a:pt x="17461" y="19097"/>
                  </a:lnTo>
                  <a:lnTo>
                    <a:pt x="17233" y="19681"/>
                  </a:lnTo>
                  <a:lnTo>
                    <a:pt x="17006" y="20250"/>
                  </a:lnTo>
                  <a:lnTo>
                    <a:pt x="16764" y="20819"/>
                  </a:lnTo>
                  <a:lnTo>
                    <a:pt x="16508" y="21388"/>
                  </a:lnTo>
                  <a:lnTo>
                    <a:pt x="16237" y="21958"/>
                  </a:lnTo>
                  <a:lnTo>
                    <a:pt x="15967" y="22527"/>
                  </a:lnTo>
                  <a:lnTo>
                    <a:pt x="15682" y="23082"/>
                  </a:lnTo>
                  <a:lnTo>
                    <a:pt x="15085" y="24206"/>
                  </a:lnTo>
                  <a:lnTo>
                    <a:pt x="14458" y="25316"/>
                  </a:lnTo>
                  <a:lnTo>
                    <a:pt x="13818" y="26412"/>
                  </a:lnTo>
                  <a:lnTo>
                    <a:pt x="13135" y="27507"/>
                  </a:lnTo>
                  <a:lnTo>
                    <a:pt x="12452" y="28589"/>
                  </a:lnTo>
                  <a:lnTo>
                    <a:pt x="11741" y="29670"/>
                  </a:lnTo>
                  <a:lnTo>
                    <a:pt x="11029" y="30752"/>
                  </a:lnTo>
                  <a:lnTo>
                    <a:pt x="9592" y="32872"/>
                  </a:lnTo>
                  <a:lnTo>
                    <a:pt x="8638" y="34281"/>
                  </a:lnTo>
                  <a:lnTo>
                    <a:pt x="7685" y="35690"/>
                  </a:lnTo>
                  <a:lnTo>
                    <a:pt x="6760" y="37113"/>
                  </a:lnTo>
                  <a:lnTo>
                    <a:pt x="5849" y="38550"/>
                  </a:lnTo>
                  <a:lnTo>
                    <a:pt x="5408" y="39261"/>
                  </a:lnTo>
                  <a:lnTo>
                    <a:pt x="4981" y="39987"/>
                  </a:lnTo>
                  <a:lnTo>
                    <a:pt x="4554" y="40727"/>
                  </a:lnTo>
                  <a:lnTo>
                    <a:pt x="4142" y="41453"/>
                  </a:lnTo>
                  <a:lnTo>
                    <a:pt x="3743" y="42193"/>
                  </a:lnTo>
                  <a:lnTo>
                    <a:pt x="3359" y="42933"/>
                  </a:lnTo>
                  <a:lnTo>
                    <a:pt x="2989" y="43673"/>
                  </a:lnTo>
                  <a:lnTo>
                    <a:pt x="2633" y="44427"/>
                  </a:lnTo>
                  <a:lnTo>
                    <a:pt x="2292" y="45181"/>
                  </a:lnTo>
                  <a:lnTo>
                    <a:pt x="1979" y="45949"/>
                  </a:lnTo>
                  <a:lnTo>
                    <a:pt x="1680" y="46703"/>
                  </a:lnTo>
                  <a:lnTo>
                    <a:pt x="1395" y="47486"/>
                  </a:lnTo>
                  <a:lnTo>
                    <a:pt x="1139" y="48255"/>
                  </a:lnTo>
                  <a:lnTo>
                    <a:pt x="912" y="49051"/>
                  </a:lnTo>
                  <a:lnTo>
                    <a:pt x="698" y="49834"/>
                  </a:lnTo>
                  <a:lnTo>
                    <a:pt x="513" y="50631"/>
                  </a:lnTo>
                  <a:lnTo>
                    <a:pt x="357" y="51442"/>
                  </a:lnTo>
                  <a:lnTo>
                    <a:pt x="229" y="52253"/>
                  </a:lnTo>
                  <a:lnTo>
                    <a:pt x="129" y="53079"/>
                  </a:lnTo>
                  <a:lnTo>
                    <a:pt x="58" y="53904"/>
                  </a:lnTo>
                  <a:lnTo>
                    <a:pt x="15" y="54729"/>
                  </a:lnTo>
                  <a:lnTo>
                    <a:pt x="1" y="55583"/>
                  </a:lnTo>
                  <a:lnTo>
                    <a:pt x="29" y="56423"/>
                  </a:lnTo>
                  <a:lnTo>
                    <a:pt x="58" y="56864"/>
                  </a:lnTo>
                  <a:lnTo>
                    <a:pt x="86" y="57291"/>
                  </a:lnTo>
                  <a:lnTo>
                    <a:pt x="143" y="57817"/>
                  </a:lnTo>
                  <a:lnTo>
                    <a:pt x="200" y="58329"/>
                  </a:lnTo>
                  <a:lnTo>
                    <a:pt x="271" y="58842"/>
                  </a:lnTo>
                  <a:lnTo>
                    <a:pt x="342" y="59340"/>
                  </a:lnTo>
                  <a:lnTo>
                    <a:pt x="428" y="59823"/>
                  </a:lnTo>
                  <a:lnTo>
                    <a:pt x="527" y="60293"/>
                  </a:lnTo>
                  <a:lnTo>
                    <a:pt x="627" y="60763"/>
                  </a:lnTo>
                  <a:lnTo>
                    <a:pt x="727" y="61218"/>
                  </a:lnTo>
                  <a:lnTo>
                    <a:pt x="840" y="61659"/>
                  </a:lnTo>
                  <a:lnTo>
                    <a:pt x="969" y="62086"/>
                  </a:lnTo>
                  <a:lnTo>
                    <a:pt x="1082" y="62513"/>
                  </a:lnTo>
                  <a:lnTo>
                    <a:pt x="1225" y="62911"/>
                  </a:lnTo>
                  <a:lnTo>
                    <a:pt x="1495" y="63708"/>
                  </a:lnTo>
                  <a:lnTo>
                    <a:pt x="1794" y="64462"/>
                  </a:lnTo>
                  <a:lnTo>
                    <a:pt x="2121" y="65174"/>
                  </a:lnTo>
                  <a:lnTo>
                    <a:pt x="2448" y="65843"/>
                  </a:lnTo>
                  <a:lnTo>
                    <a:pt x="2790" y="66483"/>
                  </a:lnTo>
                  <a:lnTo>
                    <a:pt x="3146" y="67081"/>
                  </a:lnTo>
                  <a:lnTo>
                    <a:pt x="3516" y="67650"/>
                  </a:lnTo>
                  <a:lnTo>
                    <a:pt x="3886" y="68176"/>
                  </a:lnTo>
                  <a:lnTo>
                    <a:pt x="4256" y="68675"/>
                  </a:lnTo>
                  <a:lnTo>
                    <a:pt x="4626" y="69130"/>
                  </a:lnTo>
                  <a:lnTo>
                    <a:pt x="4996" y="69557"/>
                  </a:lnTo>
                  <a:lnTo>
                    <a:pt x="5351" y="69955"/>
                  </a:lnTo>
                  <a:lnTo>
                    <a:pt x="5707" y="70311"/>
                  </a:lnTo>
                  <a:lnTo>
                    <a:pt x="6063" y="70652"/>
                  </a:lnTo>
                  <a:lnTo>
                    <a:pt x="6390" y="70951"/>
                  </a:lnTo>
                  <a:lnTo>
                    <a:pt x="6717" y="71222"/>
                  </a:lnTo>
                  <a:lnTo>
                    <a:pt x="7030" y="71464"/>
                  </a:lnTo>
                  <a:lnTo>
                    <a:pt x="7315" y="71691"/>
                  </a:lnTo>
                  <a:lnTo>
                    <a:pt x="7813" y="72047"/>
                  </a:lnTo>
                  <a:lnTo>
                    <a:pt x="8226" y="72303"/>
                  </a:lnTo>
                  <a:lnTo>
                    <a:pt x="8496" y="72460"/>
                  </a:lnTo>
                  <a:lnTo>
                    <a:pt x="8638" y="72531"/>
                  </a:lnTo>
                  <a:lnTo>
                    <a:pt x="9122" y="71535"/>
                  </a:lnTo>
                  <a:lnTo>
                    <a:pt x="9037" y="71478"/>
                  </a:lnTo>
                  <a:lnTo>
                    <a:pt x="8809" y="71350"/>
                  </a:lnTo>
                  <a:lnTo>
                    <a:pt x="8453" y="71122"/>
                  </a:lnTo>
                  <a:lnTo>
                    <a:pt x="7984" y="70795"/>
                  </a:lnTo>
                  <a:lnTo>
                    <a:pt x="7728" y="70581"/>
                  </a:lnTo>
                  <a:lnTo>
                    <a:pt x="7443" y="70354"/>
                  </a:lnTo>
                  <a:lnTo>
                    <a:pt x="7144" y="70098"/>
                  </a:lnTo>
                  <a:lnTo>
                    <a:pt x="6831" y="69813"/>
                  </a:lnTo>
                  <a:lnTo>
                    <a:pt x="6504" y="69500"/>
                  </a:lnTo>
                  <a:lnTo>
                    <a:pt x="6177" y="69158"/>
                  </a:lnTo>
                  <a:lnTo>
                    <a:pt x="5835" y="68788"/>
                  </a:lnTo>
                  <a:lnTo>
                    <a:pt x="5494" y="68376"/>
                  </a:lnTo>
                  <a:lnTo>
                    <a:pt x="5138" y="67949"/>
                  </a:lnTo>
                  <a:lnTo>
                    <a:pt x="4796" y="67479"/>
                  </a:lnTo>
                  <a:lnTo>
                    <a:pt x="4441" y="66981"/>
                  </a:lnTo>
                  <a:lnTo>
                    <a:pt x="4099" y="66440"/>
                  </a:lnTo>
                  <a:lnTo>
                    <a:pt x="3758" y="65871"/>
                  </a:lnTo>
                  <a:lnTo>
                    <a:pt x="3430" y="65274"/>
                  </a:lnTo>
                  <a:lnTo>
                    <a:pt x="3117" y="64633"/>
                  </a:lnTo>
                  <a:lnTo>
                    <a:pt x="2818" y="63964"/>
                  </a:lnTo>
                  <a:lnTo>
                    <a:pt x="2534" y="63253"/>
                  </a:lnTo>
                  <a:lnTo>
                    <a:pt x="2263" y="62499"/>
                  </a:lnTo>
                  <a:lnTo>
                    <a:pt x="2022" y="61716"/>
                  </a:lnTo>
                  <a:lnTo>
                    <a:pt x="1908" y="61318"/>
                  </a:lnTo>
                  <a:lnTo>
                    <a:pt x="1808" y="60891"/>
                  </a:lnTo>
                  <a:lnTo>
                    <a:pt x="1694" y="60464"/>
                  </a:lnTo>
                  <a:lnTo>
                    <a:pt x="1609" y="60023"/>
                  </a:lnTo>
                  <a:lnTo>
                    <a:pt x="1523" y="59582"/>
                  </a:lnTo>
                  <a:lnTo>
                    <a:pt x="1438" y="59126"/>
                  </a:lnTo>
                  <a:lnTo>
                    <a:pt x="1367" y="58657"/>
                  </a:lnTo>
                  <a:lnTo>
                    <a:pt x="1296" y="58173"/>
                  </a:lnTo>
                  <a:lnTo>
                    <a:pt x="1239" y="57689"/>
                  </a:lnTo>
                  <a:lnTo>
                    <a:pt x="1196" y="57191"/>
                  </a:lnTo>
                  <a:lnTo>
                    <a:pt x="1139" y="56366"/>
                  </a:lnTo>
                  <a:lnTo>
                    <a:pt x="1111" y="55555"/>
                  </a:lnTo>
                  <a:lnTo>
                    <a:pt x="1125" y="54743"/>
                  </a:lnTo>
                  <a:lnTo>
                    <a:pt x="1168" y="53932"/>
                  </a:lnTo>
                  <a:lnTo>
                    <a:pt x="1239" y="53150"/>
                  </a:lnTo>
                  <a:lnTo>
                    <a:pt x="1338" y="52353"/>
                  </a:lnTo>
                  <a:lnTo>
                    <a:pt x="1467" y="51570"/>
                  </a:lnTo>
                  <a:lnTo>
                    <a:pt x="1623" y="50787"/>
                  </a:lnTo>
                  <a:lnTo>
                    <a:pt x="1808" y="50019"/>
                  </a:lnTo>
                  <a:lnTo>
                    <a:pt x="2007" y="49265"/>
                  </a:lnTo>
                  <a:lnTo>
                    <a:pt x="2235" y="48496"/>
                  </a:lnTo>
                  <a:lnTo>
                    <a:pt x="2491" y="47742"/>
                  </a:lnTo>
                  <a:lnTo>
                    <a:pt x="2761" y="47002"/>
                  </a:lnTo>
                  <a:lnTo>
                    <a:pt x="3060" y="46248"/>
                  </a:lnTo>
                  <a:lnTo>
                    <a:pt x="3373" y="45508"/>
                  </a:lnTo>
                  <a:lnTo>
                    <a:pt x="3701" y="44782"/>
                  </a:lnTo>
                  <a:lnTo>
                    <a:pt x="4042" y="44042"/>
                  </a:lnTo>
                  <a:lnTo>
                    <a:pt x="4412" y="43317"/>
                  </a:lnTo>
                  <a:lnTo>
                    <a:pt x="4782" y="42605"/>
                  </a:lnTo>
                  <a:lnTo>
                    <a:pt x="5181" y="41880"/>
                  </a:lnTo>
                  <a:lnTo>
                    <a:pt x="5579" y="41168"/>
                  </a:lnTo>
                  <a:lnTo>
                    <a:pt x="5992" y="40457"/>
                  </a:lnTo>
                  <a:lnTo>
                    <a:pt x="6419" y="39745"/>
                  </a:lnTo>
                  <a:lnTo>
                    <a:pt x="6845" y="39048"/>
                  </a:lnTo>
                  <a:lnTo>
                    <a:pt x="7742" y="37639"/>
                  </a:lnTo>
                  <a:lnTo>
                    <a:pt x="8653" y="36259"/>
                  </a:lnTo>
                  <a:lnTo>
                    <a:pt x="9578" y="34878"/>
                  </a:lnTo>
                  <a:lnTo>
                    <a:pt x="10503" y="33498"/>
                  </a:lnTo>
                  <a:lnTo>
                    <a:pt x="11968" y="31335"/>
                  </a:lnTo>
                  <a:lnTo>
                    <a:pt x="12694" y="30239"/>
                  </a:lnTo>
                  <a:lnTo>
                    <a:pt x="13420" y="29144"/>
                  </a:lnTo>
                  <a:lnTo>
                    <a:pt x="14117" y="28034"/>
                  </a:lnTo>
                  <a:lnTo>
                    <a:pt x="14800" y="26924"/>
                  </a:lnTo>
                  <a:lnTo>
                    <a:pt x="15469" y="25800"/>
                  </a:lnTo>
                  <a:lnTo>
                    <a:pt x="16109" y="24676"/>
                  </a:lnTo>
                  <a:lnTo>
                    <a:pt x="16408" y="24106"/>
                  </a:lnTo>
                  <a:lnTo>
                    <a:pt x="16707" y="23523"/>
                  </a:lnTo>
                  <a:lnTo>
                    <a:pt x="16991" y="22954"/>
                  </a:lnTo>
                  <a:lnTo>
                    <a:pt x="17276" y="22370"/>
                  </a:lnTo>
                  <a:lnTo>
                    <a:pt x="17546" y="21787"/>
                  </a:lnTo>
                  <a:lnTo>
                    <a:pt x="17802" y="21203"/>
                  </a:lnTo>
                  <a:lnTo>
                    <a:pt x="18059" y="20620"/>
                  </a:lnTo>
                  <a:lnTo>
                    <a:pt x="18286" y="20037"/>
                  </a:lnTo>
                  <a:lnTo>
                    <a:pt x="18514" y="19439"/>
                  </a:lnTo>
                  <a:lnTo>
                    <a:pt x="18727" y="18841"/>
                  </a:lnTo>
                  <a:lnTo>
                    <a:pt x="18927" y="18244"/>
                  </a:lnTo>
                  <a:lnTo>
                    <a:pt x="19112" y="17632"/>
                  </a:lnTo>
                  <a:lnTo>
                    <a:pt x="19282" y="17034"/>
                  </a:lnTo>
                  <a:lnTo>
                    <a:pt x="19439" y="16422"/>
                  </a:lnTo>
                  <a:lnTo>
                    <a:pt x="19581" y="15810"/>
                  </a:lnTo>
                  <a:lnTo>
                    <a:pt x="19709" y="15184"/>
                  </a:lnTo>
                  <a:lnTo>
                    <a:pt x="19852" y="14387"/>
                  </a:lnTo>
                  <a:lnTo>
                    <a:pt x="19951" y="13590"/>
                  </a:lnTo>
                  <a:lnTo>
                    <a:pt x="20022" y="12822"/>
                  </a:lnTo>
                  <a:lnTo>
                    <a:pt x="20037" y="12452"/>
                  </a:lnTo>
                  <a:lnTo>
                    <a:pt x="20051" y="12082"/>
                  </a:lnTo>
                  <a:lnTo>
                    <a:pt x="20051" y="11712"/>
                  </a:lnTo>
                  <a:lnTo>
                    <a:pt x="20037" y="11356"/>
                  </a:lnTo>
                  <a:lnTo>
                    <a:pt x="20022" y="11001"/>
                  </a:lnTo>
                  <a:lnTo>
                    <a:pt x="19994" y="10645"/>
                  </a:lnTo>
                  <a:lnTo>
                    <a:pt x="19965" y="10303"/>
                  </a:lnTo>
                  <a:lnTo>
                    <a:pt x="19923" y="9962"/>
                  </a:lnTo>
                  <a:lnTo>
                    <a:pt x="19866" y="9620"/>
                  </a:lnTo>
                  <a:lnTo>
                    <a:pt x="19809" y="9293"/>
                  </a:lnTo>
                  <a:lnTo>
                    <a:pt x="19738" y="8966"/>
                  </a:lnTo>
                  <a:lnTo>
                    <a:pt x="19667" y="8653"/>
                  </a:lnTo>
                  <a:lnTo>
                    <a:pt x="19581" y="8340"/>
                  </a:lnTo>
                  <a:lnTo>
                    <a:pt x="19482" y="8027"/>
                  </a:lnTo>
                  <a:lnTo>
                    <a:pt x="19368" y="7728"/>
                  </a:lnTo>
                  <a:lnTo>
                    <a:pt x="19254" y="7415"/>
                  </a:lnTo>
                  <a:lnTo>
                    <a:pt x="19140" y="7130"/>
                  </a:lnTo>
                  <a:lnTo>
                    <a:pt x="19012" y="6831"/>
                  </a:lnTo>
                  <a:lnTo>
                    <a:pt x="18870" y="6561"/>
                  </a:lnTo>
                  <a:lnTo>
                    <a:pt x="18713" y="6276"/>
                  </a:lnTo>
                  <a:lnTo>
                    <a:pt x="18557" y="6006"/>
                  </a:lnTo>
                  <a:lnTo>
                    <a:pt x="18386" y="5736"/>
                  </a:lnTo>
                  <a:lnTo>
                    <a:pt x="18215" y="5465"/>
                  </a:lnTo>
                  <a:lnTo>
                    <a:pt x="18030" y="5209"/>
                  </a:lnTo>
                  <a:lnTo>
                    <a:pt x="17831" y="4967"/>
                  </a:lnTo>
                  <a:lnTo>
                    <a:pt x="17632" y="4711"/>
                  </a:lnTo>
                  <a:lnTo>
                    <a:pt x="17433" y="4498"/>
                  </a:lnTo>
                  <a:lnTo>
                    <a:pt x="17233" y="4270"/>
                  </a:lnTo>
                  <a:lnTo>
                    <a:pt x="17034" y="4071"/>
                  </a:lnTo>
                  <a:lnTo>
                    <a:pt x="16821" y="3857"/>
                  </a:lnTo>
                  <a:lnTo>
                    <a:pt x="16379" y="3473"/>
                  </a:lnTo>
                  <a:lnTo>
                    <a:pt x="15924" y="3117"/>
                  </a:lnTo>
                  <a:lnTo>
                    <a:pt x="15455" y="2790"/>
                  </a:lnTo>
                  <a:lnTo>
                    <a:pt x="14971" y="2477"/>
                  </a:lnTo>
                  <a:lnTo>
                    <a:pt x="14487" y="2192"/>
                  </a:lnTo>
                  <a:lnTo>
                    <a:pt x="13975" y="1922"/>
                  </a:lnTo>
                  <a:lnTo>
                    <a:pt x="13477" y="1694"/>
                  </a:lnTo>
                  <a:lnTo>
                    <a:pt x="12964" y="1467"/>
                  </a:lnTo>
                  <a:lnTo>
                    <a:pt x="12452" y="1267"/>
                  </a:lnTo>
                  <a:lnTo>
                    <a:pt x="11940" y="1082"/>
                  </a:lnTo>
                  <a:lnTo>
                    <a:pt x="11427" y="926"/>
                  </a:lnTo>
                  <a:lnTo>
                    <a:pt x="10929" y="783"/>
                  </a:lnTo>
                  <a:lnTo>
                    <a:pt x="10431" y="641"/>
                  </a:lnTo>
                  <a:lnTo>
                    <a:pt x="9933" y="527"/>
                  </a:lnTo>
                  <a:lnTo>
                    <a:pt x="9464" y="428"/>
                  </a:lnTo>
                  <a:lnTo>
                    <a:pt x="8994" y="342"/>
                  </a:lnTo>
                  <a:lnTo>
                    <a:pt x="8553" y="271"/>
                  </a:lnTo>
                  <a:lnTo>
                    <a:pt x="8112" y="214"/>
                  </a:lnTo>
                  <a:lnTo>
                    <a:pt x="7315" y="115"/>
                  </a:lnTo>
                  <a:lnTo>
                    <a:pt x="6604" y="44"/>
                  </a:lnTo>
                  <a:lnTo>
                    <a:pt x="6020" y="15"/>
                  </a:lnTo>
                  <a:lnTo>
                    <a:pt x="5551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6" name="Google Shape;606;p21"/>
          <p:cNvGrpSpPr/>
          <p:nvPr/>
        </p:nvGrpSpPr>
        <p:grpSpPr>
          <a:xfrm>
            <a:off x="4648173" y="1311425"/>
            <a:ext cx="2943277" cy="637863"/>
            <a:chOff x="4648173" y="1311425"/>
            <a:chExt cx="2943277" cy="637863"/>
          </a:xfrm>
        </p:grpSpPr>
        <p:sp>
          <p:nvSpPr>
            <p:cNvPr id="607" name="Google Shape;607;p21"/>
            <p:cNvSpPr/>
            <p:nvPr/>
          </p:nvSpPr>
          <p:spPr>
            <a:xfrm>
              <a:off x="6986950" y="1311425"/>
              <a:ext cx="604500" cy="60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10" name="Google Shape;610;p21"/>
            <p:cNvSpPr txBox="1"/>
            <p:nvPr/>
          </p:nvSpPr>
          <p:spPr>
            <a:xfrm>
              <a:off x="4648173" y="1617488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dirty="0">
                  <a:latin typeface="Roboto"/>
                  <a:ea typeface="Roboto"/>
                  <a:cs typeface="Roboto"/>
                  <a:sym typeface="Roboto"/>
                </a:rPr>
                <a:t>Высокая скорость обработки текстовых данных.</a:t>
              </a:r>
              <a:endParaRPr lang="en-US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11" name="Google Shape;611;p21"/>
          <p:cNvGrpSpPr/>
          <p:nvPr/>
        </p:nvGrpSpPr>
        <p:grpSpPr>
          <a:xfrm>
            <a:off x="3301131" y="2189208"/>
            <a:ext cx="2943277" cy="637863"/>
            <a:chOff x="3486123" y="2477850"/>
            <a:chExt cx="2943277" cy="637863"/>
          </a:xfrm>
        </p:grpSpPr>
        <p:sp>
          <p:nvSpPr>
            <p:cNvPr id="612" name="Google Shape;612;p21"/>
            <p:cNvSpPr/>
            <p:nvPr/>
          </p:nvSpPr>
          <p:spPr>
            <a:xfrm>
              <a:off x="5824900" y="2477850"/>
              <a:ext cx="604500" cy="604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15" name="Google Shape;615;p21"/>
            <p:cNvSpPr txBox="1"/>
            <p:nvPr/>
          </p:nvSpPr>
          <p:spPr>
            <a:xfrm>
              <a:off x="3486123" y="278391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dirty="0">
                  <a:latin typeface="Roboto"/>
                  <a:ea typeface="Roboto"/>
                  <a:cs typeface="Roboto"/>
                  <a:sym typeface="Roboto"/>
                </a:rPr>
                <a:t>Способность обрабатывать большие объемы текстовой информации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16" name="Google Shape;616;p21"/>
          <p:cNvGrpSpPr/>
          <p:nvPr/>
        </p:nvGrpSpPr>
        <p:grpSpPr>
          <a:xfrm>
            <a:off x="1854190" y="3162741"/>
            <a:ext cx="2943277" cy="637863"/>
            <a:chOff x="3486123" y="2477850"/>
            <a:chExt cx="2943277" cy="637863"/>
          </a:xfrm>
        </p:grpSpPr>
        <p:sp>
          <p:nvSpPr>
            <p:cNvPr id="617" name="Google Shape;617;p21"/>
            <p:cNvSpPr/>
            <p:nvPr/>
          </p:nvSpPr>
          <p:spPr>
            <a:xfrm>
              <a:off x="5824900" y="2477850"/>
              <a:ext cx="604500" cy="60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20" name="Google Shape;620;p21"/>
            <p:cNvSpPr txBox="1"/>
            <p:nvPr/>
          </p:nvSpPr>
          <p:spPr>
            <a:xfrm>
              <a:off x="3486123" y="278391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dirty="0">
                  <a:latin typeface="Roboto"/>
                  <a:ea typeface="Roboto"/>
                  <a:cs typeface="Roboto"/>
                  <a:sym typeface="Roboto"/>
                </a:rPr>
                <a:t>Поддержка различных языков и диалектов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21" name="Google Shape;621;p21"/>
          <p:cNvGrpSpPr/>
          <p:nvPr/>
        </p:nvGrpSpPr>
        <p:grpSpPr>
          <a:xfrm>
            <a:off x="457198" y="4088400"/>
            <a:ext cx="2943277" cy="637863"/>
            <a:chOff x="3486123" y="2477850"/>
            <a:chExt cx="2943277" cy="637863"/>
          </a:xfrm>
        </p:grpSpPr>
        <p:sp>
          <p:nvSpPr>
            <p:cNvPr id="622" name="Google Shape;622;p21"/>
            <p:cNvSpPr/>
            <p:nvPr/>
          </p:nvSpPr>
          <p:spPr>
            <a:xfrm>
              <a:off x="5824900" y="2477850"/>
              <a:ext cx="604500" cy="60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25" name="Google Shape;625;p21"/>
            <p:cNvSpPr txBox="1"/>
            <p:nvPr/>
          </p:nvSpPr>
          <p:spPr>
            <a:xfrm>
              <a:off x="3486123" y="278391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dirty="0">
                  <a:latin typeface="Roboto"/>
                  <a:ea typeface="Roboto"/>
                  <a:cs typeface="Roboto"/>
                  <a:sym typeface="Roboto"/>
                </a:rPr>
                <a:t>Высокая точность обработки и анализа текстовых данных</a:t>
              </a:r>
              <a:endParaRPr lang="en-US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626" name="Google Shape;626;p21"/>
          <p:cNvCxnSpPr>
            <a:stCxn id="622" idx="6"/>
            <a:endCxn id="617" idx="4"/>
          </p:cNvCxnSpPr>
          <p:nvPr/>
        </p:nvCxnSpPr>
        <p:spPr>
          <a:xfrm rot="10800000" flipH="1">
            <a:off x="3400475" y="3767250"/>
            <a:ext cx="1094700" cy="6234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7" name="Google Shape;627;p21"/>
          <p:cNvCxnSpPr>
            <a:stCxn id="617" idx="6"/>
            <a:endCxn id="612" idx="4"/>
          </p:cNvCxnSpPr>
          <p:nvPr/>
        </p:nvCxnSpPr>
        <p:spPr>
          <a:xfrm flipV="1">
            <a:off x="4797467" y="2793708"/>
            <a:ext cx="1144691" cy="671283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8" name="Google Shape;628;p21"/>
          <p:cNvCxnSpPr>
            <a:stCxn id="612" idx="6"/>
            <a:endCxn id="607" idx="4"/>
          </p:cNvCxnSpPr>
          <p:nvPr/>
        </p:nvCxnSpPr>
        <p:spPr>
          <a:xfrm flipV="1">
            <a:off x="6244408" y="1915925"/>
            <a:ext cx="1044792" cy="575533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629" name="Google Shape;629;p21"/>
          <p:cNvGrpSpPr/>
          <p:nvPr/>
        </p:nvGrpSpPr>
        <p:grpSpPr>
          <a:xfrm>
            <a:off x="264026" y="823704"/>
            <a:ext cx="2320733" cy="1241154"/>
            <a:chOff x="5634991" y="6919"/>
            <a:chExt cx="2320733" cy="1241154"/>
          </a:xfrm>
        </p:grpSpPr>
        <p:sp>
          <p:nvSpPr>
            <p:cNvPr id="630" name="Google Shape;630;p21"/>
            <p:cNvSpPr txBox="1"/>
            <p:nvPr/>
          </p:nvSpPr>
          <p:spPr>
            <a:xfrm>
              <a:off x="5634991" y="6919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Цель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31" name="Google Shape;631;p21"/>
            <p:cNvSpPr txBox="1"/>
            <p:nvPr/>
          </p:nvSpPr>
          <p:spPr>
            <a:xfrm>
              <a:off x="5974524" y="91627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200" dirty="0">
                  <a:latin typeface="Roboto"/>
                  <a:ea typeface="Roboto"/>
                  <a:cs typeface="Roboto"/>
                  <a:sym typeface="Roboto"/>
                </a:rPr>
                <a:t>Приобретение практического опыта в профессиональной сфере, получение навыков практической разработки программного продукта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32" name="Google Shape;632;p21"/>
          <p:cNvGrpSpPr/>
          <p:nvPr/>
        </p:nvGrpSpPr>
        <p:grpSpPr>
          <a:xfrm>
            <a:off x="2795975" y="1155085"/>
            <a:ext cx="367726" cy="307374"/>
            <a:chOff x="4794038" y="3489860"/>
            <a:chExt cx="367726" cy="307374"/>
          </a:xfrm>
        </p:grpSpPr>
        <p:sp>
          <p:nvSpPr>
            <p:cNvPr id="633" name="Google Shape;633;p21"/>
            <p:cNvSpPr/>
            <p:nvPr/>
          </p:nvSpPr>
          <p:spPr>
            <a:xfrm>
              <a:off x="4794038" y="3744242"/>
              <a:ext cx="367726" cy="52992"/>
            </a:xfrm>
            <a:custGeom>
              <a:avLst/>
              <a:gdLst/>
              <a:ahLst/>
              <a:cxnLst/>
              <a:rect l="l" t="t" r="r" b="b"/>
              <a:pathLst>
                <a:path w="10742" h="1548" extrusionOk="0">
                  <a:moveTo>
                    <a:pt x="191" y="0"/>
                  </a:moveTo>
                  <a:cubicBezTo>
                    <a:pt x="96" y="0"/>
                    <a:pt x="1" y="72"/>
                    <a:pt x="25" y="167"/>
                  </a:cubicBezTo>
                  <a:lnTo>
                    <a:pt x="25" y="857"/>
                  </a:lnTo>
                  <a:cubicBezTo>
                    <a:pt x="1" y="1238"/>
                    <a:pt x="311" y="1548"/>
                    <a:pt x="692" y="1548"/>
                  </a:cubicBezTo>
                  <a:lnTo>
                    <a:pt x="10051" y="1548"/>
                  </a:lnTo>
                  <a:cubicBezTo>
                    <a:pt x="10432" y="1548"/>
                    <a:pt x="10741" y="1238"/>
                    <a:pt x="10741" y="857"/>
                  </a:cubicBezTo>
                  <a:lnTo>
                    <a:pt x="10741" y="167"/>
                  </a:lnTo>
                  <a:cubicBezTo>
                    <a:pt x="10741" y="72"/>
                    <a:pt x="10646" y="0"/>
                    <a:pt x="10551" y="0"/>
                  </a:cubicBezTo>
                  <a:lnTo>
                    <a:pt x="6717" y="0"/>
                  </a:lnTo>
                  <a:lnTo>
                    <a:pt x="6574" y="357"/>
                  </a:lnTo>
                  <a:cubicBezTo>
                    <a:pt x="6526" y="429"/>
                    <a:pt x="6455" y="500"/>
                    <a:pt x="6359" y="500"/>
                  </a:cubicBezTo>
                  <a:lnTo>
                    <a:pt x="4407" y="500"/>
                  </a:lnTo>
                  <a:cubicBezTo>
                    <a:pt x="4311" y="500"/>
                    <a:pt x="4216" y="429"/>
                    <a:pt x="4192" y="357"/>
                  </a:cubicBezTo>
                  <a:lnTo>
                    <a:pt x="40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1"/>
            <p:cNvSpPr/>
            <p:nvPr/>
          </p:nvSpPr>
          <p:spPr>
            <a:xfrm>
              <a:off x="4929393" y="3629289"/>
              <a:ext cx="97049" cy="27728"/>
            </a:xfrm>
            <a:custGeom>
              <a:avLst/>
              <a:gdLst/>
              <a:ahLst/>
              <a:cxnLst/>
              <a:rect l="l" t="t" r="r" b="b"/>
              <a:pathLst>
                <a:path w="2835" h="810" extrusionOk="0">
                  <a:moveTo>
                    <a:pt x="0" y="0"/>
                  </a:moveTo>
                  <a:lnTo>
                    <a:pt x="0" y="453"/>
                  </a:lnTo>
                  <a:cubicBezTo>
                    <a:pt x="441" y="691"/>
                    <a:pt x="929" y="810"/>
                    <a:pt x="1417" y="810"/>
                  </a:cubicBezTo>
                  <a:cubicBezTo>
                    <a:pt x="1905" y="810"/>
                    <a:pt x="2394" y="691"/>
                    <a:pt x="2834" y="453"/>
                  </a:cubicBezTo>
                  <a:lnTo>
                    <a:pt x="2834" y="0"/>
                  </a:lnTo>
                  <a:lnTo>
                    <a:pt x="1548" y="477"/>
                  </a:lnTo>
                  <a:cubicBezTo>
                    <a:pt x="1524" y="500"/>
                    <a:pt x="1477" y="500"/>
                    <a:pt x="1429" y="500"/>
                  </a:cubicBezTo>
                  <a:cubicBezTo>
                    <a:pt x="1405" y="500"/>
                    <a:pt x="1358" y="500"/>
                    <a:pt x="1334" y="4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1"/>
            <p:cNvSpPr/>
            <p:nvPr/>
          </p:nvSpPr>
          <p:spPr>
            <a:xfrm>
              <a:off x="4900843" y="3566507"/>
              <a:ext cx="155758" cy="57921"/>
            </a:xfrm>
            <a:custGeom>
              <a:avLst/>
              <a:gdLst/>
              <a:ahLst/>
              <a:cxnLst/>
              <a:rect l="l" t="t" r="r" b="b"/>
              <a:pathLst>
                <a:path w="4550" h="1692" extrusionOk="0">
                  <a:moveTo>
                    <a:pt x="2287" y="1"/>
                  </a:moveTo>
                  <a:lnTo>
                    <a:pt x="1" y="858"/>
                  </a:lnTo>
                  <a:lnTo>
                    <a:pt x="2287" y="1691"/>
                  </a:lnTo>
                  <a:lnTo>
                    <a:pt x="4549" y="858"/>
                  </a:lnTo>
                  <a:lnTo>
                    <a:pt x="22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1"/>
            <p:cNvSpPr/>
            <p:nvPr/>
          </p:nvSpPr>
          <p:spPr>
            <a:xfrm>
              <a:off x="4809545" y="3489860"/>
              <a:ext cx="337532" cy="249521"/>
            </a:xfrm>
            <a:custGeom>
              <a:avLst/>
              <a:gdLst/>
              <a:ahLst/>
              <a:cxnLst/>
              <a:rect l="l" t="t" r="r" b="b"/>
              <a:pathLst>
                <a:path w="9860" h="7289" extrusionOk="0">
                  <a:moveTo>
                    <a:pt x="4942" y="1585"/>
                  </a:moveTo>
                  <a:cubicBezTo>
                    <a:pt x="4978" y="1585"/>
                    <a:pt x="5013" y="1597"/>
                    <a:pt x="5049" y="1620"/>
                  </a:cubicBezTo>
                  <a:lnTo>
                    <a:pt x="8240" y="2787"/>
                  </a:lnTo>
                  <a:cubicBezTo>
                    <a:pt x="8359" y="2835"/>
                    <a:pt x="8455" y="2954"/>
                    <a:pt x="8455" y="3073"/>
                  </a:cubicBezTo>
                  <a:cubicBezTo>
                    <a:pt x="8455" y="3216"/>
                    <a:pt x="8359" y="3335"/>
                    <a:pt x="8240" y="3383"/>
                  </a:cubicBezTo>
                  <a:lnTo>
                    <a:pt x="6978" y="3835"/>
                  </a:lnTo>
                  <a:lnTo>
                    <a:pt x="6978" y="4692"/>
                  </a:lnTo>
                  <a:cubicBezTo>
                    <a:pt x="6954" y="4788"/>
                    <a:pt x="6907" y="4883"/>
                    <a:pt x="6835" y="4954"/>
                  </a:cubicBezTo>
                  <a:cubicBezTo>
                    <a:pt x="6252" y="5324"/>
                    <a:pt x="5591" y="5508"/>
                    <a:pt x="4930" y="5508"/>
                  </a:cubicBezTo>
                  <a:cubicBezTo>
                    <a:pt x="4269" y="5508"/>
                    <a:pt x="3608" y="5324"/>
                    <a:pt x="3025" y="4954"/>
                  </a:cubicBezTo>
                  <a:cubicBezTo>
                    <a:pt x="2930" y="4883"/>
                    <a:pt x="2882" y="4788"/>
                    <a:pt x="2882" y="4692"/>
                  </a:cubicBezTo>
                  <a:lnTo>
                    <a:pt x="2882" y="3835"/>
                  </a:lnTo>
                  <a:lnTo>
                    <a:pt x="2572" y="3716"/>
                  </a:lnTo>
                  <a:lnTo>
                    <a:pt x="2572" y="4669"/>
                  </a:lnTo>
                  <a:cubicBezTo>
                    <a:pt x="2549" y="4859"/>
                    <a:pt x="2400" y="4954"/>
                    <a:pt x="2251" y="4954"/>
                  </a:cubicBezTo>
                  <a:cubicBezTo>
                    <a:pt x="2102" y="4954"/>
                    <a:pt x="1953" y="4859"/>
                    <a:pt x="1929" y="4669"/>
                  </a:cubicBezTo>
                  <a:lnTo>
                    <a:pt x="1929" y="3478"/>
                  </a:lnTo>
                  <a:lnTo>
                    <a:pt x="1644" y="3383"/>
                  </a:lnTo>
                  <a:cubicBezTo>
                    <a:pt x="1501" y="3335"/>
                    <a:pt x="1429" y="3216"/>
                    <a:pt x="1429" y="3073"/>
                  </a:cubicBezTo>
                  <a:cubicBezTo>
                    <a:pt x="1429" y="2954"/>
                    <a:pt x="1501" y="2835"/>
                    <a:pt x="1644" y="2787"/>
                  </a:cubicBezTo>
                  <a:lnTo>
                    <a:pt x="4835" y="1620"/>
                  </a:lnTo>
                  <a:cubicBezTo>
                    <a:pt x="4870" y="1597"/>
                    <a:pt x="4906" y="1585"/>
                    <a:pt x="4942" y="1585"/>
                  </a:cubicBezTo>
                  <a:close/>
                  <a:moveTo>
                    <a:pt x="905" y="1"/>
                  </a:moveTo>
                  <a:cubicBezTo>
                    <a:pt x="405" y="1"/>
                    <a:pt x="0" y="406"/>
                    <a:pt x="0" y="930"/>
                  </a:cubicBezTo>
                  <a:lnTo>
                    <a:pt x="0" y="6788"/>
                  </a:lnTo>
                  <a:lnTo>
                    <a:pt x="3596" y="6788"/>
                  </a:lnTo>
                  <a:cubicBezTo>
                    <a:pt x="3858" y="6788"/>
                    <a:pt x="4097" y="6931"/>
                    <a:pt x="4192" y="7169"/>
                  </a:cubicBezTo>
                  <a:lnTo>
                    <a:pt x="4168" y="7169"/>
                  </a:lnTo>
                  <a:lnTo>
                    <a:pt x="4216" y="7288"/>
                  </a:lnTo>
                  <a:lnTo>
                    <a:pt x="5644" y="7288"/>
                  </a:lnTo>
                  <a:lnTo>
                    <a:pt x="5692" y="7169"/>
                  </a:lnTo>
                  <a:cubicBezTo>
                    <a:pt x="5787" y="6931"/>
                    <a:pt x="6002" y="6788"/>
                    <a:pt x="6264" y="6788"/>
                  </a:cubicBezTo>
                  <a:lnTo>
                    <a:pt x="9860" y="6788"/>
                  </a:lnTo>
                  <a:lnTo>
                    <a:pt x="9860" y="930"/>
                  </a:lnTo>
                  <a:cubicBezTo>
                    <a:pt x="9860" y="406"/>
                    <a:pt x="9455" y="1"/>
                    <a:pt x="89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630;p21">
            <a:extLst>
              <a:ext uri="{FF2B5EF4-FFF2-40B4-BE49-F238E27FC236}">
                <a16:creationId xmlns:a16="http://schemas.microsoft.com/office/drawing/2014/main" id="{9B75B2F6-CDB3-4862-A3D5-37B8FF060261}"/>
              </a:ext>
            </a:extLst>
          </p:cNvPr>
          <p:cNvSpPr txBox="1"/>
          <p:nvPr/>
        </p:nvSpPr>
        <p:spPr>
          <a:xfrm>
            <a:off x="5066793" y="4726263"/>
            <a:ext cx="19812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Задачи</a:t>
            </a:r>
            <a:endParaRPr sz="18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C71F5412-2A45-4859-B012-DC8C9B8CC9AC}"/>
              </a:ext>
            </a:extLst>
          </p:cNvPr>
          <p:cNvCxnSpPr>
            <a:cxnSpLocks/>
          </p:cNvCxnSpPr>
          <p:nvPr/>
        </p:nvCxnSpPr>
        <p:spPr>
          <a:xfrm flipH="1">
            <a:off x="264026" y="4892163"/>
            <a:ext cx="48763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55283BA0-38EF-4054-A77C-5F2A085405F2}"/>
              </a:ext>
            </a:extLst>
          </p:cNvPr>
          <p:cNvCxnSpPr>
            <a:cxnSpLocks/>
          </p:cNvCxnSpPr>
          <p:nvPr/>
        </p:nvCxnSpPr>
        <p:spPr>
          <a:xfrm flipH="1">
            <a:off x="5819128" y="4892163"/>
            <a:ext cx="28676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0A07D77A-D544-4EF7-89EA-493E58FDF9EB}"/>
              </a:ext>
            </a:extLst>
          </p:cNvPr>
          <p:cNvCxnSpPr>
            <a:cxnSpLocks/>
          </p:cNvCxnSpPr>
          <p:nvPr/>
        </p:nvCxnSpPr>
        <p:spPr>
          <a:xfrm>
            <a:off x="264026" y="3230880"/>
            <a:ext cx="0" cy="16612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>
            <a:extLst>
              <a:ext uri="{FF2B5EF4-FFF2-40B4-BE49-F238E27FC236}">
                <a16:creationId xmlns:a16="http://schemas.microsoft.com/office/drawing/2014/main" id="{B80B6BF0-F212-4371-84C1-61B1AD33E7F7}"/>
              </a:ext>
            </a:extLst>
          </p:cNvPr>
          <p:cNvCxnSpPr>
            <a:cxnSpLocks/>
          </p:cNvCxnSpPr>
          <p:nvPr/>
        </p:nvCxnSpPr>
        <p:spPr>
          <a:xfrm>
            <a:off x="3301131" y="2064858"/>
            <a:ext cx="0" cy="11660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>
            <a:extLst>
              <a:ext uri="{FF2B5EF4-FFF2-40B4-BE49-F238E27FC236}">
                <a16:creationId xmlns:a16="http://schemas.microsoft.com/office/drawing/2014/main" id="{A2E91CE5-50ED-4D6C-96F1-3F435991C470}"/>
              </a:ext>
            </a:extLst>
          </p:cNvPr>
          <p:cNvCxnSpPr>
            <a:cxnSpLocks/>
          </p:cNvCxnSpPr>
          <p:nvPr/>
        </p:nvCxnSpPr>
        <p:spPr>
          <a:xfrm flipH="1">
            <a:off x="4569490" y="1155085"/>
            <a:ext cx="2510" cy="9097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32A81835-BDA4-4AB6-84EC-42F730716E39}"/>
              </a:ext>
            </a:extLst>
          </p:cNvPr>
          <p:cNvCxnSpPr>
            <a:cxnSpLocks/>
          </p:cNvCxnSpPr>
          <p:nvPr/>
        </p:nvCxnSpPr>
        <p:spPr>
          <a:xfrm flipH="1">
            <a:off x="264027" y="3230880"/>
            <a:ext cx="30371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>
            <a:extLst>
              <a:ext uri="{FF2B5EF4-FFF2-40B4-BE49-F238E27FC236}">
                <a16:creationId xmlns:a16="http://schemas.microsoft.com/office/drawing/2014/main" id="{647EEDCF-E3E4-4C51-BAAB-90912197E6FD}"/>
              </a:ext>
            </a:extLst>
          </p:cNvPr>
          <p:cNvCxnSpPr>
            <a:cxnSpLocks/>
          </p:cNvCxnSpPr>
          <p:nvPr/>
        </p:nvCxnSpPr>
        <p:spPr>
          <a:xfrm flipH="1">
            <a:off x="3301131" y="2064858"/>
            <a:ext cx="12683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>
            <a:extLst>
              <a:ext uri="{FF2B5EF4-FFF2-40B4-BE49-F238E27FC236}">
                <a16:creationId xmlns:a16="http://schemas.microsoft.com/office/drawing/2014/main" id="{04F47B12-CDFD-4975-B1CA-7A3266320C91}"/>
              </a:ext>
            </a:extLst>
          </p:cNvPr>
          <p:cNvCxnSpPr>
            <a:cxnSpLocks/>
          </p:cNvCxnSpPr>
          <p:nvPr/>
        </p:nvCxnSpPr>
        <p:spPr>
          <a:xfrm flipV="1">
            <a:off x="4590134" y="1133543"/>
            <a:ext cx="2662814" cy="215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Google Shape;355;p17">
            <a:extLst>
              <a:ext uri="{FF2B5EF4-FFF2-40B4-BE49-F238E27FC236}">
                <a16:creationId xmlns:a16="http://schemas.microsoft.com/office/drawing/2014/main" id="{F6E513F3-AC17-4DA1-B95D-BCDF31194250}"/>
              </a:ext>
            </a:extLst>
          </p:cNvPr>
          <p:cNvSpPr/>
          <p:nvPr/>
        </p:nvSpPr>
        <p:spPr>
          <a:xfrm>
            <a:off x="8497330" y="4514145"/>
            <a:ext cx="784800" cy="784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7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22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Основы машинного обучения</a:t>
            </a:r>
            <a:endParaRPr dirty="0"/>
          </a:p>
        </p:txBody>
      </p:sp>
      <p:grpSp>
        <p:nvGrpSpPr>
          <p:cNvPr id="642" name="Google Shape;642;p22"/>
          <p:cNvGrpSpPr/>
          <p:nvPr/>
        </p:nvGrpSpPr>
        <p:grpSpPr>
          <a:xfrm>
            <a:off x="5694374" y="2295606"/>
            <a:ext cx="2716242" cy="2750745"/>
            <a:chOff x="457200" y="1485900"/>
            <a:chExt cx="3205384" cy="3246100"/>
          </a:xfrm>
        </p:grpSpPr>
        <p:sp>
          <p:nvSpPr>
            <p:cNvPr id="643" name="Google Shape;643;p22"/>
            <p:cNvSpPr/>
            <p:nvPr/>
          </p:nvSpPr>
          <p:spPr>
            <a:xfrm>
              <a:off x="457200" y="4516621"/>
              <a:ext cx="1920994" cy="173515"/>
            </a:xfrm>
            <a:custGeom>
              <a:avLst/>
              <a:gdLst/>
              <a:ahLst/>
              <a:cxnLst/>
              <a:rect l="l" t="t" r="r" b="b"/>
              <a:pathLst>
                <a:path w="47517" h="4292" extrusionOk="0">
                  <a:moveTo>
                    <a:pt x="23754" y="1"/>
                  </a:moveTo>
                  <a:lnTo>
                    <a:pt x="21330" y="10"/>
                  </a:lnTo>
                  <a:lnTo>
                    <a:pt x="18965" y="49"/>
                  </a:lnTo>
                  <a:lnTo>
                    <a:pt x="16695" y="97"/>
                  </a:lnTo>
                  <a:lnTo>
                    <a:pt x="14511" y="173"/>
                  </a:lnTo>
                  <a:lnTo>
                    <a:pt x="12432" y="259"/>
                  </a:lnTo>
                  <a:lnTo>
                    <a:pt x="11436" y="317"/>
                  </a:lnTo>
                  <a:lnTo>
                    <a:pt x="10469" y="365"/>
                  </a:lnTo>
                  <a:lnTo>
                    <a:pt x="9540" y="432"/>
                  </a:lnTo>
                  <a:lnTo>
                    <a:pt x="8639" y="489"/>
                  </a:lnTo>
                  <a:lnTo>
                    <a:pt x="7777" y="556"/>
                  </a:lnTo>
                  <a:lnTo>
                    <a:pt x="6954" y="633"/>
                  </a:lnTo>
                  <a:lnTo>
                    <a:pt x="6168" y="710"/>
                  </a:lnTo>
                  <a:lnTo>
                    <a:pt x="5421" y="786"/>
                  </a:lnTo>
                  <a:lnTo>
                    <a:pt x="4722" y="863"/>
                  </a:lnTo>
                  <a:lnTo>
                    <a:pt x="4052" y="949"/>
                  </a:lnTo>
                  <a:lnTo>
                    <a:pt x="3439" y="1035"/>
                  </a:lnTo>
                  <a:lnTo>
                    <a:pt x="2864" y="1121"/>
                  </a:lnTo>
                  <a:lnTo>
                    <a:pt x="2337" y="1217"/>
                  </a:lnTo>
                  <a:lnTo>
                    <a:pt x="1868" y="1313"/>
                  </a:lnTo>
                  <a:lnTo>
                    <a:pt x="1437" y="1409"/>
                  </a:lnTo>
                  <a:lnTo>
                    <a:pt x="1063" y="1514"/>
                  </a:lnTo>
                  <a:lnTo>
                    <a:pt x="747" y="1610"/>
                  </a:lnTo>
                  <a:lnTo>
                    <a:pt x="479" y="1715"/>
                  </a:lnTo>
                  <a:lnTo>
                    <a:pt x="364" y="1773"/>
                  </a:lnTo>
                  <a:lnTo>
                    <a:pt x="268" y="1821"/>
                  </a:lnTo>
                  <a:lnTo>
                    <a:pt x="192" y="1878"/>
                  </a:lnTo>
                  <a:lnTo>
                    <a:pt x="125" y="1926"/>
                  </a:lnTo>
                  <a:lnTo>
                    <a:pt x="67" y="1984"/>
                  </a:lnTo>
                  <a:lnTo>
                    <a:pt x="29" y="2041"/>
                  </a:lnTo>
                  <a:lnTo>
                    <a:pt x="10" y="2098"/>
                  </a:lnTo>
                  <a:lnTo>
                    <a:pt x="0" y="2146"/>
                  </a:lnTo>
                  <a:lnTo>
                    <a:pt x="10" y="2204"/>
                  </a:lnTo>
                  <a:lnTo>
                    <a:pt x="29" y="2261"/>
                  </a:lnTo>
                  <a:lnTo>
                    <a:pt x="67" y="2319"/>
                  </a:lnTo>
                  <a:lnTo>
                    <a:pt x="125" y="2367"/>
                  </a:lnTo>
                  <a:lnTo>
                    <a:pt x="192" y="2424"/>
                  </a:lnTo>
                  <a:lnTo>
                    <a:pt x="268" y="2472"/>
                  </a:lnTo>
                  <a:lnTo>
                    <a:pt x="364" y="2529"/>
                  </a:lnTo>
                  <a:lnTo>
                    <a:pt x="479" y="2577"/>
                  </a:lnTo>
                  <a:lnTo>
                    <a:pt x="747" y="2683"/>
                  </a:lnTo>
                  <a:lnTo>
                    <a:pt x="1063" y="2788"/>
                  </a:lnTo>
                  <a:lnTo>
                    <a:pt x="1437" y="2884"/>
                  </a:lnTo>
                  <a:lnTo>
                    <a:pt x="1868" y="2989"/>
                  </a:lnTo>
                  <a:lnTo>
                    <a:pt x="2337" y="3075"/>
                  </a:lnTo>
                  <a:lnTo>
                    <a:pt x="2864" y="3171"/>
                  </a:lnTo>
                  <a:lnTo>
                    <a:pt x="3439" y="3257"/>
                  </a:lnTo>
                  <a:lnTo>
                    <a:pt x="4052" y="3353"/>
                  </a:lnTo>
                  <a:lnTo>
                    <a:pt x="4722" y="3430"/>
                  </a:lnTo>
                  <a:lnTo>
                    <a:pt x="5421" y="3516"/>
                  </a:lnTo>
                  <a:lnTo>
                    <a:pt x="6168" y="3593"/>
                  </a:lnTo>
                  <a:lnTo>
                    <a:pt x="6954" y="3669"/>
                  </a:lnTo>
                  <a:lnTo>
                    <a:pt x="7777" y="3736"/>
                  </a:lnTo>
                  <a:lnTo>
                    <a:pt x="8639" y="3803"/>
                  </a:lnTo>
                  <a:lnTo>
                    <a:pt x="9540" y="3870"/>
                  </a:lnTo>
                  <a:lnTo>
                    <a:pt x="10469" y="3928"/>
                  </a:lnTo>
                  <a:lnTo>
                    <a:pt x="11436" y="3985"/>
                  </a:lnTo>
                  <a:lnTo>
                    <a:pt x="12432" y="4033"/>
                  </a:lnTo>
                  <a:lnTo>
                    <a:pt x="14511" y="4129"/>
                  </a:lnTo>
                  <a:lnTo>
                    <a:pt x="16695" y="4196"/>
                  </a:lnTo>
                  <a:lnTo>
                    <a:pt x="18965" y="4254"/>
                  </a:lnTo>
                  <a:lnTo>
                    <a:pt x="21330" y="4282"/>
                  </a:lnTo>
                  <a:lnTo>
                    <a:pt x="23754" y="4292"/>
                  </a:lnTo>
                  <a:lnTo>
                    <a:pt x="26187" y="4282"/>
                  </a:lnTo>
                  <a:lnTo>
                    <a:pt x="28543" y="4254"/>
                  </a:lnTo>
                  <a:lnTo>
                    <a:pt x="30822" y="4196"/>
                  </a:lnTo>
                  <a:lnTo>
                    <a:pt x="33006" y="4129"/>
                  </a:lnTo>
                  <a:lnTo>
                    <a:pt x="35085" y="4033"/>
                  </a:lnTo>
                  <a:lnTo>
                    <a:pt x="36071" y="3985"/>
                  </a:lnTo>
                  <a:lnTo>
                    <a:pt x="37038" y="3928"/>
                  </a:lnTo>
                  <a:lnTo>
                    <a:pt x="37968" y="3870"/>
                  </a:lnTo>
                  <a:lnTo>
                    <a:pt x="38868" y="3803"/>
                  </a:lnTo>
                  <a:lnTo>
                    <a:pt x="39730" y="3736"/>
                  </a:lnTo>
                  <a:lnTo>
                    <a:pt x="40554" y="3669"/>
                  </a:lnTo>
                  <a:lnTo>
                    <a:pt x="41339" y="3593"/>
                  </a:lnTo>
                  <a:lnTo>
                    <a:pt x="42086" y="3516"/>
                  </a:lnTo>
                  <a:lnTo>
                    <a:pt x="42795" y="3430"/>
                  </a:lnTo>
                  <a:lnTo>
                    <a:pt x="43456" y="3353"/>
                  </a:lnTo>
                  <a:lnTo>
                    <a:pt x="44078" y="3257"/>
                  </a:lnTo>
                  <a:lnTo>
                    <a:pt x="44643" y="3171"/>
                  </a:lnTo>
                  <a:lnTo>
                    <a:pt x="45170" y="3075"/>
                  </a:lnTo>
                  <a:lnTo>
                    <a:pt x="45649" y="2989"/>
                  </a:lnTo>
                  <a:lnTo>
                    <a:pt x="46071" y="2884"/>
                  </a:lnTo>
                  <a:lnTo>
                    <a:pt x="46444" y="2788"/>
                  </a:lnTo>
                  <a:lnTo>
                    <a:pt x="46770" y="2683"/>
                  </a:lnTo>
                  <a:lnTo>
                    <a:pt x="47028" y="2577"/>
                  </a:lnTo>
                  <a:lnTo>
                    <a:pt x="47143" y="2529"/>
                  </a:lnTo>
                  <a:lnTo>
                    <a:pt x="47239" y="2472"/>
                  </a:lnTo>
                  <a:lnTo>
                    <a:pt x="47325" y="2424"/>
                  </a:lnTo>
                  <a:lnTo>
                    <a:pt x="47392" y="2367"/>
                  </a:lnTo>
                  <a:lnTo>
                    <a:pt x="47450" y="2319"/>
                  </a:lnTo>
                  <a:lnTo>
                    <a:pt x="47488" y="2261"/>
                  </a:lnTo>
                  <a:lnTo>
                    <a:pt x="47507" y="2204"/>
                  </a:lnTo>
                  <a:lnTo>
                    <a:pt x="47517" y="2146"/>
                  </a:lnTo>
                  <a:lnTo>
                    <a:pt x="47507" y="2098"/>
                  </a:lnTo>
                  <a:lnTo>
                    <a:pt x="47488" y="2041"/>
                  </a:lnTo>
                  <a:lnTo>
                    <a:pt x="47450" y="1984"/>
                  </a:lnTo>
                  <a:lnTo>
                    <a:pt x="47392" y="1926"/>
                  </a:lnTo>
                  <a:lnTo>
                    <a:pt x="47325" y="1878"/>
                  </a:lnTo>
                  <a:lnTo>
                    <a:pt x="47239" y="1821"/>
                  </a:lnTo>
                  <a:lnTo>
                    <a:pt x="47143" y="1773"/>
                  </a:lnTo>
                  <a:lnTo>
                    <a:pt x="47028" y="1715"/>
                  </a:lnTo>
                  <a:lnTo>
                    <a:pt x="46770" y="1610"/>
                  </a:lnTo>
                  <a:lnTo>
                    <a:pt x="46444" y="1514"/>
                  </a:lnTo>
                  <a:lnTo>
                    <a:pt x="46071" y="1409"/>
                  </a:lnTo>
                  <a:lnTo>
                    <a:pt x="45649" y="1313"/>
                  </a:lnTo>
                  <a:lnTo>
                    <a:pt x="45170" y="1217"/>
                  </a:lnTo>
                  <a:lnTo>
                    <a:pt x="44643" y="1121"/>
                  </a:lnTo>
                  <a:lnTo>
                    <a:pt x="44078" y="1035"/>
                  </a:lnTo>
                  <a:lnTo>
                    <a:pt x="43456" y="949"/>
                  </a:lnTo>
                  <a:lnTo>
                    <a:pt x="42795" y="863"/>
                  </a:lnTo>
                  <a:lnTo>
                    <a:pt x="42086" y="786"/>
                  </a:lnTo>
                  <a:lnTo>
                    <a:pt x="41339" y="710"/>
                  </a:lnTo>
                  <a:lnTo>
                    <a:pt x="40554" y="633"/>
                  </a:lnTo>
                  <a:lnTo>
                    <a:pt x="39730" y="556"/>
                  </a:lnTo>
                  <a:lnTo>
                    <a:pt x="38868" y="489"/>
                  </a:lnTo>
                  <a:lnTo>
                    <a:pt x="37968" y="432"/>
                  </a:lnTo>
                  <a:lnTo>
                    <a:pt x="37038" y="365"/>
                  </a:lnTo>
                  <a:lnTo>
                    <a:pt x="36071" y="317"/>
                  </a:lnTo>
                  <a:lnTo>
                    <a:pt x="35085" y="259"/>
                  </a:lnTo>
                  <a:lnTo>
                    <a:pt x="33006" y="173"/>
                  </a:lnTo>
                  <a:lnTo>
                    <a:pt x="30822" y="97"/>
                  </a:lnTo>
                  <a:lnTo>
                    <a:pt x="28543" y="49"/>
                  </a:lnTo>
                  <a:lnTo>
                    <a:pt x="26187" y="10"/>
                  </a:lnTo>
                  <a:lnTo>
                    <a:pt x="23754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2"/>
            <p:cNvSpPr/>
            <p:nvPr/>
          </p:nvSpPr>
          <p:spPr>
            <a:xfrm>
              <a:off x="2360341" y="2998390"/>
              <a:ext cx="417454" cy="50373"/>
            </a:xfrm>
            <a:custGeom>
              <a:avLst/>
              <a:gdLst/>
              <a:ahLst/>
              <a:cxnLst/>
              <a:rect l="l" t="t" r="r" b="b"/>
              <a:pathLst>
                <a:path w="10326" h="1246" extrusionOk="0">
                  <a:moveTo>
                    <a:pt x="565" y="0"/>
                  </a:moveTo>
                  <a:lnTo>
                    <a:pt x="498" y="10"/>
                  </a:lnTo>
                  <a:lnTo>
                    <a:pt x="441" y="29"/>
                  </a:lnTo>
                  <a:lnTo>
                    <a:pt x="383" y="48"/>
                  </a:lnTo>
                  <a:lnTo>
                    <a:pt x="326" y="67"/>
                  </a:lnTo>
                  <a:lnTo>
                    <a:pt x="278" y="105"/>
                  </a:lnTo>
                  <a:lnTo>
                    <a:pt x="182" y="182"/>
                  </a:lnTo>
                  <a:lnTo>
                    <a:pt x="106" y="268"/>
                  </a:lnTo>
                  <a:lnTo>
                    <a:pt x="77" y="326"/>
                  </a:lnTo>
                  <a:lnTo>
                    <a:pt x="48" y="374"/>
                  </a:lnTo>
                  <a:lnTo>
                    <a:pt x="29" y="431"/>
                  </a:lnTo>
                  <a:lnTo>
                    <a:pt x="19" y="489"/>
                  </a:lnTo>
                  <a:lnTo>
                    <a:pt x="10" y="556"/>
                  </a:lnTo>
                  <a:lnTo>
                    <a:pt x="0" y="623"/>
                  </a:lnTo>
                  <a:lnTo>
                    <a:pt x="10" y="680"/>
                  </a:lnTo>
                  <a:lnTo>
                    <a:pt x="19" y="747"/>
                  </a:lnTo>
                  <a:lnTo>
                    <a:pt x="29" y="805"/>
                  </a:lnTo>
                  <a:lnTo>
                    <a:pt x="48" y="862"/>
                  </a:lnTo>
                  <a:lnTo>
                    <a:pt x="77" y="920"/>
                  </a:lnTo>
                  <a:lnTo>
                    <a:pt x="106" y="967"/>
                  </a:lnTo>
                  <a:lnTo>
                    <a:pt x="182" y="1063"/>
                  </a:lnTo>
                  <a:lnTo>
                    <a:pt x="278" y="1130"/>
                  </a:lnTo>
                  <a:lnTo>
                    <a:pt x="326" y="1169"/>
                  </a:lnTo>
                  <a:lnTo>
                    <a:pt x="383" y="1188"/>
                  </a:lnTo>
                  <a:lnTo>
                    <a:pt x="441" y="1216"/>
                  </a:lnTo>
                  <a:lnTo>
                    <a:pt x="498" y="1226"/>
                  </a:lnTo>
                  <a:lnTo>
                    <a:pt x="565" y="1236"/>
                  </a:lnTo>
                  <a:lnTo>
                    <a:pt x="623" y="1245"/>
                  </a:lnTo>
                  <a:lnTo>
                    <a:pt x="9703" y="1245"/>
                  </a:lnTo>
                  <a:lnTo>
                    <a:pt x="9770" y="1236"/>
                  </a:lnTo>
                  <a:lnTo>
                    <a:pt x="9837" y="1226"/>
                  </a:lnTo>
                  <a:lnTo>
                    <a:pt x="9894" y="1216"/>
                  </a:lnTo>
                  <a:lnTo>
                    <a:pt x="9952" y="1188"/>
                  </a:lnTo>
                  <a:lnTo>
                    <a:pt x="10000" y="1169"/>
                  </a:lnTo>
                  <a:lnTo>
                    <a:pt x="10057" y="1130"/>
                  </a:lnTo>
                  <a:lnTo>
                    <a:pt x="10144" y="1063"/>
                  </a:lnTo>
                  <a:lnTo>
                    <a:pt x="10220" y="967"/>
                  </a:lnTo>
                  <a:lnTo>
                    <a:pt x="10258" y="920"/>
                  </a:lnTo>
                  <a:lnTo>
                    <a:pt x="10278" y="862"/>
                  </a:lnTo>
                  <a:lnTo>
                    <a:pt x="10297" y="805"/>
                  </a:lnTo>
                  <a:lnTo>
                    <a:pt x="10316" y="747"/>
                  </a:lnTo>
                  <a:lnTo>
                    <a:pt x="10326" y="680"/>
                  </a:lnTo>
                  <a:lnTo>
                    <a:pt x="10326" y="623"/>
                  </a:lnTo>
                  <a:lnTo>
                    <a:pt x="10326" y="556"/>
                  </a:lnTo>
                  <a:lnTo>
                    <a:pt x="10316" y="489"/>
                  </a:lnTo>
                  <a:lnTo>
                    <a:pt x="10297" y="431"/>
                  </a:lnTo>
                  <a:lnTo>
                    <a:pt x="10278" y="374"/>
                  </a:lnTo>
                  <a:lnTo>
                    <a:pt x="10258" y="326"/>
                  </a:lnTo>
                  <a:lnTo>
                    <a:pt x="10220" y="268"/>
                  </a:lnTo>
                  <a:lnTo>
                    <a:pt x="10144" y="182"/>
                  </a:lnTo>
                  <a:lnTo>
                    <a:pt x="10057" y="105"/>
                  </a:lnTo>
                  <a:lnTo>
                    <a:pt x="10000" y="67"/>
                  </a:lnTo>
                  <a:lnTo>
                    <a:pt x="9952" y="48"/>
                  </a:lnTo>
                  <a:lnTo>
                    <a:pt x="9894" y="29"/>
                  </a:lnTo>
                  <a:lnTo>
                    <a:pt x="9837" y="10"/>
                  </a:lnTo>
                  <a:lnTo>
                    <a:pt x="9770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2"/>
            <p:cNvSpPr/>
            <p:nvPr/>
          </p:nvSpPr>
          <p:spPr>
            <a:xfrm>
              <a:off x="2623642" y="2998390"/>
              <a:ext cx="154150" cy="50373"/>
            </a:xfrm>
            <a:custGeom>
              <a:avLst/>
              <a:gdLst/>
              <a:ahLst/>
              <a:cxnLst/>
              <a:rect l="l" t="t" r="r" b="b"/>
              <a:pathLst>
                <a:path w="3813" h="1246" extrusionOk="0">
                  <a:moveTo>
                    <a:pt x="566" y="0"/>
                  </a:moveTo>
                  <a:lnTo>
                    <a:pt x="498" y="10"/>
                  </a:lnTo>
                  <a:lnTo>
                    <a:pt x="441" y="29"/>
                  </a:lnTo>
                  <a:lnTo>
                    <a:pt x="384" y="48"/>
                  </a:lnTo>
                  <a:lnTo>
                    <a:pt x="326" y="67"/>
                  </a:lnTo>
                  <a:lnTo>
                    <a:pt x="278" y="105"/>
                  </a:lnTo>
                  <a:lnTo>
                    <a:pt x="182" y="182"/>
                  </a:lnTo>
                  <a:lnTo>
                    <a:pt x="106" y="268"/>
                  </a:lnTo>
                  <a:lnTo>
                    <a:pt x="77" y="326"/>
                  </a:lnTo>
                  <a:lnTo>
                    <a:pt x="48" y="374"/>
                  </a:lnTo>
                  <a:lnTo>
                    <a:pt x="29" y="431"/>
                  </a:lnTo>
                  <a:lnTo>
                    <a:pt x="20" y="489"/>
                  </a:lnTo>
                  <a:lnTo>
                    <a:pt x="10" y="556"/>
                  </a:lnTo>
                  <a:lnTo>
                    <a:pt x="0" y="623"/>
                  </a:lnTo>
                  <a:lnTo>
                    <a:pt x="10" y="680"/>
                  </a:lnTo>
                  <a:lnTo>
                    <a:pt x="20" y="747"/>
                  </a:lnTo>
                  <a:lnTo>
                    <a:pt x="29" y="805"/>
                  </a:lnTo>
                  <a:lnTo>
                    <a:pt x="48" y="862"/>
                  </a:lnTo>
                  <a:lnTo>
                    <a:pt x="77" y="920"/>
                  </a:lnTo>
                  <a:lnTo>
                    <a:pt x="106" y="967"/>
                  </a:lnTo>
                  <a:lnTo>
                    <a:pt x="182" y="1063"/>
                  </a:lnTo>
                  <a:lnTo>
                    <a:pt x="278" y="1130"/>
                  </a:lnTo>
                  <a:lnTo>
                    <a:pt x="326" y="1169"/>
                  </a:lnTo>
                  <a:lnTo>
                    <a:pt x="384" y="1188"/>
                  </a:lnTo>
                  <a:lnTo>
                    <a:pt x="441" y="1216"/>
                  </a:lnTo>
                  <a:lnTo>
                    <a:pt x="498" y="1226"/>
                  </a:lnTo>
                  <a:lnTo>
                    <a:pt x="566" y="1236"/>
                  </a:lnTo>
                  <a:lnTo>
                    <a:pt x="623" y="1245"/>
                  </a:lnTo>
                  <a:lnTo>
                    <a:pt x="3190" y="1245"/>
                  </a:lnTo>
                  <a:lnTo>
                    <a:pt x="3257" y="1236"/>
                  </a:lnTo>
                  <a:lnTo>
                    <a:pt x="3324" y="1226"/>
                  </a:lnTo>
                  <a:lnTo>
                    <a:pt x="3381" y="1216"/>
                  </a:lnTo>
                  <a:lnTo>
                    <a:pt x="3439" y="1188"/>
                  </a:lnTo>
                  <a:lnTo>
                    <a:pt x="3487" y="1169"/>
                  </a:lnTo>
                  <a:lnTo>
                    <a:pt x="3544" y="1130"/>
                  </a:lnTo>
                  <a:lnTo>
                    <a:pt x="3631" y="1063"/>
                  </a:lnTo>
                  <a:lnTo>
                    <a:pt x="3707" y="967"/>
                  </a:lnTo>
                  <a:lnTo>
                    <a:pt x="3745" y="920"/>
                  </a:lnTo>
                  <a:lnTo>
                    <a:pt x="3765" y="862"/>
                  </a:lnTo>
                  <a:lnTo>
                    <a:pt x="3784" y="805"/>
                  </a:lnTo>
                  <a:lnTo>
                    <a:pt x="3803" y="747"/>
                  </a:lnTo>
                  <a:lnTo>
                    <a:pt x="3813" y="680"/>
                  </a:lnTo>
                  <a:lnTo>
                    <a:pt x="3813" y="623"/>
                  </a:lnTo>
                  <a:lnTo>
                    <a:pt x="3813" y="556"/>
                  </a:lnTo>
                  <a:lnTo>
                    <a:pt x="3803" y="489"/>
                  </a:lnTo>
                  <a:lnTo>
                    <a:pt x="3784" y="431"/>
                  </a:lnTo>
                  <a:lnTo>
                    <a:pt x="3765" y="374"/>
                  </a:lnTo>
                  <a:lnTo>
                    <a:pt x="3745" y="326"/>
                  </a:lnTo>
                  <a:lnTo>
                    <a:pt x="3707" y="268"/>
                  </a:lnTo>
                  <a:lnTo>
                    <a:pt x="3631" y="182"/>
                  </a:lnTo>
                  <a:lnTo>
                    <a:pt x="3544" y="105"/>
                  </a:lnTo>
                  <a:lnTo>
                    <a:pt x="3487" y="67"/>
                  </a:lnTo>
                  <a:lnTo>
                    <a:pt x="3439" y="48"/>
                  </a:lnTo>
                  <a:lnTo>
                    <a:pt x="3381" y="29"/>
                  </a:lnTo>
                  <a:lnTo>
                    <a:pt x="3324" y="10"/>
                  </a:lnTo>
                  <a:lnTo>
                    <a:pt x="32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2"/>
            <p:cNvSpPr/>
            <p:nvPr/>
          </p:nvSpPr>
          <p:spPr>
            <a:xfrm>
              <a:off x="2665443" y="2196079"/>
              <a:ext cx="84453" cy="111176"/>
            </a:xfrm>
            <a:custGeom>
              <a:avLst/>
              <a:gdLst/>
              <a:ahLst/>
              <a:cxnLst/>
              <a:rect l="l" t="t" r="r" b="b"/>
              <a:pathLst>
                <a:path w="2089" h="2750" extrusionOk="0">
                  <a:moveTo>
                    <a:pt x="1821" y="0"/>
                  </a:moveTo>
                  <a:lnTo>
                    <a:pt x="1754" y="19"/>
                  </a:lnTo>
                  <a:lnTo>
                    <a:pt x="1620" y="67"/>
                  </a:lnTo>
                  <a:lnTo>
                    <a:pt x="1466" y="144"/>
                  </a:lnTo>
                  <a:lnTo>
                    <a:pt x="1303" y="240"/>
                  </a:lnTo>
                  <a:lnTo>
                    <a:pt x="1141" y="345"/>
                  </a:lnTo>
                  <a:lnTo>
                    <a:pt x="968" y="470"/>
                  </a:lnTo>
                  <a:lnTo>
                    <a:pt x="643" y="719"/>
                  </a:lnTo>
                  <a:lnTo>
                    <a:pt x="374" y="948"/>
                  </a:lnTo>
                  <a:lnTo>
                    <a:pt x="116" y="1178"/>
                  </a:lnTo>
                  <a:lnTo>
                    <a:pt x="68" y="1303"/>
                  </a:lnTo>
                  <a:lnTo>
                    <a:pt x="30" y="1437"/>
                  </a:lnTo>
                  <a:lnTo>
                    <a:pt x="10" y="1571"/>
                  </a:lnTo>
                  <a:lnTo>
                    <a:pt x="1" y="1705"/>
                  </a:lnTo>
                  <a:lnTo>
                    <a:pt x="1" y="1839"/>
                  </a:lnTo>
                  <a:lnTo>
                    <a:pt x="10" y="1964"/>
                  </a:lnTo>
                  <a:lnTo>
                    <a:pt x="39" y="2088"/>
                  </a:lnTo>
                  <a:lnTo>
                    <a:pt x="68" y="2203"/>
                  </a:lnTo>
                  <a:lnTo>
                    <a:pt x="106" y="2318"/>
                  </a:lnTo>
                  <a:lnTo>
                    <a:pt x="164" y="2414"/>
                  </a:lnTo>
                  <a:lnTo>
                    <a:pt x="221" y="2510"/>
                  </a:lnTo>
                  <a:lnTo>
                    <a:pt x="288" y="2586"/>
                  </a:lnTo>
                  <a:lnTo>
                    <a:pt x="365" y="2653"/>
                  </a:lnTo>
                  <a:lnTo>
                    <a:pt x="441" y="2701"/>
                  </a:lnTo>
                  <a:lnTo>
                    <a:pt x="528" y="2730"/>
                  </a:lnTo>
                  <a:lnTo>
                    <a:pt x="623" y="2749"/>
                  </a:lnTo>
                  <a:lnTo>
                    <a:pt x="671" y="2749"/>
                  </a:lnTo>
                  <a:lnTo>
                    <a:pt x="729" y="2730"/>
                  </a:lnTo>
                  <a:lnTo>
                    <a:pt x="786" y="2701"/>
                  </a:lnTo>
                  <a:lnTo>
                    <a:pt x="844" y="2663"/>
                  </a:lnTo>
                  <a:lnTo>
                    <a:pt x="901" y="2615"/>
                  </a:lnTo>
                  <a:lnTo>
                    <a:pt x="968" y="2548"/>
                  </a:lnTo>
                  <a:lnTo>
                    <a:pt x="1102" y="2404"/>
                  </a:lnTo>
                  <a:lnTo>
                    <a:pt x="1236" y="2232"/>
                  </a:lnTo>
                  <a:lnTo>
                    <a:pt x="1371" y="2031"/>
                  </a:lnTo>
                  <a:lnTo>
                    <a:pt x="1505" y="1810"/>
                  </a:lnTo>
                  <a:lnTo>
                    <a:pt x="1629" y="1581"/>
                  </a:lnTo>
                  <a:lnTo>
                    <a:pt x="1754" y="1351"/>
                  </a:lnTo>
                  <a:lnTo>
                    <a:pt x="1859" y="1111"/>
                  </a:lnTo>
                  <a:lnTo>
                    <a:pt x="1945" y="891"/>
                  </a:lnTo>
                  <a:lnTo>
                    <a:pt x="2012" y="671"/>
                  </a:lnTo>
                  <a:lnTo>
                    <a:pt x="2060" y="479"/>
                  </a:lnTo>
                  <a:lnTo>
                    <a:pt x="2079" y="393"/>
                  </a:lnTo>
                  <a:lnTo>
                    <a:pt x="2089" y="307"/>
                  </a:lnTo>
                  <a:lnTo>
                    <a:pt x="2089" y="240"/>
                  </a:lnTo>
                  <a:lnTo>
                    <a:pt x="2079" y="173"/>
                  </a:lnTo>
                  <a:lnTo>
                    <a:pt x="2070" y="115"/>
                  </a:lnTo>
                  <a:lnTo>
                    <a:pt x="2041" y="77"/>
                  </a:lnTo>
                  <a:lnTo>
                    <a:pt x="2012" y="39"/>
                  </a:lnTo>
                  <a:lnTo>
                    <a:pt x="1974" y="19"/>
                  </a:lnTo>
                  <a:lnTo>
                    <a:pt x="1926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2"/>
            <p:cNvSpPr/>
            <p:nvPr/>
          </p:nvSpPr>
          <p:spPr>
            <a:xfrm>
              <a:off x="3148708" y="1685326"/>
              <a:ext cx="513874" cy="513874"/>
            </a:xfrm>
            <a:custGeom>
              <a:avLst/>
              <a:gdLst/>
              <a:ahLst/>
              <a:cxnLst/>
              <a:rect l="l" t="t" r="r" b="b"/>
              <a:pathLst>
                <a:path w="12711" h="12711" extrusionOk="0">
                  <a:moveTo>
                    <a:pt x="6025" y="1"/>
                  </a:moveTo>
                  <a:lnTo>
                    <a:pt x="5699" y="29"/>
                  </a:lnTo>
                  <a:lnTo>
                    <a:pt x="5383" y="68"/>
                  </a:lnTo>
                  <a:lnTo>
                    <a:pt x="5077" y="125"/>
                  </a:lnTo>
                  <a:lnTo>
                    <a:pt x="4761" y="192"/>
                  </a:lnTo>
                  <a:lnTo>
                    <a:pt x="4464" y="278"/>
                  </a:lnTo>
                  <a:lnTo>
                    <a:pt x="4167" y="384"/>
                  </a:lnTo>
                  <a:lnTo>
                    <a:pt x="3879" y="499"/>
                  </a:lnTo>
                  <a:lnTo>
                    <a:pt x="3602" y="623"/>
                  </a:lnTo>
                  <a:lnTo>
                    <a:pt x="3324" y="767"/>
                  </a:lnTo>
                  <a:lnTo>
                    <a:pt x="3056" y="920"/>
                  </a:lnTo>
                  <a:lnTo>
                    <a:pt x="2797" y="1083"/>
                  </a:lnTo>
                  <a:lnTo>
                    <a:pt x="2548" y="1255"/>
                  </a:lnTo>
                  <a:lnTo>
                    <a:pt x="2309" y="1447"/>
                  </a:lnTo>
                  <a:lnTo>
                    <a:pt x="2079" y="1648"/>
                  </a:lnTo>
                  <a:lnTo>
                    <a:pt x="1858" y="1859"/>
                  </a:lnTo>
                  <a:lnTo>
                    <a:pt x="1648" y="2079"/>
                  </a:lnTo>
                  <a:lnTo>
                    <a:pt x="1447" y="2309"/>
                  </a:lnTo>
                  <a:lnTo>
                    <a:pt x="1265" y="2548"/>
                  </a:lnTo>
                  <a:lnTo>
                    <a:pt x="1083" y="2797"/>
                  </a:lnTo>
                  <a:lnTo>
                    <a:pt x="920" y="3056"/>
                  </a:lnTo>
                  <a:lnTo>
                    <a:pt x="767" y="3324"/>
                  </a:lnTo>
                  <a:lnTo>
                    <a:pt x="623" y="3592"/>
                  </a:lnTo>
                  <a:lnTo>
                    <a:pt x="498" y="3880"/>
                  </a:lnTo>
                  <a:lnTo>
                    <a:pt x="383" y="4167"/>
                  </a:lnTo>
                  <a:lnTo>
                    <a:pt x="288" y="4464"/>
                  </a:lnTo>
                  <a:lnTo>
                    <a:pt x="201" y="4761"/>
                  </a:lnTo>
                  <a:lnTo>
                    <a:pt x="125" y="5068"/>
                  </a:lnTo>
                  <a:lnTo>
                    <a:pt x="67" y="5384"/>
                  </a:lnTo>
                  <a:lnTo>
                    <a:pt x="29" y="5700"/>
                  </a:lnTo>
                  <a:lnTo>
                    <a:pt x="10" y="6025"/>
                  </a:lnTo>
                  <a:lnTo>
                    <a:pt x="0" y="6351"/>
                  </a:lnTo>
                  <a:lnTo>
                    <a:pt x="10" y="6677"/>
                  </a:lnTo>
                  <a:lnTo>
                    <a:pt x="29" y="7002"/>
                  </a:lnTo>
                  <a:lnTo>
                    <a:pt x="67" y="7318"/>
                  </a:lnTo>
                  <a:lnTo>
                    <a:pt x="125" y="7634"/>
                  </a:lnTo>
                  <a:lnTo>
                    <a:pt x="201" y="7941"/>
                  </a:lnTo>
                  <a:lnTo>
                    <a:pt x="288" y="8238"/>
                  </a:lnTo>
                  <a:lnTo>
                    <a:pt x="383" y="8535"/>
                  </a:lnTo>
                  <a:lnTo>
                    <a:pt x="498" y="8822"/>
                  </a:lnTo>
                  <a:lnTo>
                    <a:pt x="623" y="9109"/>
                  </a:lnTo>
                  <a:lnTo>
                    <a:pt x="767" y="9378"/>
                  </a:lnTo>
                  <a:lnTo>
                    <a:pt x="920" y="9646"/>
                  </a:lnTo>
                  <a:lnTo>
                    <a:pt x="1083" y="9904"/>
                  </a:lnTo>
                  <a:lnTo>
                    <a:pt x="1265" y="10153"/>
                  </a:lnTo>
                  <a:lnTo>
                    <a:pt x="1447" y="10393"/>
                  </a:lnTo>
                  <a:lnTo>
                    <a:pt x="1648" y="10623"/>
                  </a:lnTo>
                  <a:lnTo>
                    <a:pt x="1858" y="10843"/>
                  </a:lnTo>
                  <a:lnTo>
                    <a:pt x="2079" y="11054"/>
                  </a:lnTo>
                  <a:lnTo>
                    <a:pt x="2309" y="11255"/>
                  </a:lnTo>
                  <a:lnTo>
                    <a:pt x="2548" y="11447"/>
                  </a:lnTo>
                  <a:lnTo>
                    <a:pt x="2797" y="11619"/>
                  </a:lnTo>
                  <a:lnTo>
                    <a:pt x="3056" y="11791"/>
                  </a:lnTo>
                  <a:lnTo>
                    <a:pt x="3324" y="11945"/>
                  </a:lnTo>
                  <a:lnTo>
                    <a:pt x="3602" y="12079"/>
                  </a:lnTo>
                  <a:lnTo>
                    <a:pt x="3879" y="12203"/>
                  </a:lnTo>
                  <a:lnTo>
                    <a:pt x="4167" y="12318"/>
                  </a:lnTo>
                  <a:lnTo>
                    <a:pt x="4464" y="12423"/>
                  </a:lnTo>
                  <a:lnTo>
                    <a:pt x="4761" y="12510"/>
                  </a:lnTo>
                  <a:lnTo>
                    <a:pt x="5077" y="12577"/>
                  </a:lnTo>
                  <a:lnTo>
                    <a:pt x="5383" y="12634"/>
                  </a:lnTo>
                  <a:lnTo>
                    <a:pt x="5699" y="12673"/>
                  </a:lnTo>
                  <a:lnTo>
                    <a:pt x="6025" y="12701"/>
                  </a:lnTo>
                  <a:lnTo>
                    <a:pt x="6351" y="12711"/>
                  </a:lnTo>
                  <a:lnTo>
                    <a:pt x="6676" y="12701"/>
                  </a:lnTo>
                  <a:lnTo>
                    <a:pt x="7002" y="12673"/>
                  </a:lnTo>
                  <a:lnTo>
                    <a:pt x="7318" y="12634"/>
                  </a:lnTo>
                  <a:lnTo>
                    <a:pt x="7634" y="12577"/>
                  </a:lnTo>
                  <a:lnTo>
                    <a:pt x="7941" y="12510"/>
                  </a:lnTo>
                  <a:lnTo>
                    <a:pt x="8247" y="12423"/>
                  </a:lnTo>
                  <a:lnTo>
                    <a:pt x="8534" y="12318"/>
                  </a:lnTo>
                  <a:lnTo>
                    <a:pt x="8831" y="12203"/>
                  </a:lnTo>
                  <a:lnTo>
                    <a:pt x="9109" y="12079"/>
                  </a:lnTo>
                  <a:lnTo>
                    <a:pt x="9387" y="11945"/>
                  </a:lnTo>
                  <a:lnTo>
                    <a:pt x="9645" y="11791"/>
                  </a:lnTo>
                  <a:lnTo>
                    <a:pt x="9904" y="11619"/>
                  </a:lnTo>
                  <a:lnTo>
                    <a:pt x="10153" y="11447"/>
                  </a:lnTo>
                  <a:lnTo>
                    <a:pt x="10393" y="11255"/>
                  </a:lnTo>
                  <a:lnTo>
                    <a:pt x="10622" y="11054"/>
                  </a:lnTo>
                  <a:lnTo>
                    <a:pt x="10843" y="10843"/>
                  </a:lnTo>
                  <a:lnTo>
                    <a:pt x="11053" y="10623"/>
                  </a:lnTo>
                  <a:lnTo>
                    <a:pt x="11255" y="10393"/>
                  </a:lnTo>
                  <a:lnTo>
                    <a:pt x="11446" y="10153"/>
                  </a:lnTo>
                  <a:lnTo>
                    <a:pt x="11619" y="9904"/>
                  </a:lnTo>
                  <a:lnTo>
                    <a:pt x="11791" y="9646"/>
                  </a:lnTo>
                  <a:lnTo>
                    <a:pt x="11944" y="9378"/>
                  </a:lnTo>
                  <a:lnTo>
                    <a:pt x="12078" y="9109"/>
                  </a:lnTo>
                  <a:lnTo>
                    <a:pt x="12212" y="8822"/>
                  </a:lnTo>
                  <a:lnTo>
                    <a:pt x="12327" y="8535"/>
                  </a:lnTo>
                  <a:lnTo>
                    <a:pt x="12423" y="8238"/>
                  </a:lnTo>
                  <a:lnTo>
                    <a:pt x="12509" y="7941"/>
                  </a:lnTo>
                  <a:lnTo>
                    <a:pt x="12576" y="7634"/>
                  </a:lnTo>
                  <a:lnTo>
                    <a:pt x="12634" y="7318"/>
                  </a:lnTo>
                  <a:lnTo>
                    <a:pt x="12672" y="7002"/>
                  </a:lnTo>
                  <a:lnTo>
                    <a:pt x="12701" y="6677"/>
                  </a:lnTo>
                  <a:lnTo>
                    <a:pt x="12710" y="6351"/>
                  </a:lnTo>
                  <a:lnTo>
                    <a:pt x="12701" y="6025"/>
                  </a:lnTo>
                  <a:lnTo>
                    <a:pt x="12672" y="5700"/>
                  </a:lnTo>
                  <a:lnTo>
                    <a:pt x="12634" y="5384"/>
                  </a:lnTo>
                  <a:lnTo>
                    <a:pt x="12576" y="5068"/>
                  </a:lnTo>
                  <a:lnTo>
                    <a:pt x="12509" y="4761"/>
                  </a:lnTo>
                  <a:lnTo>
                    <a:pt x="12423" y="4464"/>
                  </a:lnTo>
                  <a:lnTo>
                    <a:pt x="12327" y="4167"/>
                  </a:lnTo>
                  <a:lnTo>
                    <a:pt x="12212" y="3880"/>
                  </a:lnTo>
                  <a:lnTo>
                    <a:pt x="12078" y="3592"/>
                  </a:lnTo>
                  <a:lnTo>
                    <a:pt x="11944" y="3324"/>
                  </a:lnTo>
                  <a:lnTo>
                    <a:pt x="11791" y="3056"/>
                  </a:lnTo>
                  <a:lnTo>
                    <a:pt x="11619" y="2797"/>
                  </a:lnTo>
                  <a:lnTo>
                    <a:pt x="11446" y="2548"/>
                  </a:lnTo>
                  <a:lnTo>
                    <a:pt x="11255" y="2309"/>
                  </a:lnTo>
                  <a:lnTo>
                    <a:pt x="11053" y="2079"/>
                  </a:lnTo>
                  <a:lnTo>
                    <a:pt x="10843" y="1859"/>
                  </a:lnTo>
                  <a:lnTo>
                    <a:pt x="10622" y="1648"/>
                  </a:lnTo>
                  <a:lnTo>
                    <a:pt x="10393" y="1447"/>
                  </a:lnTo>
                  <a:lnTo>
                    <a:pt x="10153" y="1255"/>
                  </a:lnTo>
                  <a:lnTo>
                    <a:pt x="9904" y="1083"/>
                  </a:lnTo>
                  <a:lnTo>
                    <a:pt x="9645" y="920"/>
                  </a:lnTo>
                  <a:lnTo>
                    <a:pt x="9387" y="767"/>
                  </a:lnTo>
                  <a:lnTo>
                    <a:pt x="9109" y="623"/>
                  </a:lnTo>
                  <a:lnTo>
                    <a:pt x="8831" y="499"/>
                  </a:lnTo>
                  <a:lnTo>
                    <a:pt x="8534" y="384"/>
                  </a:lnTo>
                  <a:lnTo>
                    <a:pt x="8247" y="278"/>
                  </a:lnTo>
                  <a:lnTo>
                    <a:pt x="7941" y="192"/>
                  </a:lnTo>
                  <a:lnTo>
                    <a:pt x="7634" y="125"/>
                  </a:lnTo>
                  <a:lnTo>
                    <a:pt x="7318" y="68"/>
                  </a:lnTo>
                  <a:lnTo>
                    <a:pt x="7002" y="29"/>
                  </a:lnTo>
                  <a:lnTo>
                    <a:pt x="66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2"/>
            <p:cNvSpPr/>
            <p:nvPr/>
          </p:nvSpPr>
          <p:spPr>
            <a:xfrm>
              <a:off x="1460840" y="4303652"/>
              <a:ext cx="374844" cy="292776"/>
            </a:xfrm>
            <a:custGeom>
              <a:avLst/>
              <a:gdLst/>
              <a:ahLst/>
              <a:cxnLst/>
              <a:rect l="l" t="t" r="r" b="b"/>
              <a:pathLst>
                <a:path w="9272" h="7242" extrusionOk="0">
                  <a:moveTo>
                    <a:pt x="7548" y="1"/>
                  </a:moveTo>
                  <a:lnTo>
                    <a:pt x="3228" y="5470"/>
                  </a:lnTo>
                  <a:lnTo>
                    <a:pt x="2759" y="5623"/>
                  </a:lnTo>
                  <a:lnTo>
                    <a:pt x="2280" y="5805"/>
                  </a:lnTo>
                  <a:lnTo>
                    <a:pt x="1715" y="6026"/>
                  </a:lnTo>
                  <a:lnTo>
                    <a:pt x="1428" y="6150"/>
                  </a:lnTo>
                  <a:lnTo>
                    <a:pt x="1140" y="6284"/>
                  </a:lnTo>
                  <a:lnTo>
                    <a:pt x="872" y="6418"/>
                  </a:lnTo>
                  <a:lnTo>
                    <a:pt x="623" y="6552"/>
                  </a:lnTo>
                  <a:lnTo>
                    <a:pt x="403" y="6686"/>
                  </a:lnTo>
                  <a:lnTo>
                    <a:pt x="307" y="6763"/>
                  </a:lnTo>
                  <a:lnTo>
                    <a:pt x="221" y="6830"/>
                  </a:lnTo>
                  <a:lnTo>
                    <a:pt x="154" y="6897"/>
                  </a:lnTo>
                  <a:lnTo>
                    <a:pt x="87" y="6964"/>
                  </a:lnTo>
                  <a:lnTo>
                    <a:pt x="39" y="7031"/>
                  </a:lnTo>
                  <a:lnTo>
                    <a:pt x="10" y="7089"/>
                  </a:lnTo>
                  <a:lnTo>
                    <a:pt x="0" y="7117"/>
                  </a:lnTo>
                  <a:lnTo>
                    <a:pt x="10" y="7146"/>
                  </a:lnTo>
                  <a:lnTo>
                    <a:pt x="29" y="7165"/>
                  </a:lnTo>
                  <a:lnTo>
                    <a:pt x="48" y="7184"/>
                  </a:lnTo>
                  <a:lnTo>
                    <a:pt x="87" y="7204"/>
                  </a:lnTo>
                  <a:lnTo>
                    <a:pt x="135" y="7223"/>
                  </a:lnTo>
                  <a:lnTo>
                    <a:pt x="249" y="7232"/>
                  </a:lnTo>
                  <a:lnTo>
                    <a:pt x="393" y="7242"/>
                  </a:lnTo>
                  <a:lnTo>
                    <a:pt x="566" y="7242"/>
                  </a:lnTo>
                  <a:lnTo>
                    <a:pt x="977" y="7223"/>
                  </a:lnTo>
                  <a:lnTo>
                    <a:pt x="1428" y="7194"/>
                  </a:lnTo>
                  <a:lnTo>
                    <a:pt x="1897" y="7146"/>
                  </a:lnTo>
                  <a:lnTo>
                    <a:pt x="2357" y="7108"/>
                  </a:lnTo>
                  <a:lnTo>
                    <a:pt x="2749" y="7089"/>
                  </a:lnTo>
                  <a:lnTo>
                    <a:pt x="3075" y="7089"/>
                  </a:lnTo>
                  <a:lnTo>
                    <a:pt x="3238" y="7079"/>
                  </a:lnTo>
                  <a:lnTo>
                    <a:pt x="3401" y="7070"/>
                  </a:lnTo>
                  <a:lnTo>
                    <a:pt x="3544" y="7041"/>
                  </a:lnTo>
                  <a:lnTo>
                    <a:pt x="3621" y="7022"/>
                  </a:lnTo>
                  <a:lnTo>
                    <a:pt x="3688" y="6993"/>
                  </a:lnTo>
                  <a:lnTo>
                    <a:pt x="3765" y="6964"/>
                  </a:lnTo>
                  <a:lnTo>
                    <a:pt x="3832" y="6926"/>
                  </a:lnTo>
                  <a:lnTo>
                    <a:pt x="3889" y="6878"/>
                  </a:lnTo>
                  <a:lnTo>
                    <a:pt x="3956" y="6830"/>
                  </a:lnTo>
                  <a:lnTo>
                    <a:pt x="9272" y="1667"/>
                  </a:lnTo>
                  <a:lnTo>
                    <a:pt x="7548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2"/>
            <p:cNvSpPr/>
            <p:nvPr/>
          </p:nvSpPr>
          <p:spPr>
            <a:xfrm>
              <a:off x="1460840" y="4527860"/>
              <a:ext cx="213376" cy="68565"/>
            </a:xfrm>
            <a:custGeom>
              <a:avLst/>
              <a:gdLst/>
              <a:ahLst/>
              <a:cxnLst/>
              <a:rect l="l" t="t" r="r" b="b"/>
              <a:pathLst>
                <a:path w="5278" h="1696" extrusionOk="0">
                  <a:moveTo>
                    <a:pt x="5278" y="1"/>
                  </a:moveTo>
                  <a:lnTo>
                    <a:pt x="5077" y="96"/>
                  </a:lnTo>
                  <a:lnTo>
                    <a:pt x="4876" y="192"/>
                  </a:lnTo>
                  <a:lnTo>
                    <a:pt x="4665" y="269"/>
                  </a:lnTo>
                  <a:lnTo>
                    <a:pt x="4435" y="336"/>
                  </a:lnTo>
                  <a:lnTo>
                    <a:pt x="4205" y="384"/>
                  </a:lnTo>
                  <a:lnTo>
                    <a:pt x="3956" y="422"/>
                  </a:lnTo>
                  <a:lnTo>
                    <a:pt x="3698" y="441"/>
                  </a:lnTo>
                  <a:lnTo>
                    <a:pt x="3439" y="451"/>
                  </a:lnTo>
                  <a:lnTo>
                    <a:pt x="3276" y="451"/>
                  </a:lnTo>
                  <a:lnTo>
                    <a:pt x="3113" y="441"/>
                  </a:lnTo>
                  <a:lnTo>
                    <a:pt x="2960" y="422"/>
                  </a:lnTo>
                  <a:lnTo>
                    <a:pt x="2807" y="403"/>
                  </a:lnTo>
                  <a:lnTo>
                    <a:pt x="2654" y="384"/>
                  </a:lnTo>
                  <a:lnTo>
                    <a:pt x="2510" y="355"/>
                  </a:lnTo>
                  <a:lnTo>
                    <a:pt x="2232" y="278"/>
                  </a:lnTo>
                  <a:lnTo>
                    <a:pt x="1887" y="412"/>
                  </a:lnTo>
                  <a:lnTo>
                    <a:pt x="1533" y="556"/>
                  </a:lnTo>
                  <a:lnTo>
                    <a:pt x="1179" y="719"/>
                  </a:lnTo>
                  <a:lnTo>
                    <a:pt x="853" y="882"/>
                  </a:lnTo>
                  <a:lnTo>
                    <a:pt x="546" y="1054"/>
                  </a:lnTo>
                  <a:lnTo>
                    <a:pt x="422" y="1131"/>
                  </a:lnTo>
                  <a:lnTo>
                    <a:pt x="297" y="1217"/>
                  </a:lnTo>
                  <a:lnTo>
                    <a:pt x="202" y="1303"/>
                  </a:lnTo>
                  <a:lnTo>
                    <a:pt x="115" y="1389"/>
                  </a:lnTo>
                  <a:lnTo>
                    <a:pt x="48" y="1466"/>
                  </a:lnTo>
                  <a:lnTo>
                    <a:pt x="10" y="1543"/>
                  </a:lnTo>
                  <a:lnTo>
                    <a:pt x="0" y="1571"/>
                  </a:lnTo>
                  <a:lnTo>
                    <a:pt x="10" y="1600"/>
                  </a:lnTo>
                  <a:lnTo>
                    <a:pt x="29" y="1619"/>
                  </a:lnTo>
                  <a:lnTo>
                    <a:pt x="48" y="1638"/>
                  </a:lnTo>
                  <a:lnTo>
                    <a:pt x="87" y="1658"/>
                  </a:lnTo>
                  <a:lnTo>
                    <a:pt x="135" y="1677"/>
                  </a:lnTo>
                  <a:lnTo>
                    <a:pt x="249" y="1686"/>
                  </a:lnTo>
                  <a:lnTo>
                    <a:pt x="393" y="1696"/>
                  </a:lnTo>
                  <a:lnTo>
                    <a:pt x="566" y="1696"/>
                  </a:lnTo>
                  <a:lnTo>
                    <a:pt x="977" y="1677"/>
                  </a:lnTo>
                  <a:lnTo>
                    <a:pt x="1428" y="1648"/>
                  </a:lnTo>
                  <a:lnTo>
                    <a:pt x="1897" y="1600"/>
                  </a:lnTo>
                  <a:lnTo>
                    <a:pt x="2357" y="1562"/>
                  </a:lnTo>
                  <a:lnTo>
                    <a:pt x="2749" y="1543"/>
                  </a:lnTo>
                  <a:lnTo>
                    <a:pt x="3104" y="1533"/>
                  </a:lnTo>
                  <a:lnTo>
                    <a:pt x="3295" y="1533"/>
                  </a:lnTo>
                  <a:lnTo>
                    <a:pt x="3487" y="1514"/>
                  </a:lnTo>
                  <a:lnTo>
                    <a:pt x="3678" y="1485"/>
                  </a:lnTo>
                  <a:lnTo>
                    <a:pt x="3765" y="1456"/>
                  </a:lnTo>
                  <a:lnTo>
                    <a:pt x="3851" y="1428"/>
                  </a:lnTo>
                  <a:lnTo>
                    <a:pt x="3927" y="1399"/>
                  </a:lnTo>
                  <a:lnTo>
                    <a:pt x="4004" y="1361"/>
                  </a:lnTo>
                  <a:lnTo>
                    <a:pt x="4071" y="1313"/>
                  </a:lnTo>
                  <a:lnTo>
                    <a:pt x="4138" y="1255"/>
                  </a:lnTo>
                  <a:lnTo>
                    <a:pt x="527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2"/>
            <p:cNvSpPr/>
            <p:nvPr/>
          </p:nvSpPr>
          <p:spPr>
            <a:xfrm>
              <a:off x="1728790" y="3425460"/>
              <a:ext cx="999449" cy="975071"/>
            </a:xfrm>
            <a:custGeom>
              <a:avLst/>
              <a:gdLst/>
              <a:ahLst/>
              <a:cxnLst/>
              <a:rect l="l" t="t" r="r" b="b"/>
              <a:pathLst>
                <a:path w="24722" h="24119" extrusionOk="0">
                  <a:moveTo>
                    <a:pt x="16063" y="1"/>
                  </a:moveTo>
                  <a:lnTo>
                    <a:pt x="15728" y="413"/>
                  </a:lnTo>
                  <a:lnTo>
                    <a:pt x="15364" y="872"/>
                  </a:lnTo>
                  <a:lnTo>
                    <a:pt x="14569" y="1916"/>
                  </a:lnTo>
                  <a:lnTo>
                    <a:pt x="13668" y="3104"/>
                  </a:lnTo>
                  <a:lnTo>
                    <a:pt x="12691" y="4426"/>
                  </a:lnTo>
                  <a:lnTo>
                    <a:pt x="11647" y="5843"/>
                  </a:lnTo>
                  <a:lnTo>
                    <a:pt x="10556" y="7347"/>
                  </a:lnTo>
                  <a:lnTo>
                    <a:pt x="8276" y="10508"/>
                  </a:lnTo>
                  <a:lnTo>
                    <a:pt x="5968" y="13717"/>
                  </a:lnTo>
                  <a:lnTo>
                    <a:pt x="3736" y="16801"/>
                  </a:lnTo>
                  <a:lnTo>
                    <a:pt x="2692" y="18247"/>
                  </a:lnTo>
                  <a:lnTo>
                    <a:pt x="1715" y="19588"/>
                  </a:lnTo>
                  <a:lnTo>
                    <a:pt x="815" y="20804"/>
                  </a:lnTo>
                  <a:lnTo>
                    <a:pt x="0" y="21877"/>
                  </a:lnTo>
                  <a:lnTo>
                    <a:pt x="125" y="22078"/>
                  </a:lnTo>
                  <a:lnTo>
                    <a:pt x="259" y="22270"/>
                  </a:lnTo>
                  <a:lnTo>
                    <a:pt x="393" y="22452"/>
                  </a:lnTo>
                  <a:lnTo>
                    <a:pt x="537" y="22634"/>
                  </a:lnTo>
                  <a:lnTo>
                    <a:pt x="681" y="22797"/>
                  </a:lnTo>
                  <a:lnTo>
                    <a:pt x="834" y="22959"/>
                  </a:lnTo>
                  <a:lnTo>
                    <a:pt x="997" y="23113"/>
                  </a:lnTo>
                  <a:lnTo>
                    <a:pt x="1159" y="23256"/>
                  </a:lnTo>
                  <a:lnTo>
                    <a:pt x="1332" y="23390"/>
                  </a:lnTo>
                  <a:lnTo>
                    <a:pt x="1514" y="23515"/>
                  </a:lnTo>
                  <a:lnTo>
                    <a:pt x="1696" y="23640"/>
                  </a:lnTo>
                  <a:lnTo>
                    <a:pt x="1887" y="23754"/>
                  </a:lnTo>
                  <a:lnTo>
                    <a:pt x="2079" y="23850"/>
                  </a:lnTo>
                  <a:lnTo>
                    <a:pt x="2280" y="23946"/>
                  </a:lnTo>
                  <a:lnTo>
                    <a:pt x="2491" y="24032"/>
                  </a:lnTo>
                  <a:lnTo>
                    <a:pt x="2701" y="24118"/>
                  </a:lnTo>
                  <a:lnTo>
                    <a:pt x="3573" y="23343"/>
                  </a:lnTo>
                  <a:lnTo>
                    <a:pt x="4742" y="22289"/>
                  </a:lnTo>
                  <a:lnTo>
                    <a:pt x="7749" y="19559"/>
                  </a:lnTo>
                  <a:lnTo>
                    <a:pt x="11341" y="16274"/>
                  </a:lnTo>
                  <a:lnTo>
                    <a:pt x="15134" y="12788"/>
                  </a:lnTo>
                  <a:lnTo>
                    <a:pt x="21819" y="6638"/>
                  </a:lnTo>
                  <a:lnTo>
                    <a:pt x="24722" y="3956"/>
                  </a:lnTo>
                  <a:lnTo>
                    <a:pt x="16063" y="1"/>
                  </a:lnTo>
                  <a:close/>
                </a:path>
              </a:pathLst>
            </a:custGeom>
            <a:solidFill>
              <a:srgbClr val="D2D8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2"/>
            <p:cNvSpPr/>
            <p:nvPr/>
          </p:nvSpPr>
          <p:spPr>
            <a:xfrm>
              <a:off x="3025971" y="3702707"/>
              <a:ext cx="60035" cy="868585"/>
            </a:xfrm>
            <a:custGeom>
              <a:avLst/>
              <a:gdLst/>
              <a:ahLst/>
              <a:cxnLst/>
              <a:rect l="l" t="t" r="r" b="b"/>
              <a:pathLst>
                <a:path w="1485" h="21485" extrusionOk="0">
                  <a:moveTo>
                    <a:pt x="0" y="1"/>
                  </a:moveTo>
                  <a:lnTo>
                    <a:pt x="0" y="21484"/>
                  </a:lnTo>
                  <a:lnTo>
                    <a:pt x="1485" y="21484"/>
                  </a:lnTo>
                  <a:lnTo>
                    <a:pt x="14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2"/>
            <p:cNvSpPr/>
            <p:nvPr/>
          </p:nvSpPr>
          <p:spPr>
            <a:xfrm>
              <a:off x="2769624" y="4502714"/>
              <a:ext cx="572736" cy="154514"/>
            </a:xfrm>
            <a:custGeom>
              <a:avLst/>
              <a:gdLst/>
              <a:ahLst/>
              <a:cxnLst/>
              <a:rect l="l" t="t" r="r" b="b"/>
              <a:pathLst>
                <a:path w="14167" h="3822" extrusionOk="0">
                  <a:moveTo>
                    <a:pt x="3630" y="0"/>
                  </a:moveTo>
                  <a:lnTo>
                    <a:pt x="3429" y="19"/>
                  </a:lnTo>
                  <a:lnTo>
                    <a:pt x="3247" y="38"/>
                  </a:lnTo>
                  <a:lnTo>
                    <a:pt x="3056" y="77"/>
                  </a:lnTo>
                  <a:lnTo>
                    <a:pt x="2874" y="115"/>
                  </a:lnTo>
                  <a:lnTo>
                    <a:pt x="2692" y="163"/>
                  </a:lnTo>
                  <a:lnTo>
                    <a:pt x="2510" y="230"/>
                  </a:lnTo>
                  <a:lnTo>
                    <a:pt x="2337" y="297"/>
                  </a:lnTo>
                  <a:lnTo>
                    <a:pt x="2165" y="374"/>
                  </a:lnTo>
                  <a:lnTo>
                    <a:pt x="2002" y="460"/>
                  </a:lnTo>
                  <a:lnTo>
                    <a:pt x="1839" y="546"/>
                  </a:lnTo>
                  <a:lnTo>
                    <a:pt x="1686" y="651"/>
                  </a:lnTo>
                  <a:lnTo>
                    <a:pt x="1533" y="757"/>
                  </a:lnTo>
                  <a:lnTo>
                    <a:pt x="1389" y="872"/>
                  </a:lnTo>
                  <a:lnTo>
                    <a:pt x="1255" y="987"/>
                  </a:lnTo>
                  <a:lnTo>
                    <a:pt x="1121" y="1121"/>
                  </a:lnTo>
                  <a:lnTo>
                    <a:pt x="996" y="1245"/>
                  </a:lnTo>
                  <a:lnTo>
                    <a:pt x="872" y="1389"/>
                  </a:lnTo>
                  <a:lnTo>
                    <a:pt x="757" y="1533"/>
                  </a:lnTo>
                  <a:lnTo>
                    <a:pt x="652" y="1686"/>
                  </a:lnTo>
                  <a:lnTo>
                    <a:pt x="556" y="1839"/>
                  </a:lnTo>
                  <a:lnTo>
                    <a:pt x="460" y="2002"/>
                  </a:lnTo>
                  <a:lnTo>
                    <a:pt x="374" y="2165"/>
                  </a:lnTo>
                  <a:lnTo>
                    <a:pt x="297" y="2337"/>
                  </a:lnTo>
                  <a:lnTo>
                    <a:pt x="230" y="2510"/>
                  </a:lnTo>
                  <a:lnTo>
                    <a:pt x="173" y="2682"/>
                  </a:lnTo>
                  <a:lnTo>
                    <a:pt x="115" y="2864"/>
                  </a:lnTo>
                  <a:lnTo>
                    <a:pt x="77" y="3046"/>
                  </a:lnTo>
                  <a:lnTo>
                    <a:pt x="39" y="3237"/>
                  </a:lnTo>
                  <a:lnTo>
                    <a:pt x="20" y="3429"/>
                  </a:lnTo>
                  <a:lnTo>
                    <a:pt x="0" y="3621"/>
                  </a:lnTo>
                  <a:lnTo>
                    <a:pt x="0" y="3822"/>
                  </a:lnTo>
                  <a:lnTo>
                    <a:pt x="1217" y="3822"/>
                  </a:lnTo>
                  <a:lnTo>
                    <a:pt x="1217" y="3688"/>
                  </a:lnTo>
                  <a:lnTo>
                    <a:pt x="1226" y="3554"/>
                  </a:lnTo>
                  <a:lnTo>
                    <a:pt x="1246" y="3419"/>
                  </a:lnTo>
                  <a:lnTo>
                    <a:pt x="1265" y="3295"/>
                  </a:lnTo>
                  <a:lnTo>
                    <a:pt x="1303" y="3170"/>
                  </a:lnTo>
                  <a:lnTo>
                    <a:pt x="1332" y="3046"/>
                  </a:lnTo>
                  <a:lnTo>
                    <a:pt x="1370" y="2921"/>
                  </a:lnTo>
                  <a:lnTo>
                    <a:pt x="1418" y="2806"/>
                  </a:lnTo>
                  <a:lnTo>
                    <a:pt x="1475" y="2691"/>
                  </a:lnTo>
                  <a:lnTo>
                    <a:pt x="1533" y="2577"/>
                  </a:lnTo>
                  <a:lnTo>
                    <a:pt x="1590" y="2471"/>
                  </a:lnTo>
                  <a:lnTo>
                    <a:pt x="1667" y="2366"/>
                  </a:lnTo>
                  <a:lnTo>
                    <a:pt x="1734" y="2260"/>
                  </a:lnTo>
                  <a:lnTo>
                    <a:pt x="1811" y="2165"/>
                  </a:lnTo>
                  <a:lnTo>
                    <a:pt x="1897" y="2069"/>
                  </a:lnTo>
                  <a:lnTo>
                    <a:pt x="1983" y="1973"/>
                  </a:lnTo>
                  <a:lnTo>
                    <a:pt x="2069" y="1887"/>
                  </a:lnTo>
                  <a:lnTo>
                    <a:pt x="2165" y="1810"/>
                  </a:lnTo>
                  <a:lnTo>
                    <a:pt x="2261" y="1734"/>
                  </a:lnTo>
                  <a:lnTo>
                    <a:pt x="2366" y="1657"/>
                  </a:lnTo>
                  <a:lnTo>
                    <a:pt x="2472" y="1590"/>
                  </a:lnTo>
                  <a:lnTo>
                    <a:pt x="2586" y="1523"/>
                  </a:lnTo>
                  <a:lnTo>
                    <a:pt x="2692" y="1465"/>
                  </a:lnTo>
                  <a:lnTo>
                    <a:pt x="2807" y="1418"/>
                  </a:lnTo>
                  <a:lnTo>
                    <a:pt x="2931" y="1370"/>
                  </a:lnTo>
                  <a:lnTo>
                    <a:pt x="3046" y="1331"/>
                  </a:lnTo>
                  <a:lnTo>
                    <a:pt x="3171" y="1293"/>
                  </a:lnTo>
                  <a:lnTo>
                    <a:pt x="3295" y="1264"/>
                  </a:lnTo>
                  <a:lnTo>
                    <a:pt x="3429" y="1245"/>
                  </a:lnTo>
                  <a:lnTo>
                    <a:pt x="3554" y="1226"/>
                  </a:lnTo>
                  <a:lnTo>
                    <a:pt x="3688" y="1216"/>
                  </a:lnTo>
                  <a:lnTo>
                    <a:pt x="10479" y="1216"/>
                  </a:lnTo>
                  <a:lnTo>
                    <a:pt x="10613" y="1226"/>
                  </a:lnTo>
                  <a:lnTo>
                    <a:pt x="10737" y="1245"/>
                  </a:lnTo>
                  <a:lnTo>
                    <a:pt x="10872" y="1264"/>
                  </a:lnTo>
                  <a:lnTo>
                    <a:pt x="10996" y="1293"/>
                  </a:lnTo>
                  <a:lnTo>
                    <a:pt x="11121" y="1331"/>
                  </a:lnTo>
                  <a:lnTo>
                    <a:pt x="11235" y="1370"/>
                  </a:lnTo>
                  <a:lnTo>
                    <a:pt x="11360" y="1418"/>
                  </a:lnTo>
                  <a:lnTo>
                    <a:pt x="11475" y="1465"/>
                  </a:lnTo>
                  <a:lnTo>
                    <a:pt x="11590" y="1523"/>
                  </a:lnTo>
                  <a:lnTo>
                    <a:pt x="11695" y="1590"/>
                  </a:lnTo>
                  <a:lnTo>
                    <a:pt x="11801" y="1657"/>
                  </a:lnTo>
                  <a:lnTo>
                    <a:pt x="11906" y="1734"/>
                  </a:lnTo>
                  <a:lnTo>
                    <a:pt x="12002" y="1810"/>
                  </a:lnTo>
                  <a:lnTo>
                    <a:pt x="12098" y="1887"/>
                  </a:lnTo>
                  <a:lnTo>
                    <a:pt x="12184" y="1973"/>
                  </a:lnTo>
                  <a:lnTo>
                    <a:pt x="12270" y="2069"/>
                  </a:lnTo>
                  <a:lnTo>
                    <a:pt x="12356" y="2165"/>
                  </a:lnTo>
                  <a:lnTo>
                    <a:pt x="12433" y="2260"/>
                  </a:lnTo>
                  <a:lnTo>
                    <a:pt x="12509" y="2366"/>
                  </a:lnTo>
                  <a:lnTo>
                    <a:pt x="12576" y="2471"/>
                  </a:lnTo>
                  <a:lnTo>
                    <a:pt x="12634" y="2577"/>
                  </a:lnTo>
                  <a:lnTo>
                    <a:pt x="12691" y="2691"/>
                  </a:lnTo>
                  <a:lnTo>
                    <a:pt x="12749" y="2806"/>
                  </a:lnTo>
                  <a:lnTo>
                    <a:pt x="12797" y="2921"/>
                  </a:lnTo>
                  <a:lnTo>
                    <a:pt x="12835" y="3046"/>
                  </a:lnTo>
                  <a:lnTo>
                    <a:pt x="12873" y="3170"/>
                  </a:lnTo>
                  <a:lnTo>
                    <a:pt x="12902" y="3295"/>
                  </a:lnTo>
                  <a:lnTo>
                    <a:pt x="12921" y="3419"/>
                  </a:lnTo>
                  <a:lnTo>
                    <a:pt x="12940" y="3554"/>
                  </a:lnTo>
                  <a:lnTo>
                    <a:pt x="12950" y="3688"/>
                  </a:lnTo>
                  <a:lnTo>
                    <a:pt x="12950" y="3822"/>
                  </a:lnTo>
                  <a:lnTo>
                    <a:pt x="14166" y="3822"/>
                  </a:lnTo>
                  <a:lnTo>
                    <a:pt x="14166" y="3621"/>
                  </a:lnTo>
                  <a:lnTo>
                    <a:pt x="14147" y="3429"/>
                  </a:lnTo>
                  <a:lnTo>
                    <a:pt x="14128" y="3237"/>
                  </a:lnTo>
                  <a:lnTo>
                    <a:pt x="14090" y="3046"/>
                  </a:lnTo>
                  <a:lnTo>
                    <a:pt x="14051" y="2864"/>
                  </a:lnTo>
                  <a:lnTo>
                    <a:pt x="13994" y="2682"/>
                  </a:lnTo>
                  <a:lnTo>
                    <a:pt x="13936" y="2510"/>
                  </a:lnTo>
                  <a:lnTo>
                    <a:pt x="13869" y="2337"/>
                  </a:lnTo>
                  <a:lnTo>
                    <a:pt x="13793" y="2165"/>
                  </a:lnTo>
                  <a:lnTo>
                    <a:pt x="13707" y="2002"/>
                  </a:lnTo>
                  <a:lnTo>
                    <a:pt x="13611" y="1839"/>
                  </a:lnTo>
                  <a:lnTo>
                    <a:pt x="13515" y="1686"/>
                  </a:lnTo>
                  <a:lnTo>
                    <a:pt x="13410" y="1533"/>
                  </a:lnTo>
                  <a:lnTo>
                    <a:pt x="13295" y="1389"/>
                  </a:lnTo>
                  <a:lnTo>
                    <a:pt x="13170" y="1245"/>
                  </a:lnTo>
                  <a:lnTo>
                    <a:pt x="13046" y="1121"/>
                  </a:lnTo>
                  <a:lnTo>
                    <a:pt x="12912" y="987"/>
                  </a:lnTo>
                  <a:lnTo>
                    <a:pt x="12778" y="872"/>
                  </a:lnTo>
                  <a:lnTo>
                    <a:pt x="12634" y="757"/>
                  </a:lnTo>
                  <a:lnTo>
                    <a:pt x="12481" y="651"/>
                  </a:lnTo>
                  <a:lnTo>
                    <a:pt x="12327" y="546"/>
                  </a:lnTo>
                  <a:lnTo>
                    <a:pt x="12165" y="460"/>
                  </a:lnTo>
                  <a:lnTo>
                    <a:pt x="12002" y="374"/>
                  </a:lnTo>
                  <a:lnTo>
                    <a:pt x="11829" y="297"/>
                  </a:lnTo>
                  <a:lnTo>
                    <a:pt x="11657" y="230"/>
                  </a:lnTo>
                  <a:lnTo>
                    <a:pt x="11475" y="163"/>
                  </a:lnTo>
                  <a:lnTo>
                    <a:pt x="11303" y="115"/>
                  </a:lnTo>
                  <a:lnTo>
                    <a:pt x="11111" y="77"/>
                  </a:lnTo>
                  <a:lnTo>
                    <a:pt x="10929" y="38"/>
                  </a:lnTo>
                  <a:lnTo>
                    <a:pt x="10737" y="19"/>
                  </a:lnTo>
                  <a:lnTo>
                    <a:pt x="1053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2"/>
            <p:cNvSpPr/>
            <p:nvPr/>
          </p:nvSpPr>
          <p:spPr>
            <a:xfrm>
              <a:off x="2991123" y="3677925"/>
              <a:ext cx="129732" cy="201774"/>
            </a:xfrm>
            <a:custGeom>
              <a:avLst/>
              <a:gdLst/>
              <a:ahLst/>
              <a:cxnLst/>
              <a:rect l="l" t="t" r="r" b="b"/>
              <a:pathLst>
                <a:path w="3209" h="4991" extrusionOk="0">
                  <a:moveTo>
                    <a:pt x="0" y="1"/>
                  </a:moveTo>
                  <a:lnTo>
                    <a:pt x="603" y="4991"/>
                  </a:lnTo>
                  <a:lnTo>
                    <a:pt x="2605" y="4991"/>
                  </a:lnTo>
                  <a:lnTo>
                    <a:pt x="320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2"/>
            <p:cNvSpPr/>
            <p:nvPr/>
          </p:nvSpPr>
          <p:spPr>
            <a:xfrm>
              <a:off x="2638357" y="3666323"/>
              <a:ext cx="835273" cy="68565"/>
            </a:xfrm>
            <a:custGeom>
              <a:avLst/>
              <a:gdLst/>
              <a:ahLst/>
              <a:cxnLst/>
              <a:rect l="l" t="t" r="r" b="b"/>
              <a:pathLst>
                <a:path w="20661" h="1696" extrusionOk="0">
                  <a:moveTo>
                    <a:pt x="0" y="0"/>
                  </a:moveTo>
                  <a:lnTo>
                    <a:pt x="0" y="1696"/>
                  </a:lnTo>
                  <a:lnTo>
                    <a:pt x="20660" y="1696"/>
                  </a:lnTo>
                  <a:lnTo>
                    <a:pt x="2066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2"/>
            <p:cNvSpPr/>
            <p:nvPr/>
          </p:nvSpPr>
          <p:spPr>
            <a:xfrm>
              <a:off x="2608158" y="3560607"/>
              <a:ext cx="895671" cy="132845"/>
            </a:xfrm>
            <a:custGeom>
              <a:avLst/>
              <a:gdLst/>
              <a:ahLst/>
              <a:cxnLst/>
              <a:rect l="l" t="t" r="r" b="b"/>
              <a:pathLst>
                <a:path w="22155" h="3286" extrusionOk="0">
                  <a:moveTo>
                    <a:pt x="3286" y="0"/>
                  </a:moveTo>
                  <a:lnTo>
                    <a:pt x="3113" y="10"/>
                  </a:lnTo>
                  <a:lnTo>
                    <a:pt x="2950" y="20"/>
                  </a:lnTo>
                  <a:lnTo>
                    <a:pt x="2788" y="39"/>
                  </a:lnTo>
                  <a:lnTo>
                    <a:pt x="2625" y="68"/>
                  </a:lnTo>
                  <a:lnTo>
                    <a:pt x="2462" y="106"/>
                  </a:lnTo>
                  <a:lnTo>
                    <a:pt x="2309" y="154"/>
                  </a:lnTo>
                  <a:lnTo>
                    <a:pt x="2155" y="202"/>
                  </a:lnTo>
                  <a:lnTo>
                    <a:pt x="2012" y="259"/>
                  </a:lnTo>
                  <a:lnTo>
                    <a:pt x="1858" y="326"/>
                  </a:lnTo>
                  <a:lnTo>
                    <a:pt x="1724" y="403"/>
                  </a:lnTo>
                  <a:lnTo>
                    <a:pt x="1581" y="479"/>
                  </a:lnTo>
                  <a:lnTo>
                    <a:pt x="1447" y="566"/>
                  </a:lnTo>
                  <a:lnTo>
                    <a:pt x="1322" y="652"/>
                  </a:lnTo>
                  <a:lnTo>
                    <a:pt x="1198" y="757"/>
                  </a:lnTo>
                  <a:lnTo>
                    <a:pt x="1083" y="853"/>
                  </a:lnTo>
                  <a:lnTo>
                    <a:pt x="968" y="968"/>
                  </a:lnTo>
                  <a:lnTo>
                    <a:pt x="853" y="1083"/>
                  </a:lnTo>
                  <a:lnTo>
                    <a:pt x="757" y="1198"/>
                  </a:lnTo>
                  <a:lnTo>
                    <a:pt x="652" y="1322"/>
                  </a:lnTo>
                  <a:lnTo>
                    <a:pt x="565" y="1447"/>
                  </a:lnTo>
                  <a:lnTo>
                    <a:pt x="479" y="1581"/>
                  </a:lnTo>
                  <a:lnTo>
                    <a:pt x="403" y="1725"/>
                  </a:lnTo>
                  <a:lnTo>
                    <a:pt x="326" y="1859"/>
                  </a:lnTo>
                  <a:lnTo>
                    <a:pt x="259" y="2012"/>
                  </a:lnTo>
                  <a:lnTo>
                    <a:pt x="201" y="2156"/>
                  </a:lnTo>
                  <a:lnTo>
                    <a:pt x="154" y="2309"/>
                  </a:lnTo>
                  <a:lnTo>
                    <a:pt x="106" y="2462"/>
                  </a:lnTo>
                  <a:lnTo>
                    <a:pt x="67" y="2625"/>
                  </a:lnTo>
                  <a:lnTo>
                    <a:pt x="39" y="2788"/>
                  </a:lnTo>
                  <a:lnTo>
                    <a:pt x="19" y="2951"/>
                  </a:lnTo>
                  <a:lnTo>
                    <a:pt x="10" y="3113"/>
                  </a:lnTo>
                  <a:lnTo>
                    <a:pt x="0" y="3286"/>
                  </a:lnTo>
                  <a:lnTo>
                    <a:pt x="22154" y="3286"/>
                  </a:lnTo>
                  <a:lnTo>
                    <a:pt x="22145" y="3113"/>
                  </a:lnTo>
                  <a:lnTo>
                    <a:pt x="22135" y="2951"/>
                  </a:lnTo>
                  <a:lnTo>
                    <a:pt x="22116" y="2788"/>
                  </a:lnTo>
                  <a:lnTo>
                    <a:pt x="22087" y="2625"/>
                  </a:lnTo>
                  <a:lnTo>
                    <a:pt x="22049" y="2462"/>
                  </a:lnTo>
                  <a:lnTo>
                    <a:pt x="22001" y="2309"/>
                  </a:lnTo>
                  <a:lnTo>
                    <a:pt x="21953" y="2156"/>
                  </a:lnTo>
                  <a:lnTo>
                    <a:pt x="21896" y="2012"/>
                  </a:lnTo>
                  <a:lnTo>
                    <a:pt x="21829" y="1859"/>
                  </a:lnTo>
                  <a:lnTo>
                    <a:pt x="21752" y="1725"/>
                  </a:lnTo>
                  <a:lnTo>
                    <a:pt x="21676" y="1581"/>
                  </a:lnTo>
                  <a:lnTo>
                    <a:pt x="21589" y="1447"/>
                  </a:lnTo>
                  <a:lnTo>
                    <a:pt x="21503" y="1322"/>
                  </a:lnTo>
                  <a:lnTo>
                    <a:pt x="21407" y="1198"/>
                  </a:lnTo>
                  <a:lnTo>
                    <a:pt x="21302" y="1083"/>
                  </a:lnTo>
                  <a:lnTo>
                    <a:pt x="21187" y="968"/>
                  </a:lnTo>
                  <a:lnTo>
                    <a:pt x="21082" y="853"/>
                  </a:lnTo>
                  <a:lnTo>
                    <a:pt x="20957" y="757"/>
                  </a:lnTo>
                  <a:lnTo>
                    <a:pt x="20833" y="652"/>
                  </a:lnTo>
                  <a:lnTo>
                    <a:pt x="20708" y="566"/>
                  </a:lnTo>
                  <a:lnTo>
                    <a:pt x="20574" y="479"/>
                  </a:lnTo>
                  <a:lnTo>
                    <a:pt x="20430" y="403"/>
                  </a:lnTo>
                  <a:lnTo>
                    <a:pt x="20296" y="326"/>
                  </a:lnTo>
                  <a:lnTo>
                    <a:pt x="20153" y="259"/>
                  </a:lnTo>
                  <a:lnTo>
                    <a:pt x="19999" y="202"/>
                  </a:lnTo>
                  <a:lnTo>
                    <a:pt x="19846" y="154"/>
                  </a:lnTo>
                  <a:lnTo>
                    <a:pt x="19693" y="106"/>
                  </a:lnTo>
                  <a:lnTo>
                    <a:pt x="19530" y="68"/>
                  </a:lnTo>
                  <a:lnTo>
                    <a:pt x="19367" y="39"/>
                  </a:lnTo>
                  <a:lnTo>
                    <a:pt x="19204" y="20"/>
                  </a:lnTo>
                  <a:lnTo>
                    <a:pt x="19042" y="10"/>
                  </a:lnTo>
                  <a:lnTo>
                    <a:pt x="188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2"/>
            <p:cNvSpPr/>
            <p:nvPr/>
          </p:nvSpPr>
          <p:spPr>
            <a:xfrm>
              <a:off x="2727418" y="3376301"/>
              <a:ext cx="506516" cy="60439"/>
            </a:xfrm>
            <a:custGeom>
              <a:avLst/>
              <a:gdLst/>
              <a:ahLst/>
              <a:cxnLst/>
              <a:rect l="l" t="t" r="r" b="b"/>
              <a:pathLst>
                <a:path w="12529" h="1495" extrusionOk="0">
                  <a:moveTo>
                    <a:pt x="39" y="0"/>
                  </a:moveTo>
                  <a:lnTo>
                    <a:pt x="0" y="537"/>
                  </a:lnTo>
                  <a:lnTo>
                    <a:pt x="12481" y="1494"/>
                  </a:lnTo>
                  <a:lnTo>
                    <a:pt x="12529" y="949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87A0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2"/>
            <p:cNvSpPr/>
            <p:nvPr/>
          </p:nvSpPr>
          <p:spPr>
            <a:xfrm>
              <a:off x="2636821" y="1931606"/>
              <a:ext cx="169998" cy="314445"/>
            </a:xfrm>
            <a:custGeom>
              <a:avLst/>
              <a:gdLst/>
              <a:ahLst/>
              <a:cxnLst/>
              <a:rect l="l" t="t" r="r" b="b"/>
              <a:pathLst>
                <a:path w="4205" h="7778" extrusionOk="0">
                  <a:moveTo>
                    <a:pt x="1839" y="0"/>
                  </a:moveTo>
                  <a:lnTo>
                    <a:pt x="1782" y="20"/>
                  </a:lnTo>
                  <a:lnTo>
                    <a:pt x="1724" y="48"/>
                  </a:lnTo>
                  <a:lnTo>
                    <a:pt x="1686" y="96"/>
                  </a:lnTo>
                  <a:lnTo>
                    <a:pt x="1648" y="144"/>
                  </a:lnTo>
                  <a:lnTo>
                    <a:pt x="1628" y="202"/>
                  </a:lnTo>
                  <a:lnTo>
                    <a:pt x="0" y="7663"/>
                  </a:lnTo>
                  <a:lnTo>
                    <a:pt x="517" y="7778"/>
                  </a:lnTo>
                  <a:lnTo>
                    <a:pt x="2069" y="671"/>
                  </a:lnTo>
                  <a:lnTo>
                    <a:pt x="3946" y="1744"/>
                  </a:lnTo>
                  <a:lnTo>
                    <a:pt x="4205" y="1293"/>
                  </a:lnTo>
                  <a:lnTo>
                    <a:pt x="2011" y="29"/>
                  </a:lnTo>
                  <a:lnTo>
                    <a:pt x="1964" y="10"/>
                  </a:lnTo>
                  <a:lnTo>
                    <a:pt x="18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2"/>
            <p:cNvSpPr/>
            <p:nvPr/>
          </p:nvSpPr>
          <p:spPr>
            <a:xfrm>
              <a:off x="2378129" y="3053371"/>
              <a:ext cx="1130353" cy="532066"/>
            </a:xfrm>
            <a:custGeom>
              <a:avLst/>
              <a:gdLst/>
              <a:ahLst/>
              <a:cxnLst/>
              <a:rect l="l" t="t" r="r" b="b"/>
              <a:pathLst>
                <a:path w="27960" h="13161" extrusionOk="0">
                  <a:moveTo>
                    <a:pt x="13975" y="0"/>
                  </a:moveTo>
                  <a:lnTo>
                    <a:pt x="13458" y="278"/>
                  </a:lnTo>
                  <a:lnTo>
                    <a:pt x="12079" y="1006"/>
                  </a:lnTo>
                  <a:lnTo>
                    <a:pt x="11159" y="1504"/>
                  </a:lnTo>
                  <a:lnTo>
                    <a:pt x="10125" y="2069"/>
                  </a:lnTo>
                  <a:lnTo>
                    <a:pt x="9014" y="2682"/>
                  </a:lnTo>
                  <a:lnTo>
                    <a:pt x="7865" y="3343"/>
                  </a:lnTo>
                  <a:lnTo>
                    <a:pt x="6715" y="4023"/>
                  </a:lnTo>
                  <a:lnTo>
                    <a:pt x="6140" y="4368"/>
                  </a:lnTo>
                  <a:lnTo>
                    <a:pt x="5585" y="4713"/>
                  </a:lnTo>
                  <a:lnTo>
                    <a:pt x="5039" y="5048"/>
                  </a:lnTo>
                  <a:lnTo>
                    <a:pt x="4522" y="5393"/>
                  </a:lnTo>
                  <a:lnTo>
                    <a:pt x="4024" y="5718"/>
                  </a:lnTo>
                  <a:lnTo>
                    <a:pt x="3554" y="6044"/>
                  </a:lnTo>
                  <a:lnTo>
                    <a:pt x="3123" y="6360"/>
                  </a:lnTo>
                  <a:lnTo>
                    <a:pt x="2721" y="6667"/>
                  </a:lnTo>
                  <a:lnTo>
                    <a:pt x="2367" y="6954"/>
                  </a:lnTo>
                  <a:lnTo>
                    <a:pt x="2060" y="7222"/>
                  </a:lnTo>
                  <a:lnTo>
                    <a:pt x="1917" y="7356"/>
                  </a:lnTo>
                  <a:lnTo>
                    <a:pt x="1792" y="7481"/>
                  </a:lnTo>
                  <a:lnTo>
                    <a:pt x="1687" y="7605"/>
                  </a:lnTo>
                  <a:lnTo>
                    <a:pt x="1591" y="7720"/>
                  </a:lnTo>
                  <a:lnTo>
                    <a:pt x="1514" y="7835"/>
                  </a:lnTo>
                  <a:lnTo>
                    <a:pt x="1447" y="7940"/>
                  </a:lnTo>
                  <a:lnTo>
                    <a:pt x="1399" y="8036"/>
                  </a:lnTo>
                  <a:lnTo>
                    <a:pt x="1361" y="8132"/>
                  </a:lnTo>
                  <a:lnTo>
                    <a:pt x="1" y="13160"/>
                  </a:lnTo>
                  <a:lnTo>
                    <a:pt x="22787" y="12136"/>
                  </a:lnTo>
                  <a:lnTo>
                    <a:pt x="27959" y="2874"/>
                  </a:lnTo>
                  <a:lnTo>
                    <a:pt x="13975" y="0"/>
                  </a:lnTo>
                  <a:close/>
                </a:path>
              </a:pathLst>
            </a:custGeom>
            <a:solidFill>
              <a:srgbClr val="D2D8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2"/>
            <p:cNvSpPr/>
            <p:nvPr/>
          </p:nvSpPr>
          <p:spPr>
            <a:xfrm>
              <a:off x="2548892" y="2179787"/>
              <a:ext cx="691229" cy="743906"/>
            </a:xfrm>
            <a:custGeom>
              <a:avLst/>
              <a:gdLst/>
              <a:ahLst/>
              <a:cxnLst/>
              <a:rect l="l" t="t" r="r" b="b"/>
              <a:pathLst>
                <a:path w="17098" h="18401" extrusionOk="0">
                  <a:moveTo>
                    <a:pt x="16169" y="1"/>
                  </a:moveTo>
                  <a:lnTo>
                    <a:pt x="16102" y="11"/>
                  </a:lnTo>
                  <a:lnTo>
                    <a:pt x="15958" y="49"/>
                  </a:lnTo>
                  <a:lnTo>
                    <a:pt x="15805" y="106"/>
                  </a:lnTo>
                  <a:lnTo>
                    <a:pt x="15651" y="192"/>
                  </a:lnTo>
                  <a:lnTo>
                    <a:pt x="15489" y="298"/>
                  </a:lnTo>
                  <a:lnTo>
                    <a:pt x="15316" y="422"/>
                  </a:lnTo>
                  <a:lnTo>
                    <a:pt x="15134" y="566"/>
                  </a:lnTo>
                  <a:lnTo>
                    <a:pt x="14962" y="729"/>
                  </a:lnTo>
                  <a:lnTo>
                    <a:pt x="14770" y="911"/>
                  </a:lnTo>
                  <a:lnTo>
                    <a:pt x="14579" y="1112"/>
                  </a:lnTo>
                  <a:lnTo>
                    <a:pt x="14387" y="1323"/>
                  </a:lnTo>
                  <a:lnTo>
                    <a:pt x="14186" y="1553"/>
                  </a:lnTo>
                  <a:lnTo>
                    <a:pt x="13985" y="1792"/>
                  </a:lnTo>
                  <a:lnTo>
                    <a:pt x="13573" y="2319"/>
                  </a:lnTo>
                  <a:lnTo>
                    <a:pt x="13152" y="2884"/>
                  </a:lnTo>
                  <a:lnTo>
                    <a:pt x="12721" y="3487"/>
                  </a:lnTo>
                  <a:lnTo>
                    <a:pt x="12290" y="4120"/>
                  </a:lnTo>
                  <a:lnTo>
                    <a:pt x="11868" y="4780"/>
                  </a:lnTo>
                  <a:lnTo>
                    <a:pt x="11437" y="5441"/>
                  </a:lnTo>
                  <a:lnTo>
                    <a:pt x="11025" y="6121"/>
                  </a:lnTo>
                  <a:lnTo>
                    <a:pt x="10623" y="6792"/>
                  </a:lnTo>
                  <a:lnTo>
                    <a:pt x="10230" y="7453"/>
                  </a:lnTo>
                  <a:lnTo>
                    <a:pt x="9847" y="8094"/>
                  </a:lnTo>
                  <a:lnTo>
                    <a:pt x="9167" y="9301"/>
                  </a:lnTo>
                  <a:lnTo>
                    <a:pt x="8592" y="10345"/>
                  </a:lnTo>
                  <a:lnTo>
                    <a:pt x="8142" y="11169"/>
                  </a:lnTo>
                  <a:lnTo>
                    <a:pt x="7759" y="11907"/>
                  </a:lnTo>
                  <a:lnTo>
                    <a:pt x="202" y="1802"/>
                  </a:lnTo>
                  <a:lnTo>
                    <a:pt x="1" y="3832"/>
                  </a:lnTo>
                  <a:lnTo>
                    <a:pt x="231" y="4455"/>
                  </a:lnTo>
                  <a:lnTo>
                    <a:pt x="489" y="5173"/>
                  </a:lnTo>
                  <a:lnTo>
                    <a:pt x="834" y="6102"/>
                  </a:lnTo>
                  <a:lnTo>
                    <a:pt x="1256" y="7204"/>
                  </a:lnTo>
                  <a:lnTo>
                    <a:pt x="1734" y="8439"/>
                  </a:lnTo>
                  <a:lnTo>
                    <a:pt x="2271" y="9751"/>
                  </a:lnTo>
                  <a:lnTo>
                    <a:pt x="2549" y="10432"/>
                  </a:lnTo>
                  <a:lnTo>
                    <a:pt x="2846" y="11112"/>
                  </a:lnTo>
                  <a:lnTo>
                    <a:pt x="3142" y="11792"/>
                  </a:lnTo>
                  <a:lnTo>
                    <a:pt x="3449" y="12472"/>
                  </a:lnTo>
                  <a:lnTo>
                    <a:pt x="3755" y="13142"/>
                  </a:lnTo>
                  <a:lnTo>
                    <a:pt x="4072" y="13793"/>
                  </a:lnTo>
                  <a:lnTo>
                    <a:pt x="4388" y="14416"/>
                  </a:lnTo>
                  <a:lnTo>
                    <a:pt x="4704" y="15019"/>
                  </a:lnTo>
                  <a:lnTo>
                    <a:pt x="5010" y="15594"/>
                  </a:lnTo>
                  <a:lnTo>
                    <a:pt x="5326" y="16121"/>
                  </a:lnTo>
                  <a:lnTo>
                    <a:pt x="5633" y="16609"/>
                  </a:lnTo>
                  <a:lnTo>
                    <a:pt x="5786" y="16839"/>
                  </a:lnTo>
                  <a:lnTo>
                    <a:pt x="5939" y="17060"/>
                  </a:lnTo>
                  <a:lnTo>
                    <a:pt x="6083" y="17261"/>
                  </a:lnTo>
                  <a:lnTo>
                    <a:pt x="6236" y="17443"/>
                  </a:lnTo>
                  <a:lnTo>
                    <a:pt x="6380" y="17615"/>
                  </a:lnTo>
                  <a:lnTo>
                    <a:pt x="6524" y="17778"/>
                  </a:lnTo>
                  <a:lnTo>
                    <a:pt x="6658" y="17912"/>
                  </a:lnTo>
                  <a:lnTo>
                    <a:pt x="6801" y="18037"/>
                  </a:lnTo>
                  <a:lnTo>
                    <a:pt x="6935" y="18142"/>
                  </a:lnTo>
                  <a:lnTo>
                    <a:pt x="7069" y="18238"/>
                  </a:lnTo>
                  <a:lnTo>
                    <a:pt x="7194" y="18305"/>
                  </a:lnTo>
                  <a:lnTo>
                    <a:pt x="7319" y="18362"/>
                  </a:lnTo>
                  <a:lnTo>
                    <a:pt x="7443" y="18391"/>
                  </a:lnTo>
                  <a:lnTo>
                    <a:pt x="7568" y="18400"/>
                  </a:lnTo>
                  <a:lnTo>
                    <a:pt x="7721" y="18391"/>
                  </a:lnTo>
                  <a:lnTo>
                    <a:pt x="7884" y="18372"/>
                  </a:lnTo>
                  <a:lnTo>
                    <a:pt x="8056" y="18343"/>
                  </a:lnTo>
                  <a:lnTo>
                    <a:pt x="8228" y="18295"/>
                  </a:lnTo>
                  <a:lnTo>
                    <a:pt x="8410" y="18228"/>
                  </a:lnTo>
                  <a:lnTo>
                    <a:pt x="8583" y="18161"/>
                  </a:lnTo>
                  <a:lnTo>
                    <a:pt x="8765" y="18075"/>
                  </a:lnTo>
                  <a:lnTo>
                    <a:pt x="8956" y="17979"/>
                  </a:lnTo>
                  <a:lnTo>
                    <a:pt x="9138" y="17874"/>
                  </a:lnTo>
                  <a:lnTo>
                    <a:pt x="9330" y="17759"/>
                  </a:lnTo>
                  <a:lnTo>
                    <a:pt x="9531" y="17625"/>
                  </a:lnTo>
                  <a:lnTo>
                    <a:pt x="9723" y="17481"/>
                  </a:lnTo>
                  <a:lnTo>
                    <a:pt x="9924" y="17328"/>
                  </a:lnTo>
                  <a:lnTo>
                    <a:pt x="10115" y="17165"/>
                  </a:lnTo>
                  <a:lnTo>
                    <a:pt x="10316" y="17002"/>
                  </a:lnTo>
                  <a:lnTo>
                    <a:pt x="10518" y="16820"/>
                  </a:lnTo>
                  <a:lnTo>
                    <a:pt x="10719" y="16629"/>
                  </a:lnTo>
                  <a:lnTo>
                    <a:pt x="10929" y="16427"/>
                  </a:lnTo>
                  <a:lnTo>
                    <a:pt x="11131" y="16217"/>
                  </a:lnTo>
                  <a:lnTo>
                    <a:pt x="11332" y="15996"/>
                  </a:lnTo>
                  <a:lnTo>
                    <a:pt x="11744" y="15537"/>
                  </a:lnTo>
                  <a:lnTo>
                    <a:pt x="12146" y="15039"/>
                  </a:lnTo>
                  <a:lnTo>
                    <a:pt x="12548" y="14512"/>
                  </a:lnTo>
                  <a:lnTo>
                    <a:pt x="12941" y="13966"/>
                  </a:lnTo>
                  <a:lnTo>
                    <a:pt x="13334" y="13391"/>
                  </a:lnTo>
                  <a:lnTo>
                    <a:pt x="13717" y="12788"/>
                  </a:lnTo>
                  <a:lnTo>
                    <a:pt x="14081" y="12165"/>
                  </a:lnTo>
                  <a:lnTo>
                    <a:pt x="14435" y="11533"/>
                  </a:lnTo>
                  <a:lnTo>
                    <a:pt x="14780" y="10872"/>
                  </a:lnTo>
                  <a:lnTo>
                    <a:pt x="15106" y="10202"/>
                  </a:lnTo>
                  <a:lnTo>
                    <a:pt x="15412" y="9512"/>
                  </a:lnTo>
                  <a:lnTo>
                    <a:pt x="15565" y="9167"/>
                  </a:lnTo>
                  <a:lnTo>
                    <a:pt x="15699" y="8822"/>
                  </a:lnTo>
                  <a:lnTo>
                    <a:pt x="15843" y="8468"/>
                  </a:lnTo>
                  <a:lnTo>
                    <a:pt x="15968" y="8114"/>
                  </a:lnTo>
                  <a:lnTo>
                    <a:pt x="16092" y="7759"/>
                  </a:lnTo>
                  <a:lnTo>
                    <a:pt x="16207" y="7405"/>
                  </a:lnTo>
                  <a:lnTo>
                    <a:pt x="16322" y="7050"/>
                  </a:lnTo>
                  <a:lnTo>
                    <a:pt x="16427" y="6696"/>
                  </a:lnTo>
                  <a:lnTo>
                    <a:pt x="16523" y="6342"/>
                  </a:lnTo>
                  <a:lnTo>
                    <a:pt x="16619" y="5978"/>
                  </a:lnTo>
                  <a:lnTo>
                    <a:pt x="16705" y="5623"/>
                  </a:lnTo>
                  <a:lnTo>
                    <a:pt x="16782" y="5259"/>
                  </a:lnTo>
                  <a:lnTo>
                    <a:pt x="16849" y="4905"/>
                  </a:lnTo>
                  <a:lnTo>
                    <a:pt x="16906" y="4551"/>
                  </a:lnTo>
                  <a:lnTo>
                    <a:pt x="16964" y="4196"/>
                  </a:lnTo>
                  <a:lnTo>
                    <a:pt x="17002" y="3842"/>
                  </a:lnTo>
                  <a:lnTo>
                    <a:pt x="17040" y="3487"/>
                  </a:lnTo>
                  <a:lnTo>
                    <a:pt x="17069" y="3143"/>
                  </a:lnTo>
                  <a:lnTo>
                    <a:pt x="17088" y="2788"/>
                  </a:lnTo>
                  <a:lnTo>
                    <a:pt x="17098" y="2443"/>
                  </a:lnTo>
                  <a:lnTo>
                    <a:pt x="17098" y="2099"/>
                  </a:lnTo>
                  <a:lnTo>
                    <a:pt x="17079" y="1763"/>
                  </a:lnTo>
                  <a:lnTo>
                    <a:pt x="17059" y="1438"/>
                  </a:lnTo>
                  <a:lnTo>
                    <a:pt x="17031" y="1150"/>
                  </a:lnTo>
                  <a:lnTo>
                    <a:pt x="16983" y="901"/>
                  </a:lnTo>
                  <a:lnTo>
                    <a:pt x="16925" y="681"/>
                  </a:lnTo>
                  <a:lnTo>
                    <a:pt x="16858" y="499"/>
                  </a:lnTo>
                  <a:lnTo>
                    <a:pt x="16820" y="413"/>
                  </a:lnTo>
                  <a:lnTo>
                    <a:pt x="16772" y="346"/>
                  </a:lnTo>
                  <a:lnTo>
                    <a:pt x="16734" y="279"/>
                  </a:lnTo>
                  <a:lnTo>
                    <a:pt x="16686" y="221"/>
                  </a:lnTo>
                  <a:lnTo>
                    <a:pt x="16638" y="164"/>
                  </a:lnTo>
                  <a:lnTo>
                    <a:pt x="16590" y="125"/>
                  </a:lnTo>
                  <a:lnTo>
                    <a:pt x="16533" y="87"/>
                  </a:lnTo>
                  <a:lnTo>
                    <a:pt x="16475" y="58"/>
                  </a:lnTo>
                  <a:lnTo>
                    <a:pt x="16418" y="30"/>
                  </a:lnTo>
                  <a:lnTo>
                    <a:pt x="16360" y="20"/>
                  </a:lnTo>
                  <a:lnTo>
                    <a:pt x="16293" y="1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2"/>
            <p:cNvSpPr/>
            <p:nvPr/>
          </p:nvSpPr>
          <p:spPr>
            <a:xfrm>
              <a:off x="2861757" y="2179019"/>
              <a:ext cx="379129" cy="650964"/>
            </a:xfrm>
            <a:custGeom>
              <a:avLst/>
              <a:gdLst/>
              <a:ahLst/>
              <a:cxnLst/>
              <a:rect l="l" t="t" r="r" b="b"/>
              <a:pathLst>
                <a:path w="9378" h="16102" extrusionOk="0">
                  <a:moveTo>
                    <a:pt x="8363" y="1"/>
                  </a:moveTo>
                  <a:lnTo>
                    <a:pt x="8229" y="20"/>
                  </a:lnTo>
                  <a:lnTo>
                    <a:pt x="8094" y="68"/>
                  </a:lnTo>
                  <a:lnTo>
                    <a:pt x="7951" y="125"/>
                  </a:lnTo>
                  <a:lnTo>
                    <a:pt x="7798" y="202"/>
                  </a:lnTo>
                  <a:lnTo>
                    <a:pt x="7644" y="298"/>
                  </a:lnTo>
                  <a:lnTo>
                    <a:pt x="7491" y="413"/>
                  </a:lnTo>
                  <a:lnTo>
                    <a:pt x="7319" y="547"/>
                  </a:lnTo>
                  <a:lnTo>
                    <a:pt x="7156" y="690"/>
                  </a:lnTo>
                  <a:lnTo>
                    <a:pt x="6983" y="844"/>
                  </a:lnTo>
                  <a:lnTo>
                    <a:pt x="6801" y="1016"/>
                  </a:lnTo>
                  <a:lnTo>
                    <a:pt x="6619" y="1198"/>
                  </a:lnTo>
                  <a:lnTo>
                    <a:pt x="6246" y="1610"/>
                  </a:lnTo>
                  <a:lnTo>
                    <a:pt x="5863" y="2060"/>
                  </a:lnTo>
                  <a:lnTo>
                    <a:pt x="5480" y="2549"/>
                  </a:lnTo>
                  <a:lnTo>
                    <a:pt x="5077" y="3066"/>
                  </a:lnTo>
                  <a:lnTo>
                    <a:pt x="4675" y="3612"/>
                  </a:lnTo>
                  <a:lnTo>
                    <a:pt x="4282" y="4186"/>
                  </a:lnTo>
                  <a:lnTo>
                    <a:pt x="3880" y="4771"/>
                  </a:lnTo>
                  <a:lnTo>
                    <a:pt x="3487" y="5365"/>
                  </a:lnTo>
                  <a:lnTo>
                    <a:pt x="3104" y="5958"/>
                  </a:lnTo>
                  <a:lnTo>
                    <a:pt x="2721" y="6562"/>
                  </a:lnTo>
                  <a:lnTo>
                    <a:pt x="2357" y="7146"/>
                  </a:lnTo>
                  <a:lnTo>
                    <a:pt x="2003" y="7730"/>
                  </a:lnTo>
                  <a:lnTo>
                    <a:pt x="1351" y="8822"/>
                  </a:lnTo>
                  <a:lnTo>
                    <a:pt x="786" y="9799"/>
                  </a:lnTo>
                  <a:lnTo>
                    <a:pt x="336" y="10623"/>
                  </a:lnTo>
                  <a:lnTo>
                    <a:pt x="1" y="11226"/>
                  </a:lnTo>
                  <a:lnTo>
                    <a:pt x="3909" y="16102"/>
                  </a:lnTo>
                  <a:lnTo>
                    <a:pt x="4072" y="16063"/>
                  </a:lnTo>
                  <a:lnTo>
                    <a:pt x="4234" y="16015"/>
                  </a:lnTo>
                  <a:lnTo>
                    <a:pt x="4388" y="15967"/>
                  </a:lnTo>
                  <a:lnTo>
                    <a:pt x="4541" y="15900"/>
                  </a:lnTo>
                  <a:lnTo>
                    <a:pt x="4694" y="15833"/>
                  </a:lnTo>
                  <a:lnTo>
                    <a:pt x="4847" y="15757"/>
                  </a:lnTo>
                  <a:lnTo>
                    <a:pt x="5001" y="15671"/>
                  </a:lnTo>
                  <a:lnTo>
                    <a:pt x="5154" y="15575"/>
                  </a:lnTo>
                  <a:lnTo>
                    <a:pt x="5298" y="15469"/>
                  </a:lnTo>
                  <a:lnTo>
                    <a:pt x="5441" y="15354"/>
                  </a:lnTo>
                  <a:lnTo>
                    <a:pt x="5585" y="15240"/>
                  </a:lnTo>
                  <a:lnTo>
                    <a:pt x="5719" y="15115"/>
                  </a:lnTo>
                  <a:lnTo>
                    <a:pt x="5863" y="14981"/>
                  </a:lnTo>
                  <a:lnTo>
                    <a:pt x="5997" y="14847"/>
                  </a:lnTo>
                  <a:lnTo>
                    <a:pt x="6131" y="14703"/>
                  </a:lnTo>
                  <a:lnTo>
                    <a:pt x="6265" y="14550"/>
                  </a:lnTo>
                  <a:lnTo>
                    <a:pt x="6390" y="14387"/>
                  </a:lnTo>
                  <a:lnTo>
                    <a:pt x="6524" y="14224"/>
                  </a:lnTo>
                  <a:lnTo>
                    <a:pt x="6773" y="13870"/>
                  </a:lnTo>
                  <a:lnTo>
                    <a:pt x="7003" y="13496"/>
                  </a:lnTo>
                  <a:lnTo>
                    <a:pt x="7232" y="13094"/>
                  </a:lnTo>
                  <a:lnTo>
                    <a:pt x="7453" y="12673"/>
                  </a:lnTo>
                  <a:lnTo>
                    <a:pt x="7663" y="12232"/>
                  </a:lnTo>
                  <a:lnTo>
                    <a:pt x="7855" y="11763"/>
                  </a:lnTo>
                  <a:lnTo>
                    <a:pt x="8047" y="11284"/>
                  </a:lnTo>
                  <a:lnTo>
                    <a:pt x="8219" y="10776"/>
                  </a:lnTo>
                  <a:lnTo>
                    <a:pt x="8382" y="10259"/>
                  </a:lnTo>
                  <a:lnTo>
                    <a:pt x="8535" y="9723"/>
                  </a:lnTo>
                  <a:lnTo>
                    <a:pt x="8679" y="9177"/>
                  </a:lnTo>
                  <a:lnTo>
                    <a:pt x="8803" y="8612"/>
                  </a:lnTo>
                  <a:lnTo>
                    <a:pt x="8918" y="8037"/>
                  </a:lnTo>
                  <a:lnTo>
                    <a:pt x="9024" y="7443"/>
                  </a:lnTo>
                  <a:lnTo>
                    <a:pt x="9119" y="6849"/>
                  </a:lnTo>
                  <a:lnTo>
                    <a:pt x="9196" y="6236"/>
                  </a:lnTo>
                  <a:lnTo>
                    <a:pt x="9263" y="5614"/>
                  </a:lnTo>
                  <a:lnTo>
                    <a:pt x="9311" y="4991"/>
                  </a:lnTo>
                  <a:lnTo>
                    <a:pt x="9349" y="4359"/>
                  </a:lnTo>
                  <a:lnTo>
                    <a:pt x="9368" y="3717"/>
                  </a:lnTo>
                  <a:lnTo>
                    <a:pt x="9378" y="3075"/>
                  </a:lnTo>
                  <a:lnTo>
                    <a:pt x="9368" y="2434"/>
                  </a:lnTo>
                  <a:lnTo>
                    <a:pt x="9340" y="1782"/>
                  </a:lnTo>
                  <a:lnTo>
                    <a:pt x="9320" y="1485"/>
                  </a:lnTo>
                  <a:lnTo>
                    <a:pt x="9292" y="1227"/>
                  </a:lnTo>
                  <a:lnTo>
                    <a:pt x="9253" y="987"/>
                  </a:lnTo>
                  <a:lnTo>
                    <a:pt x="9206" y="777"/>
                  </a:lnTo>
                  <a:lnTo>
                    <a:pt x="9148" y="595"/>
                  </a:lnTo>
                  <a:lnTo>
                    <a:pt x="9071" y="441"/>
                  </a:lnTo>
                  <a:lnTo>
                    <a:pt x="8995" y="307"/>
                  </a:lnTo>
                  <a:lnTo>
                    <a:pt x="8909" y="202"/>
                  </a:lnTo>
                  <a:lnTo>
                    <a:pt x="8813" y="116"/>
                  </a:lnTo>
                  <a:lnTo>
                    <a:pt x="8765" y="77"/>
                  </a:lnTo>
                  <a:lnTo>
                    <a:pt x="8717" y="49"/>
                  </a:lnTo>
                  <a:lnTo>
                    <a:pt x="8660" y="30"/>
                  </a:lnTo>
                  <a:lnTo>
                    <a:pt x="8602" y="10"/>
                  </a:lnTo>
                  <a:lnTo>
                    <a:pt x="8487" y="1"/>
                  </a:lnTo>
                  <a:close/>
                </a:path>
              </a:pathLst>
            </a:custGeom>
            <a:solidFill>
              <a:srgbClr val="FF80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2"/>
            <p:cNvSpPr/>
            <p:nvPr/>
          </p:nvSpPr>
          <p:spPr>
            <a:xfrm>
              <a:off x="2947341" y="2125574"/>
              <a:ext cx="715243" cy="1044000"/>
            </a:xfrm>
            <a:custGeom>
              <a:avLst/>
              <a:gdLst/>
              <a:ahLst/>
              <a:cxnLst/>
              <a:rect l="l" t="t" r="r" b="b"/>
              <a:pathLst>
                <a:path w="17692" h="25824" extrusionOk="0">
                  <a:moveTo>
                    <a:pt x="8698" y="1"/>
                  </a:moveTo>
                  <a:lnTo>
                    <a:pt x="8257" y="20"/>
                  </a:lnTo>
                  <a:lnTo>
                    <a:pt x="7816" y="49"/>
                  </a:lnTo>
                  <a:lnTo>
                    <a:pt x="7673" y="68"/>
                  </a:lnTo>
                  <a:lnTo>
                    <a:pt x="7510" y="106"/>
                  </a:lnTo>
                  <a:lnTo>
                    <a:pt x="7338" y="145"/>
                  </a:lnTo>
                  <a:lnTo>
                    <a:pt x="7146" y="202"/>
                  </a:lnTo>
                  <a:lnTo>
                    <a:pt x="6954" y="269"/>
                  </a:lnTo>
                  <a:lnTo>
                    <a:pt x="6744" y="346"/>
                  </a:lnTo>
                  <a:lnTo>
                    <a:pt x="6533" y="432"/>
                  </a:lnTo>
                  <a:lnTo>
                    <a:pt x="6303" y="537"/>
                  </a:lnTo>
                  <a:lnTo>
                    <a:pt x="6073" y="652"/>
                  </a:lnTo>
                  <a:lnTo>
                    <a:pt x="5834" y="777"/>
                  </a:lnTo>
                  <a:lnTo>
                    <a:pt x="5594" y="911"/>
                  </a:lnTo>
                  <a:lnTo>
                    <a:pt x="5345" y="1064"/>
                  </a:lnTo>
                  <a:lnTo>
                    <a:pt x="5096" y="1227"/>
                  </a:lnTo>
                  <a:lnTo>
                    <a:pt x="4838" y="1409"/>
                  </a:lnTo>
                  <a:lnTo>
                    <a:pt x="4579" y="1601"/>
                  </a:lnTo>
                  <a:lnTo>
                    <a:pt x="4320" y="1802"/>
                  </a:lnTo>
                  <a:lnTo>
                    <a:pt x="4062" y="2012"/>
                  </a:lnTo>
                  <a:lnTo>
                    <a:pt x="3813" y="2252"/>
                  </a:lnTo>
                  <a:lnTo>
                    <a:pt x="3554" y="2491"/>
                  </a:lnTo>
                  <a:lnTo>
                    <a:pt x="3305" y="2750"/>
                  </a:lnTo>
                  <a:lnTo>
                    <a:pt x="3056" y="3028"/>
                  </a:lnTo>
                  <a:lnTo>
                    <a:pt x="2807" y="3315"/>
                  </a:lnTo>
                  <a:lnTo>
                    <a:pt x="2568" y="3612"/>
                  </a:lnTo>
                  <a:lnTo>
                    <a:pt x="2338" y="3928"/>
                  </a:lnTo>
                  <a:lnTo>
                    <a:pt x="2117" y="4263"/>
                  </a:lnTo>
                  <a:lnTo>
                    <a:pt x="1897" y="4608"/>
                  </a:lnTo>
                  <a:lnTo>
                    <a:pt x="1686" y="4962"/>
                  </a:lnTo>
                  <a:lnTo>
                    <a:pt x="1495" y="5346"/>
                  </a:lnTo>
                  <a:lnTo>
                    <a:pt x="1303" y="5738"/>
                  </a:lnTo>
                  <a:lnTo>
                    <a:pt x="1131" y="6141"/>
                  </a:lnTo>
                  <a:lnTo>
                    <a:pt x="968" y="6562"/>
                  </a:lnTo>
                  <a:lnTo>
                    <a:pt x="824" y="7003"/>
                  </a:lnTo>
                  <a:lnTo>
                    <a:pt x="738" y="7280"/>
                  </a:lnTo>
                  <a:lnTo>
                    <a:pt x="662" y="7568"/>
                  </a:lnTo>
                  <a:lnTo>
                    <a:pt x="585" y="7865"/>
                  </a:lnTo>
                  <a:lnTo>
                    <a:pt x="518" y="8171"/>
                  </a:lnTo>
                  <a:lnTo>
                    <a:pt x="451" y="8478"/>
                  </a:lnTo>
                  <a:lnTo>
                    <a:pt x="393" y="8784"/>
                  </a:lnTo>
                  <a:lnTo>
                    <a:pt x="288" y="9435"/>
                  </a:lnTo>
                  <a:lnTo>
                    <a:pt x="202" y="10096"/>
                  </a:lnTo>
                  <a:lnTo>
                    <a:pt x="135" y="10776"/>
                  </a:lnTo>
                  <a:lnTo>
                    <a:pt x="77" y="11466"/>
                  </a:lnTo>
                  <a:lnTo>
                    <a:pt x="39" y="12165"/>
                  </a:lnTo>
                  <a:lnTo>
                    <a:pt x="10" y="12874"/>
                  </a:lnTo>
                  <a:lnTo>
                    <a:pt x="1" y="13583"/>
                  </a:lnTo>
                  <a:lnTo>
                    <a:pt x="1" y="14301"/>
                  </a:lnTo>
                  <a:lnTo>
                    <a:pt x="10" y="15010"/>
                  </a:lnTo>
                  <a:lnTo>
                    <a:pt x="29" y="15709"/>
                  </a:lnTo>
                  <a:lnTo>
                    <a:pt x="49" y="16408"/>
                  </a:lnTo>
                  <a:lnTo>
                    <a:pt x="87" y="17098"/>
                  </a:lnTo>
                  <a:lnTo>
                    <a:pt x="125" y="17768"/>
                  </a:lnTo>
                  <a:lnTo>
                    <a:pt x="173" y="18420"/>
                  </a:lnTo>
                  <a:lnTo>
                    <a:pt x="221" y="19061"/>
                  </a:lnTo>
                  <a:lnTo>
                    <a:pt x="336" y="20249"/>
                  </a:lnTo>
                  <a:lnTo>
                    <a:pt x="451" y="21331"/>
                  </a:lnTo>
                  <a:lnTo>
                    <a:pt x="566" y="22270"/>
                  </a:lnTo>
                  <a:lnTo>
                    <a:pt x="662" y="23036"/>
                  </a:lnTo>
                  <a:lnTo>
                    <a:pt x="748" y="23621"/>
                  </a:lnTo>
                  <a:lnTo>
                    <a:pt x="824" y="24109"/>
                  </a:lnTo>
                  <a:lnTo>
                    <a:pt x="13879" y="25824"/>
                  </a:lnTo>
                  <a:lnTo>
                    <a:pt x="14042" y="25546"/>
                  </a:lnTo>
                  <a:lnTo>
                    <a:pt x="14224" y="25201"/>
                  </a:lnTo>
                  <a:lnTo>
                    <a:pt x="14473" y="24722"/>
                  </a:lnTo>
                  <a:lnTo>
                    <a:pt x="14761" y="24128"/>
                  </a:lnTo>
                  <a:lnTo>
                    <a:pt x="14914" y="23774"/>
                  </a:lnTo>
                  <a:lnTo>
                    <a:pt x="15086" y="23400"/>
                  </a:lnTo>
                  <a:lnTo>
                    <a:pt x="15249" y="22988"/>
                  </a:lnTo>
                  <a:lnTo>
                    <a:pt x="15431" y="22557"/>
                  </a:lnTo>
                  <a:lnTo>
                    <a:pt x="15603" y="22098"/>
                  </a:lnTo>
                  <a:lnTo>
                    <a:pt x="15785" y="21600"/>
                  </a:lnTo>
                  <a:lnTo>
                    <a:pt x="15958" y="21082"/>
                  </a:lnTo>
                  <a:lnTo>
                    <a:pt x="16140" y="20536"/>
                  </a:lnTo>
                  <a:lnTo>
                    <a:pt x="16312" y="19962"/>
                  </a:lnTo>
                  <a:lnTo>
                    <a:pt x="16485" y="19368"/>
                  </a:lnTo>
                  <a:lnTo>
                    <a:pt x="16647" y="18736"/>
                  </a:lnTo>
                  <a:lnTo>
                    <a:pt x="16801" y="18094"/>
                  </a:lnTo>
                  <a:lnTo>
                    <a:pt x="16954" y="17414"/>
                  </a:lnTo>
                  <a:lnTo>
                    <a:pt x="17098" y="16724"/>
                  </a:lnTo>
                  <a:lnTo>
                    <a:pt x="17222" y="15996"/>
                  </a:lnTo>
                  <a:lnTo>
                    <a:pt x="17337" y="15259"/>
                  </a:lnTo>
                  <a:lnTo>
                    <a:pt x="17442" y="14493"/>
                  </a:lnTo>
                  <a:lnTo>
                    <a:pt x="17529" y="13707"/>
                  </a:lnTo>
                  <a:lnTo>
                    <a:pt x="17596" y="12893"/>
                  </a:lnTo>
                  <a:lnTo>
                    <a:pt x="17644" y="12069"/>
                  </a:lnTo>
                  <a:lnTo>
                    <a:pt x="17682" y="11217"/>
                  </a:lnTo>
                  <a:lnTo>
                    <a:pt x="17691" y="10355"/>
                  </a:lnTo>
                  <a:lnTo>
                    <a:pt x="17682" y="9972"/>
                  </a:lnTo>
                  <a:lnTo>
                    <a:pt x="17672" y="9608"/>
                  </a:lnTo>
                  <a:lnTo>
                    <a:pt x="17653" y="9244"/>
                  </a:lnTo>
                  <a:lnTo>
                    <a:pt x="17634" y="8889"/>
                  </a:lnTo>
                  <a:lnTo>
                    <a:pt x="17596" y="8545"/>
                  </a:lnTo>
                  <a:lnTo>
                    <a:pt x="17557" y="8209"/>
                  </a:lnTo>
                  <a:lnTo>
                    <a:pt x="17509" y="7884"/>
                  </a:lnTo>
                  <a:lnTo>
                    <a:pt x="17452" y="7558"/>
                  </a:lnTo>
                  <a:lnTo>
                    <a:pt x="17395" y="7242"/>
                  </a:lnTo>
                  <a:lnTo>
                    <a:pt x="17327" y="6936"/>
                  </a:lnTo>
                  <a:lnTo>
                    <a:pt x="17260" y="6639"/>
                  </a:lnTo>
                  <a:lnTo>
                    <a:pt x="17174" y="6351"/>
                  </a:lnTo>
                  <a:lnTo>
                    <a:pt x="17088" y="6064"/>
                  </a:lnTo>
                  <a:lnTo>
                    <a:pt x="17002" y="5786"/>
                  </a:lnTo>
                  <a:lnTo>
                    <a:pt x="16906" y="5518"/>
                  </a:lnTo>
                  <a:lnTo>
                    <a:pt x="16801" y="5250"/>
                  </a:lnTo>
                  <a:lnTo>
                    <a:pt x="16695" y="5001"/>
                  </a:lnTo>
                  <a:lnTo>
                    <a:pt x="16580" y="4752"/>
                  </a:lnTo>
                  <a:lnTo>
                    <a:pt x="16456" y="4503"/>
                  </a:lnTo>
                  <a:lnTo>
                    <a:pt x="16331" y="4273"/>
                  </a:lnTo>
                  <a:lnTo>
                    <a:pt x="16207" y="4043"/>
                  </a:lnTo>
                  <a:lnTo>
                    <a:pt x="16073" y="3823"/>
                  </a:lnTo>
                  <a:lnTo>
                    <a:pt x="15939" y="3612"/>
                  </a:lnTo>
                  <a:lnTo>
                    <a:pt x="15795" y="3401"/>
                  </a:lnTo>
                  <a:lnTo>
                    <a:pt x="15642" y="3200"/>
                  </a:lnTo>
                  <a:lnTo>
                    <a:pt x="15488" y="3009"/>
                  </a:lnTo>
                  <a:lnTo>
                    <a:pt x="15335" y="2817"/>
                  </a:lnTo>
                  <a:lnTo>
                    <a:pt x="15172" y="2645"/>
                  </a:lnTo>
                  <a:lnTo>
                    <a:pt x="15010" y="2463"/>
                  </a:lnTo>
                  <a:lnTo>
                    <a:pt x="14847" y="2300"/>
                  </a:lnTo>
                  <a:lnTo>
                    <a:pt x="14674" y="2137"/>
                  </a:lnTo>
                  <a:lnTo>
                    <a:pt x="14492" y="1984"/>
                  </a:lnTo>
                  <a:lnTo>
                    <a:pt x="14320" y="1830"/>
                  </a:lnTo>
                  <a:lnTo>
                    <a:pt x="14138" y="1687"/>
                  </a:lnTo>
                  <a:lnTo>
                    <a:pt x="13946" y="1553"/>
                  </a:lnTo>
                  <a:lnTo>
                    <a:pt x="13764" y="1419"/>
                  </a:lnTo>
                  <a:lnTo>
                    <a:pt x="13573" y="1304"/>
                  </a:lnTo>
                  <a:lnTo>
                    <a:pt x="13381" y="1179"/>
                  </a:lnTo>
                  <a:lnTo>
                    <a:pt x="13180" y="1064"/>
                  </a:lnTo>
                  <a:lnTo>
                    <a:pt x="12979" y="959"/>
                  </a:lnTo>
                  <a:lnTo>
                    <a:pt x="12778" y="863"/>
                  </a:lnTo>
                  <a:lnTo>
                    <a:pt x="12577" y="767"/>
                  </a:lnTo>
                  <a:lnTo>
                    <a:pt x="12376" y="681"/>
                  </a:lnTo>
                  <a:lnTo>
                    <a:pt x="12165" y="595"/>
                  </a:lnTo>
                  <a:lnTo>
                    <a:pt x="11954" y="518"/>
                  </a:lnTo>
                  <a:lnTo>
                    <a:pt x="11743" y="442"/>
                  </a:lnTo>
                  <a:lnTo>
                    <a:pt x="11322" y="317"/>
                  </a:lnTo>
                  <a:lnTo>
                    <a:pt x="10891" y="212"/>
                  </a:lnTo>
                  <a:lnTo>
                    <a:pt x="10450" y="126"/>
                  </a:lnTo>
                  <a:lnTo>
                    <a:pt x="10019" y="68"/>
                  </a:lnTo>
                  <a:lnTo>
                    <a:pt x="9579" y="30"/>
                  </a:lnTo>
                  <a:lnTo>
                    <a:pt x="91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2"/>
            <p:cNvSpPr/>
            <p:nvPr/>
          </p:nvSpPr>
          <p:spPr>
            <a:xfrm>
              <a:off x="3213755" y="1813115"/>
              <a:ext cx="234682" cy="453071"/>
            </a:xfrm>
            <a:custGeom>
              <a:avLst/>
              <a:gdLst/>
              <a:ahLst/>
              <a:cxnLst/>
              <a:rect l="l" t="t" r="r" b="b"/>
              <a:pathLst>
                <a:path w="5805" h="11207" extrusionOk="0">
                  <a:moveTo>
                    <a:pt x="5805" y="0"/>
                  </a:moveTo>
                  <a:lnTo>
                    <a:pt x="1629" y="3698"/>
                  </a:lnTo>
                  <a:lnTo>
                    <a:pt x="1648" y="3793"/>
                  </a:lnTo>
                  <a:lnTo>
                    <a:pt x="1667" y="3908"/>
                  </a:lnTo>
                  <a:lnTo>
                    <a:pt x="1677" y="4062"/>
                  </a:lnTo>
                  <a:lnTo>
                    <a:pt x="1686" y="4263"/>
                  </a:lnTo>
                  <a:lnTo>
                    <a:pt x="1686" y="4502"/>
                  </a:lnTo>
                  <a:lnTo>
                    <a:pt x="1667" y="4780"/>
                  </a:lnTo>
                  <a:lnTo>
                    <a:pt x="1638" y="5096"/>
                  </a:lnTo>
                  <a:lnTo>
                    <a:pt x="1581" y="5450"/>
                  </a:lnTo>
                  <a:lnTo>
                    <a:pt x="1504" y="5853"/>
                  </a:lnTo>
                  <a:lnTo>
                    <a:pt x="1447" y="6063"/>
                  </a:lnTo>
                  <a:lnTo>
                    <a:pt x="1389" y="6284"/>
                  </a:lnTo>
                  <a:lnTo>
                    <a:pt x="1322" y="6504"/>
                  </a:lnTo>
                  <a:lnTo>
                    <a:pt x="1246" y="6743"/>
                  </a:lnTo>
                  <a:lnTo>
                    <a:pt x="1159" y="6992"/>
                  </a:lnTo>
                  <a:lnTo>
                    <a:pt x="1064" y="7251"/>
                  </a:lnTo>
                  <a:lnTo>
                    <a:pt x="949" y="7510"/>
                  </a:lnTo>
                  <a:lnTo>
                    <a:pt x="834" y="7778"/>
                  </a:lnTo>
                  <a:lnTo>
                    <a:pt x="700" y="8056"/>
                  </a:lnTo>
                  <a:lnTo>
                    <a:pt x="556" y="8343"/>
                  </a:lnTo>
                  <a:lnTo>
                    <a:pt x="403" y="8640"/>
                  </a:lnTo>
                  <a:lnTo>
                    <a:pt x="230" y="8946"/>
                  </a:lnTo>
                  <a:lnTo>
                    <a:pt x="182" y="9042"/>
                  </a:lnTo>
                  <a:lnTo>
                    <a:pt x="135" y="9148"/>
                  </a:lnTo>
                  <a:lnTo>
                    <a:pt x="96" y="9253"/>
                  </a:lnTo>
                  <a:lnTo>
                    <a:pt x="58" y="9358"/>
                  </a:lnTo>
                  <a:lnTo>
                    <a:pt x="39" y="9473"/>
                  </a:lnTo>
                  <a:lnTo>
                    <a:pt x="20" y="9579"/>
                  </a:lnTo>
                  <a:lnTo>
                    <a:pt x="10" y="9694"/>
                  </a:lnTo>
                  <a:lnTo>
                    <a:pt x="0" y="9799"/>
                  </a:lnTo>
                  <a:lnTo>
                    <a:pt x="10" y="9914"/>
                  </a:lnTo>
                  <a:lnTo>
                    <a:pt x="20" y="10019"/>
                  </a:lnTo>
                  <a:lnTo>
                    <a:pt x="39" y="10134"/>
                  </a:lnTo>
                  <a:lnTo>
                    <a:pt x="67" y="10239"/>
                  </a:lnTo>
                  <a:lnTo>
                    <a:pt x="106" y="10345"/>
                  </a:lnTo>
                  <a:lnTo>
                    <a:pt x="154" y="10450"/>
                  </a:lnTo>
                  <a:lnTo>
                    <a:pt x="202" y="10546"/>
                  </a:lnTo>
                  <a:lnTo>
                    <a:pt x="269" y="10642"/>
                  </a:lnTo>
                  <a:lnTo>
                    <a:pt x="355" y="10747"/>
                  </a:lnTo>
                  <a:lnTo>
                    <a:pt x="460" y="10852"/>
                  </a:lnTo>
                  <a:lnTo>
                    <a:pt x="585" y="10948"/>
                  </a:lnTo>
                  <a:lnTo>
                    <a:pt x="738" y="11025"/>
                  </a:lnTo>
                  <a:lnTo>
                    <a:pt x="901" y="11101"/>
                  </a:lnTo>
                  <a:lnTo>
                    <a:pt x="1083" y="11149"/>
                  </a:lnTo>
                  <a:lnTo>
                    <a:pt x="1284" y="11188"/>
                  </a:lnTo>
                  <a:lnTo>
                    <a:pt x="1389" y="11197"/>
                  </a:lnTo>
                  <a:lnTo>
                    <a:pt x="1495" y="11207"/>
                  </a:lnTo>
                  <a:lnTo>
                    <a:pt x="1610" y="11197"/>
                  </a:lnTo>
                  <a:lnTo>
                    <a:pt x="1724" y="11197"/>
                  </a:lnTo>
                  <a:lnTo>
                    <a:pt x="1849" y="11178"/>
                  </a:lnTo>
                  <a:lnTo>
                    <a:pt x="1974" y="11159"/>
                  </a:lnTo>
                  <a:lnTo>
                    <a:pt x="2098" y="11130"/>
                  </a:lnTo>
                  <a:lnTo>
                    <a:pt x="2232" y="11101"/>
                  </a:lnTo>
                  <a:lnTo>
                    <a:pt x="2366" y="11054"/>
                  </a:lnTo>
                  <a:lnTo>
                    <a:pt x="2500" y="11006"/>
                  </a:lnTo>
                  <a:lnTo>
                    <a:pt x="2634" y="10948"/>
                  </a:lnTo>
                  <a:lnTo>
                    <a:pt x="2778" y="10881"/>
                  </a:lnTo>
                  <a:lnTo>
                    <a:pt x="2922" y="10805"/>
                  </a:lnTo>
                  <a:lnTo>
                    <a:pt x="3065" y="10718"/>
                  </a:lnTo>
                  <a:lnTo>
                    <a:pt x="3219" y="10623"/>
                  </a:lnTo>
                  <a:lnTo>
                    <a:pt x="3372" y="10517"/>
                  </a:lnTo>
                  <a:lnTo>
                    <a:pt x="3525" y="10402"/>
                  </a:lnTo>
                  <a:lnTo>
                    <a:pt x="3678" y="10278"/>
                  </a:lnTo>
                  <a:lnTo>
                    <a:pt x="3765" y="10211"/>
                  </a:lnTo>
                  <a:lnTo>
                    <a:pt x="3832" y="10134"/>
                  </a:lnTo>
                  <a:lnTo>
                    <a:pt x="3975" y="9971"/>
                  </a:lnTo>
                  <a:lnTo>
                    <a:pt x="4090" y="9808"/>
                  </a:lnTo>
                  <a:lnTo>
                    <a:pt x="4186" y="9626"/>
                  </a:lnTo>
                  <a:lnTo>
                    <a:pt x="4272" y="9435"/>
                  </a:lnTo>
                  <a:lnTo>
                    <a:pt x="4330" y="9234"/>
                  </a:lnTo>
                  <a:lnTo>
                    <a:pt x="4368" y="9023"/>
                  </a:lnTo>
                  <a:lnTo>
                    <a:pt x="4378" y="8812"/>
                  </a:lnTo>
                  <a:lnTo>
                    <a:pt x="4387" y="8075"/>
                  </a:lnTo>
                  <a:lnTo>
                    <a:pt x="4387" y="7146"/>
                  </a:lnTo>
                  <a:lnTo>
                    <a:pt x="4397" y="6629"/>
                  </a:lnTo>
                  <a:lnTo>
                    <a:pt x="4416" y="6073"/>
                  </a:lnTo>
                  <a:lnTo>
                    <a:pt x="4454" y="5498"/>
                  </a:lnTo>
                  <a:lnTo>
                    <a:pt x="4493" y="4904"/>
                  </a:lnTo>
                  <a:lnTo>
                    <a:pt x="4560" y="4291"/>
                  </a:lnTo>
                  <a:lnTo>
                    <a:pt x="4655" y="3669"/>
                  </a:lnTo>
                  <a:lnTo>
                    <a:pt x="4703" y="3353"/>
                  </a:lnTo>
                  <a:lnTo>
                    <a:pt x="4761" y="3037"/>
                  </a:lnTo>
                  <a:lnTo>
                    <a:pt x="4828" y="2730"/>
                  </a:lnTo>
                  <a:lnTo>
                    <a:pt x="4904" y="2414"/>
                  </a:lnTo>
                  <a:lnTo>
                    <a:pt x="4981" y="2098"/>
                  </a:lnTo>
                  <a:lnTo>
                    <a:pt x="5077" y="1792"/>
                  </a:lnTo>
                  <a:lnTo>
                    <a:pt x="5173" y="1485"/>
                  </a:lnTo>
                  <a:lnTo>
                    <a:pt x="5278" y="1179"/>
                  </a:lnTo>
                  <a:lnTo>
                    <a:pt x="5402" y="872"/>
                  </a:lnTo>
                  <a:lnTo>
                    <a:pt x="5527" y="575"/>
                  </a:lnTo>
                  <a:lnTo>
                    <a:pt x="5661" y="288"/>
                  </a:lnTo>
                  <a:lnTo>
                    <a:pt x="5805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2"/>
            <p:cNvSpPr/>
            <p:nvPr/>
          </p:nvSpPr>
          <p:spPr>
            <a:xfrm>
              <a:off x="3095263" y="1636935"/>
              <a:ext cx="328797" cy="476317"/>
            </a:xfrm>
            <a:custGeom>
              <a:avLst/>
              <a:gdLst/>
              <a:ahLst/>
              <a:cxnLst/>
              <a:rect l="l" t="t" r="r" b="b"/>
              <a:pathLst>
                <a:path w="8133" h="11782" extrusionOk="0">
                  <a:moveTo>
                    <a:pt x="1734" y="0"/>
                  </a:moveTo>
                  <a:lnTo>
                    <a:pt x="1533" y="10"/>
                  </a:lnTo>
                  <a:lnTo>
                    <a:pt x="1341" y="39"/>
                  </a:lnTo>
                  <a:lnTo>
                    <a:pt x="1159" y="77"/>
                  </a:lnTo>
                  <a:lnTo>
                    <a:pt x="997" y="125"/>
                  </a:lnTo>
                  <a:lnTo>
                    <a:pt x="834" y="192"/>
                  </a:lnTo>
                  <a:lnTo>
                    <a:pt x="681" y="278"/>
                  </a:lnTo>
                  <a:lnTo>
                    <a:pt x="546" y="374"/>
                  </a:lnTo>
                  <a:lnTo>
                    <a:pt x="422" y="489"/>
                  </a:lnTo>
                  <a:lnTo>
                    <a:pt x="317" y="623"/>
                  </a:lnTo>
                  <a:lnTo>
                    <a:pt x="221" y="767"/>
                  </a:lnTo>
                  <a:lnTo>
                    <a:pt x="144" y="929"/>
                  </a:lnTo>
                  <a:lnTo>
                    <a:pt x="87" y="1121"/>
                  </a:lnTo>
                  <a:lnTo>
                    <a:pt x="39" y="1322"/>
                  </a:lnTo>
                  <a:lnTo>
                    <a:pt x="10" y="1542"/>
                  </a:lnTo>
                  <a:lnTo>
                    <a:pt x="1" y="1782"/>
                  </a:lnTo>
                  <a:lnTo>
                    <a:pt x="10" y="2050"/>
                  </a:lnTo>
                  <a:lnTo>
                    <a:pt x="1" y="2251"/>
                  </a:lnTo>
                  <a:lnTo>
                    <a:pt x="1" y="2797"/>
                  </a:lnTo>
                  <a:lnTo>
                    <a:pt x="1" y="3190"/>
                  </a:lnTo>
                  <a:lnTo>
                    <a:pt x="10" y="3631"/>
                  </a:lnTo>
                  <a:lnTo>
                    <a:pt x="29" y="4129"/>
                  </a:lnTo>
                  <a:lnTo>
                    <a:pt x="68" y="4665"/>
                  </a:lnTo>
                  <a:lnTo>
                    <a:pt x="125" y="5240"/>
                  </a:lnTo>
                  <a:lnTo>
                    <a:pt x="192" y="5833"/>
                  </a:lnTo>
                  <a:lnTo>
                    <a:pt x="288" y="6446"/>
                  </a:lnTo>
                  <a:lnTo>
                    <a:pt x="345" y="6753"/>
                  </a:lnTo>
                  <a:lnTo>
                    <a:pt x="412" y="7069"/>
                  </a:lnTo>
                  <a:lnTo>
                    <a:pt x="479" y="7376"/>
                  </a:lnTo>
                  <a:lnTo>
                    <a:pt x="556" y="7682"/>
                  </a:lnTo>
                  <a:lnTo>
                    <a:pt x="642" y="7979"/>
                  </a:lnTo>
                  <a:lnTo>
                    <a:pt x="728" y="8276"/>
                  </a:lnTo>
                  <a:lnTo>
                    <a:pt x="834" y="8573"/>
                  </a:lnTo>
                  <a:lnTo>
                    <a:pt x="939" y="8860"/>
                  </a:lnTo>
                  <a:lnTo>
                    <a:pt x="1064" y="9138"/>
                  </a:lnTo>
                  <a:lnTo>
                    <a:pt x="1188" y="9406"/>
                  </a:lnTo>
                  <a:lnTo>
                    <a:pt x="1380" y="9780"/>
                  </a:lnTo>
                  <a:lnTo>
                    <a:pt x="1600" y="10163"/>
                  </a:lnTo>
                  <a:lnTo>
                    <a:pt x="1715" y="10354"/>
                  </a:lnTo>
                  <a:lnTo>
                    <a:pt x="1830" y="10546"/>
                  </a:lnTo>
                  <a:lnTo>
                    <a:pt x="1954" y="10728"/>
                  </a:lnTo>
                  <a:lnTo>
                    <a:pt x="2089" y="10910"/>
                  </a:lnTo>
                  <a:lnTo>
                    <a:pt x="2223" y="11073"/>
                  </a:lnTo>
                  <a:lnTo>
                    <a:pt x="2357" y="11226"/>
                  </a:lnTo>
                  <a:lnTo>
                    <a:pt x="2491" y="11370"/>
                  </a:lnTo>
                  <a:lnTo>
                    <a:pt x="2635" y="11494"/>
                  </a:lnTo>
                  <a:lnTo>
                    <a:pt x="2778" y="11600"/>
                  </a:lnTo>
                  <a:lnTo>
                    <a:pt x="2931" y="11676"/>
                  </a:lnTo>
                  <a:lnTo>
                    <a:pt x="2998" y="11714"/>
                  </a:lnTo>
                  <a:lnTo>
                    <a:pt x="3075" y="11734"/>
                  </a:lnTo>
                  <a:lnTo>
                    <a:pt x="3152" y="11753"/>
                  </a:lnTo>
                  <a:lnTo>
                    <a:pt x="3228" y="11772"/>
                  </a:lnTo>
                  <a:lnTo>
                    <a:pt x="3372" y="11781"/>
                  </a:lnTo>
                  <a:lnTo>
                    <a:pt x="3516" y="11772"/>
                  </a:lnTo>
                  <a:lnTo>
                    <a:pt x="3669" y="11753"/>
                  </a:lnTo>
                  <a:lnTo>
                    <a:pt x="3832" y="11714"/>
                  </a:lnTo>
                  <a:lnTo>
                    <a:pt x="3995" y="11667"/>
                  </a:lnTo>
                  <a:lnTo>
                    <a:pt x="4157" y="11600"/>
                  </a:lnTo>
                  <a:lnTo>
                    <a:pt x="4330" y="11523"/>
                  </a:lnTo>
                  <a:lnTo>
                    <a:pt x="4502" y="11437"/>
                  </a:lnTo>
                  <a:lnTo>
                    <a:pt x="4684" y="11331"/>
                  </a:lnTo>
                  <a:lnTo>
                    <a:pt x="4857" y="11216"/>
                  </a:lnTo>
                  <a:lnTo>
                    <a:pt x="5039" y="11092"/>
                  </a:lnTo>
                  <a:lnTo>
                    <a:pt x="5221" y="10958"/>
                  </a:lnTo>
                  <a:lnTo>
                    <a:pt x="5403" y="10805"/>
                  </a:lnTo>
                  <a:lnTo>
                    <a:pt x="5575" y="10651"/>
                  </a:lnTo>
                  <a:lnTo>
                    <a:pt x="5757" y="10479"/>
                  </a:lnTo>
                  <a:lnTo>
                    <a:pt x="5929" y="10297"/>
                  </a:lnTo>
                  <a:lnTo>
                    <a:pt x="6150" y="10057"/>
                  </a:lnTo>
                  <a:lnTo>
                    <a:pt x="6380" y="9780"/>
                  </a:lnTo>
                  <a:lnTo>
                    <a:pt x="6609" y="9473"/>
                  </a:lnTo>
                  <a:lnTo>
                    <a:pt x="6839" y="9128"/>
                  </a:lnTo>
                  <a:lnTo>
                    <a:pt x="7069" y="8755"/>
                  </a:lnTo>
                  <a:lnTo>
                    <a:pt x="7280" y="8362"/>
                  </a:lnTo>
                  <a:lnTo>
                    <a:pt x="7385" y="8151"/>
                  </a:lnTo>
                  <a:lnTo>
                    <a:pt x="7481" y="7931"/>
                  </a:lnTo>
                  <a:lnTo>
                    <a:pt x="7577" y="7711"/>
                  </a:lnTo>
                  <a:lnTo>
                    <a:pt x="7673" y="7481"/>
                  </a:lnTo>
                  <a:lnTo>
                    <a:pt x="7759" y="7241"/>
                  </a:lnTo>
                  <a:lnTo>
                    <a:pt x="7845" y="6992"/>
                  </a:lnTo>
                  <a:lnTo>
                    <a:pt x="7912" y="6753"/>
                  </a:lnTo>
                  <a:lnTo>
                    <a:pt x="7970" y="6514"/>
                  </a:lnTo>
                  <a:lnTo>
                    <a:pt x="8027" y="6274"/>
                  </a:lnTo>
                  <a:lnTo>
                    <a:pt x="8065" y="6035"/>
                  </a:lnTo>
                  <a:lnTo>
                    <a:pt x="8094" y="5795"/>
                  </a:lnTo>
                  <a:lnTo>
                    <a:pt x="8123" y="5556"/>
                  </a:lnTo>
                  <a:lnTo>
                    <a:pt x="8132" y="5326"/>
                  </a:lnTo>
                  <a:lnTo>
                    <a:pt x="8132" y="5086"/>
                  </a:lnTo>
                  <a:lnTo>
                    <a:pt x="8132" y="4857"/>
                  </a:lnTo>
                  <a:lnTo>
                    <a:pt x="8113" y="4636"/>
                  </a:lnTo>
                  <a:lnTo>
                    <a:pt x="8084" y="4406"/>
                  </a:lnTo>
                  <a:lnTo>
                    <a:pt x="8046" y="4186"/>
                  </a:lnTo>
                  <a:lnTo>
                    <a:pt x="7998" y="3975"/>
                  </a:lnTo>
                  <a:lnTo>
                    <a:pt x="7941" y="3755"/>
                  </a:lnTo>
                  <a:lnTo>
                    <a:pt x="7874" y="3554"/>
                  </a:lnTo>
                  <a:lnTo>
                    <a:pt x="7797" y="3343"/>
                  </a:lnTo>
                  <a:lnTo>
                    <a:pt x="7711" y="3142"/>
                  </a:lnTo>
                  <a:lnTo>
                    <a:pt x="7615" y="2950"/>
                  </a:lnTo>
                  <a:lnTo>
                    <a:pt x="7500" y="2759"/>
                  </a:lnTo>
                  <a:lnTo>
                    <a:pt x="7385" y="2577"/>
                  </a:lnTo>
                  <a:lnTo>
                    <a:pt x="7251" y="2395"/>
                  </a:lnTo>
                  <a:lnTo>
                    <a:pt x="7107" y="2223"/>
                  </a:lnTo>
                  <a:lnTo>
                    <a:pt x="6954" y="2060"/>
                  </a:lnTo>
                  <a:lnTo>
                    <a:pt x="6791" y="1897"/>
                  </a:lnTo>
                  <a:lnTo>
                    <a:pt x="6619" y="1744"/>
                  </a:lnTo>
                  <a:lnTo>
                    <a:pt x="6437" y="1600"/>
                  </a:lnTo>
                  <a:lnTo>
                    <a:pt x="6236" y="1456"/>
                  </a:lnTo>
                  <a:lnTo>
                    <a:pt x="6035" y="1322"/>
                  </a:lnTo>
                  <a:lnTo>
                    <a:pt x="5814" y="1198"/>
                  </a:lnTo>
                  <a:lnTo>
                    <a:pt x="5585" y="1083"/>
                  </a:lnTo>
                  <a:lnTo>
                    <a:pt x="5087" y="853"/>
                  </a:lnTo>
                  <a:lnTo>
                    <a:pt x="4588" y="642"/>
                  </a:lnTo>
                  <a:lnTo>
                    <a:pt x="4081" y="451"/>
                  </a:lnTo>
                  <a:lnTo>
                    <a:pt x="3832" y="374"/>
                  </a:lnTo>
                  <a:lnTo>
                    <a:pt x="3583" y="297"/>
                  </a:lnTo>
                  <a:lnTo>
                    <a:pt x="3334" y="221"/>
                  </a:lnTo>
                  <a:lnTo>
                    <a:pt x="3094" y="163"/>
                  </a:lnTo>
                  <a:lnTo>
                    <a:pt x="2855" y="106"/>
                  </a:lnTo>
                  <a:lnTo>
                    <a:pt x="2615" y="67"/>
                  </a:lnTo>
                  <a:lnTo>
                    <a:pt x="2385" y="29"/>
                  </a:lnTo>
                  <a:lnTo>
                    <a:pt x="2165" y="10"/>
                  </a:lnTo>
                  <a:lnTo>
                    <a:pt x="1945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2"/>
            <p:cNvSpPr/>
            <p:nvPr/>
          </p:nvSpPr>
          <p:spPr>
            <a:xfrm>
              <a:off x="3144827" y="1846022"/>
              <a:ext cx="22114" cy="45360"/>
            </a:xfrm>
            <a:custGeom>
              <a:avLst/>
              <a:gdLst/>
              <a:ahLst/>
              <a:cxnLst/>
              <a:rect l="l" t="t" r="r" b="b"/>
              <a:pathLst>
                <a:path w="547" h="1122" extrusionOk="0">
                  <a:moveTo>
                    <a:pt x="269" y="1"/>
                  </a:moveTo>
                  <a:lnTo>
                    <a:pt x="240" y="10"/>
                  </a:lnTo>
                  <a:lnTo>
                    <a:pt x="192" y="39"/>
                  </a:lnTo>
                  <a:lnTo>
                    <a:pt x="144" y="87"/>
                  </a:lnTo>
                  <a:lnTo>
                    <a:pt x="96" y="154"/>
                  </a:lnTo>
                  <a:lnTo>
                    <a:pt x="58" y="240"/>
                  </a:lnTo>
                  <a:lnTo>
                    <a:pt x="29" y="336"/>
                  </a:lnTo>
                  <a:lnTo>
                    <a:pt x="10" y="441"/>
                  </a:lnTo>
                  <a:lnTo>
                    <a:pt x="1" y="556"/>
                  </a:lnTo>
                  <a:lnTo>
                    <a:pt x="1" y="661"/>
                  </a:lnTo>
                  <a:lnTo>
                    <a:pt x="20" y="776"/>
                  </a:lnTo>
                  <a:lnTo>
                    <a:pt x="39" y="872"/>
                  </a:lnTo>
                  <a:lnTo>
                    <a:pt x="68" y="949"/>
                  </a:lnTo>
                  <a:lnTo>
                    <a:pt x="106" y="1025"/>
                  </a:lnTo>
                  <a:lnTo>
                    <a:pt x="154" y="1073"/>
                  </a:lnTo>
                  <a:lnTo>
                    <a:pt x="202" y="1112"/>
                  </a:lnTo>
                  <a:lnTo>
                    <a:pt x="230" y="1121"/>
                  </a:lnTo>
                  <a:lnTo>
                    <a:pt x="278" y="1121"/>
                  </a:lnTo>
                  <a:lnTo>
                    <a:pt x="307" y="1112"/>
                  </a:lnTo>
                  <a:lnTo>
                    <a:pt x="365" y="1083"/>
                  </a:lnTo>
                  <a:lnTo>
                    <a:pt x="412" y="1035"/>
                  </a:lnTo>
                  <a:lnTo>
                    <a:pt x="451" y="968"/>
                  </a:lnTo>
                  <a:lnTo>
                    <a:pt x="489" y="882"/>
                  </a:lnTo>
                  <a:lnTo>
                    <a:pt x="518" y="796"/>
                  </a:lnTo>
                  <a:lnTo>
                    <a:pt x="537" y="690"/>
                  </a:lnTo>
                  <a:lnTo>
                    <a:pt x="546" y="575"/>
                  </a:lnTo>
                  <a:lnTo>
                    <a:pt x="546" y="460"/>
                  </a:lnTo>
                  <a:lnTo>
                    <a:pt x="537" y="355"/>
                  </a:lnTo>
                  <a:lnTo>
                    <a:pt x="518" y="259"/>
                  </a:lnTo>
                  <a:lnTo>
                    <a:pt x="489" y="173"/>
                  </a:lnTo>
                  <a:lnTo>
                    <a:pt x="451" y="106"/>
                  </a:lnTo>
                  <a:lnTo>
                    <a:pt x="403" y="48"/>
                  </a:lnTo>
                  <a:lnTo>
                    <a:pt x="355" y="10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2"/>
            <p:cNvSpPr/>
            <p:nvPr/>
          </p:nvSpPr>
          <p:spPr>
            <a:xfrm>
              <a:off x="3252484" y="1852208"/>
              <a:ext cx="22114" cy="45360"/>
            </a:xfrm>
            <a:custGeom>
              <a:avLst/>
              <a:gdLst/>
              <a:ahLst/>
              <a:cxnLst/>
              <a:rect l="l" t="t" r="r" b="b"/>
              <a:pathLst>
                <a:path w="547" h="1122" extrusionOk="0">
                  <a:moveTo>
                    <a:pt x="268" y="1"/>
                  </a:moveTo>
                  <a:lnTo>
                    <a:pt x="240" y="10"/>
                  </a:lnTo>
                  <a:lnTo>
                    <a:pt x="192" y="39"/>
                  </a:lnTo>
                  <a:lnTo>
                    <a:pt x="144" y="87"/>
                  </a:lnTo>
                  <a:lnTo>
                    <a:pt x="96" y="154"/>
                  </a:lnTo>
                  <a:lnTo>
                    <a:pt x="58" y="240"/>
                  </a:lnTo>
                  <a:lnTo>
                    <a:pt x="29" y="336"/>
                  </a:lnTo>
                  <a:lnTo>
                    <a:pt x="10" y="441"/>
                  </a:lnTo>
                  <a:lnTo>
                    <a:pt x="0" y="556"/>
                  </a:lnTo>
                  <a:lnTo>
                    <a:pt x="0" y="662"/>
                  </a:lnTo>
                  <a:lnTo>
                    <a:pt x="19" y="767"/>
                  </a:lnTo>
                  <a:lnTo>
                    <a:pt x="39" y="872"/>
                  </a:lnTo>
                  <a:lnTo>
                    <a:pt x="67" y="949"/>
                  </a:lnTo>
                  <a:lnTo>
                    <a:pt x="106" y="1026"/>
                  </a:lnTo>
                  <a:lnTo>
                    <a:pt x="154" y="1074"/>
                  </a:lnTo>
                  <a:lnTo>
                    <a:pt x="201" y="1112"/>
                  </a:lnTo>
                  <a:lnTo>
                    <a:pt x="230" y="1121"/>
                  </a:lnTo>
                  <a:lnTo>
                    <a:pt x="278" y="1121"/>
                  </a:lnTo>
                  <a:lnTo>
                    <a:pt x="307" y="1112"/>
                  </a:lnTo>
                  <a:lnTo>
                    <a:pt x="364" y="1083"/>
                  </a:lnTo>
                  <a:lnTo>
                    <a:pt x="412" y="1035"/>
                  </a:lnTo>
                  <a:lnTo>
                    <a:pt x="450" y="968"/>
                  </a:lnTo>
                  <a:lnTo>
                    <a:pt x="489" y="882"/>
                  </a:lnTo>
                  <a:lnTo>
                    <a:pt x="517" y="786"/>
                  </a:lnTo>
                  <a:lnTo>
                    <a:pt x="537" y="690"/>
                  </a:lnTo>
                  <a:lnTo>
                    <a:pt x="546" y="576"/>
                  </a:lnTo>
                  <a:lnTo>
                    <a:pt x="546" y="461"/>
                  </a:lnTo>
                  <a:lnTo>
                    <a:pt x="537" y="355"/>
                  </a:lnTo>
                  <a:lnTo>
                    <a:pt x="517" y="259"/>
                  </a:lnTo>
                  <a:lnTo>
                    <a:pt x="489" y="173"/>
                  </a:lnTo>
                  <a:lnTo>
                    <a:pt x="450" y="106"/>
                  </a:lnTo>
                  <a:lnTo>
                    <a:pt x="403" y="49"/>
                  </a:lnTo>
                  <a:lnTo>
                    <a:pt x="355" y="10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2"/>
            <p:cNvSpPr/>
            <p:nvPr/>
          </p:nvSpPr>
          <p:spPr>
            <a:xfrm>
              <a:off x="3173085" y="1864619"/>
              <a:ext cx="38366" cy="102645"/>
            </a:xfrm>
            <a:custGeom>
              <a:avLst/>
              <a:gdLst/>
              <a:ahLst/>
              <a:cxnLst/>
              <a:rect l="l" t="t" r="r" b="b"/>
              <a:pathLst>
                <a:path w="949" h="2539" extrusionOk="0">
                  <a:moveTo>
                    <a:pt x="690" y="0"/>
                  </a:moveTo>
                  <a:lnTo>
                    <a:pt x="595" y="240"/>
                  </a:lnTo>
                  <a:lnTo>
                    <a:pt x="374" y="786"/>
                  </a:lnTo>
                  <a:lnTo>
                    <a:pt x="250" y="1111"/>
                  </a:lnTo>
                  <a:lnTo>
                    <a:pt x="144" y="1418"/>
                  </a:lnTo>
                  <a:lnTo>
                    <a:pt x="58" y="1696"/>
                  </a:lnTo>
                  <a:lnTo>
                    <a:pt x="29" y="1811"/>
                  </a:lnTo>
                  <a:lnTo>
                    <a:pt x="10" y="1897"/>
                  </a:lnTo>
                  <a:lnTo>
                    <a:pt x="1" y="1983"/>
                  </a:lnTo>
                  <a:lnTo>
                    <a:pt x="1" y="2050"/>
                  </a:lnTo>
                  <a:lnTo>
                    <a:pt x="10" y="2117"/>
                  </a:lnTo>
                  <a:lnTo>
                    <a:pt x="29" y="2184"/>
                  </a:lnTo>
                  <a:lnTo>
                    <a:pt x="58" y="2242"/>
                  </a:lnTo>
                  <a:lnTo>
                    <a:pt x="97" y="2290"/>
                  </a:lnTo>
                  <a:lnTo>
                    <a:pt x="135" y="2337"/>
                  </a:lnTo>
                  <a:lnTo>
                    <a:pt x="173" y="2376"/>
                  </a:lnTo>
                  <a:lnTo>
                    <a:pt x="221" y="2414"/>
                  </a:lnTo>
                  <a:lnTo>
                    <a:pt x="269" y="2443"/>
                  </a:lnTo>
                  <a:lnTo>
                    <a:pt x="374" y="2491"/>
                  </a:lnTo>
                  <a:lnTo>
                    <a:pt x="480" y="2529"/>
                  </a:lnTo>
                  <a:lnTo>
                    <a:pt x="575" y="2539"/>
                  </a:lnTo>
                  <a:lnTo>
                    <a:pt x="652" y="2529"/>
                  </a:lnTo>
                  <a:lnTo>
                    <a:pt x="729" y="2510"/>
                  </a:lnTo>
                  <a:lnTo>
                    <a:pt x="796" y="2472"/>
                  </a:lnTo>
                  <a:lnTo>
                    <a:pt x="853" y="2424"/>
                  </a:lnTo>
                  <a:lnTo>
                    <a:pt x="901" y="2366"/>
                  </a:lnTo>
                  <a:lnTo>
                    <a:pt x="930" y="2299"/>
                  </a:lnTo>
                  <a:lnTo>
                    <a:pt x="949" y="2222"/>
                  </a:lnTo>
                  <a:lnTo>
                    <a:pt x="949" y="2146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2"/>
            <p:cNvSpPr/>
            <p:nvPr/>
          </p:nvSpPr>
          <p:spPr>
            <a:xfrm>
              <a:off x="3239709" y="1819705"/>
              <a:ext cx="50737" cy="27531"/>
            </a:xfrm>
            <a:custGeom>
              <a:avLst/>
              <a:gdLst/>
              <a:ahLst/>
              <a:cxnLst/>
              <a:rect l="l" t="t" r="r" b="b"/>
              <a:pathLst>
                <a:path w="1255" h="681" extrusionOk="0">
                  <a:moveTo>
                    <a:pt x="470" y="0"/>
                  </a:moveTo>
                  <a:lnTo>
                    <a:pt x="364" y="10"/>
                  </a:lnTo>
                  <a:lnTo>
                    <a:pt x="259" y="29"/>
                  </a:lnTo>
                  <a:lnTo>
                    <a:pt x="163" y="58"/>
                  </a:lnTo>
                  <a:lnTo>
                    <a:pt x="115" y="77"/>
                  </a:lnTo>
                  <a:lnTo>
                    <a:pt x="67" y="96"/>
                  </a:lnTo>
                  <a:lnTo>
                    <a:pt x="29" y="134"/>
                  </a:lnTo>
                  <a:lnTo>
                    <a:pt x="0" y="182"/>
                  </a:lnTo>
                  <a:lnTo>
                    <a:pt x="86" y="192"/>
                  </a:lnTo>
                  <a:lnTo>
                    <a:pt x="173" y="211"/>
                  </a:lnTo>
                  <a:lnTo>
                    <a:pt x="345" y="259"/>
                  </a:lnTo>
                  <a:lnTo>
                    <a:pt x="498" y="316"/>
                  </a:lnTo>
                  <a:lnTo>
                    <a:pt x="642" y="374"/>
                  </a:lnTo>
                  <a:lnTo>
                    <a:pt x="786" y="431"/>
                  </a:lnTo>
                  <a:lnTo>
                    <a:pt x="939" y="508"/>
                  </a:lnTo>
                  <a:lnTo>
                    <a:pt x="1092" y="585"/>
                  </a:lnTo>
                  <a:lnTo>
                    <a:pt x="1255" y="680"/>
                  </a:lnTo>
                  <a:lnTo>
                    <a:pt x="1236" y="585"/>
                  </a:lnTo>
                  <a:lnTo>
                    <a:pt x="1207" y="489"/>
                  </a:lnTo>
                  <a:lnTo>
                    <a:pt x="1159" y="393"/>
                  </a:lnTo>
                  <a:lnTo>
                    <a:pt x="1102" y="316"/>
                  </a:lnTo>
                  <a:lnTo>
                    <a:pt x="1025" y="240"/>
                  </a:lnTo>
                  <a:lnTo>
                    <a:pt x="948" y="173"/>
                  </a:lnTo>
                  <a:lnTo>
                    <a:pt x="862" y="115"/>
                  </a:lnTo>
                  <a:lnTo>
                    <a:pt x="766" y="67"/>
                  </a:lnTo>
                  <a:lnTo>
                    <a:pt x="671" y="39"/>
                  </a:lnTo>
                  <a:lnTo>
                    <a:pt x="565" y="10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2"/>
            <p:cNvSpPr/>
            <p:nvPr/>
          </p:nvSpPr>
          <p:spPr>
            <a:xfrm>
              <a:off x="3129343" y="1813519"/>
              <a:ext cx="53486" cy="24822"/>
            </a:xfrm>
            <a:custGeom>
              <a:avLst/>
              <a:gdLst/>
              <a:ahLst/>
              <a:cxnLst/>
              <a:rect l="l" t="t" r="r" b="b"/>
              <a:pathLst>
                <a:path w="1323" h="614" extrusionOk="0">
                  <a:moveTo>
                    <a:pt x="748" y="0"/>
                  </a:moveTo>
                  <a:lnTo>
                    <a:pt x="652" y="10"/>
                  </a:lnTo>
                  <a:lnTo>
                    <a:pt x="546" y="29"/>
                  </a:lnTo>
                  <a:lnTo>
                    <a:pt x="441" y="58"/>
                  </a:lnTo>
                  <a:lnTo>
                    <a:pt x="345" y="105"/>
                  </a:lnTo>
                  <a:lnTo>
                    <a:pt x="259" y="172"/>
                  </a:lnTo>
                  <a:lnTo>
                    <a:pt x="173" y="239"/>
                  </a:lnTo>
                  <a:lnTo>
                    <a:pt x="106" y="326"/>
                  </a:lnTo>
                  <a:lnTo>
                    <a:pt x="48" y="412"/>
                  </a:lnTo>
                  <a:lnTo>
                    <a:pt x="10" y="508"/>
                  </a:lnTo>
                  <a:lnTo>
                    <a:pt x="0" y="613"/>
                  </a:lnTo>
                  <a:lnTo>
                    <a:pt x="163" y="517"/>
                  </a:lnTo>
                  <a:lnTo>
                    <a:pt x="240" y="479"/>
                  </a:lnTo>
                  <a:lnTo>
                    <a:pt x="326" y="441"/>
                  </a:lnTo>
                  <a:lnTo>
                    <a:pt x="470" y="393"/>
                  </a:lnTo>
                  <a:lnTo>
                    <a:pt x="546" y="364"/>
                  </a:lnTo>
                  <a:lnTo>
                    <a:pt x="623" y="345"/>
                  </a:lnTo>
                  <a:lnTo>
                    <a:pt x="786" y="307"/>
                  </a:lnTo>
                  <a:lnTo>
                    <a:pt x="949" y="268"/>
                  </a:lnTo>
                  <a:lnTo>
                    <a:pt x="1131" y="239"/>
                  </a:lnTo>
                  <a:lnTo>
                    <a:pt x="1322" y="192"/>
                  </a:lnTo>
                  <a:lnTo>
                    <a:pt x="1236" y="134"/>
                  </a:lnTo>
                  <a:lnTo>
                    <a:pt x="1150" y="86"/>
                  </a:lnTo>
                  <a:lnTo>
                    <a:pt x="1054" y="48"/>
                  </a:lnTo>
                  <a:lnTo>
                    <a:pt x="958" y="19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2"/>
            <p:cNvSpPr/>
            <p:nvPr/>
          </p:nvSpPr>
          <p:spPr>
            <a:xfrm>
              <a:off x="3172317" y="1990832"/>
              <a:ext cx="74791" cy="39174"/>
            </a:xfrm>
            <a:custGeom>
              <a:avLst/>
              <a:gdLst/>
              <a:ahLst/>
              <a:cxnLst/>
              <a:rect l="l" t="t" r="r" b="b"/>
              <a:pathLst>
                <a:path w="1850" h="969" extrusionOk="0">
                  <a:moveTo>
                    <a:pt x="1" y="1"/>
                  </a:moveTo>
                  <a:lnTo>
                    <a:pt x="1" y="97"/>
                  </a:lnTo>
                  <a:lnTo>
                    <a:pt x="10" y="192"/>
                  </a:lnTo>
                  <a:lnTo>
                    <a:pt x="29" y="279"/>
                  </a:lnTo>
                  <a:lnTo>
                    <a:pt x="58" y="365"/>
                  </a:lnTo>
                  <a:lnTo>
                    <a:pt x="87" y="451"/>
                  </a:lnTo>
                  <a:lnTo>
                    <a:pt x="135" y="528"/>
                  </a:lnTo>
                  <a:lnTo>
                    <a:pt x="183" y="604"/>
                  </a:lnTo>
                  <a:lnTo>
                    <a:pt x="240" y="671"/>
                  </a:lnTo>
                  <a:lnTo>
                    <a:pt x="307" y="729"/>
                  </a:lnTo>
                  <a:lnTo>
                    <a:pt x="374" y="786"/>
                  </a:lnTo>
                  <a:lnTo>
                    <a:pt x="451" y="834"/>
                  </a:lnTo>
                  <a:lnTo>
                    <a:pt x="527" y="882"/>
                  </a:lnTo>
                  <a:lnTo>
                    <a:pt x="614" y="911"/>
                  </a:lnTo>
                  <a:lnTo>
                    <a:pt x="700" y="939"/>
                  </a:lnTo>
                  <a:lnTo>
                    <a:pt x="786" y="959"/>
                  </a:lnTo>
                  <a:lnTo>
                    <a:pt x="882" y="968"/>
                  </a:lnTo>
                  <a:lnTo>
                    <a:pt x="978" y="968"/>
                  </a:lnTo>
                  <a:lnTo>
                    <a:pt x="1073" y="959"/>
                  </a:lnTo>
                  <a:lnTo>
                    <a:pt x="1160" y="939"/>
                  </a:lnTo>
                  <a:lnTo>
                    <a:pt x="1246" y="911"/>
                  </a:lnTo>
                  <a:lnTo>
                    <a:pt x="1332" y="872"/>
                  </a:lnTo>
                  <a:lnTo>
                    <a:pt x="1409" y="834"/>
                  </a:lnTo>
                  <a:lnTo>
                    <a:pt x="1476" y="777"/>
                  </a:lnTo>
                  <a:lnTo>
                    <a:pt x="1552" y="729"/>
                  </a:lnTo>
                  <a:lnTo>
                    <a:pt x="1610" y="662"/>
                  </a:lnTo>
                  <a:lnTo>
                    <a:pt x="1667" y="595"/>
                  </a:lnTo>
                  <a:lnTo>
                    <a:pt x="1715" y="518"/>
                  </a:lnTo>
                  <a:lnTo>
                    <a:pt x="1763" y="441"/>
                  </a:lnTo>
                  <a:lnTo>
                    <a:pt x="1792" y="355"/>
                  </a:lnTo>
                  <a:lnTo>
                    <a:pt x="1820" y="269"/>
                  </a:lnTo>
                  <a:lnTo>
                    <a:pt x="1840" y="173"/>
                  </a:lnTo>
                  <a:lnTo>
                    <a:pt x="1849" y="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2"/>
            <p:cNvSpPr/>
            <p:nvPr/>
          </p:nvSpPr>
          <p:spPr>
            <a:xfrm>
              <a:off x="2936102" y="1485900"/>
              <a:ext cx="533643" cy="434151"/>
            </a:xfrm>
            <a:custGeom>
              <a:avLst/>
              <a:gdLst/>
              <a:ahLst/>
              <a:cxnLst/>
              <a:rect l="l" t="t" r="r" b="b"/>
              <a:pathLst>
                <a:path w="13200" h="10739" extrusionOk="0">
                  <a:moveTo>
                    <a:pt x="4752" y="1"/>
                  </a:moveTo>
                  <a:lnTo>
                    <a:pt x="4531" y="20"/>
                  </a:lnTo>
                  <a:lnTo>
                    <a:pt x="4311" y="49"/>
                  </a:lnTo>
                  <a:lnTo>
                    <a:pt x="4091" y="87"/>
                  </a:lnTo>
                  <a:lnTo>
                    <a:pt x="3880" y="145"/>
                  </a:lnTo>
                  <a:lnTo>
                    <a:pt x="3660" y="202"/>
                  </a:lnTo>
                  <a:lnTo>
                    <a:pt x="3449" y="279"/>
                  </a:lnTo>
                  <a:lnTo>
                    <a:pt x="3238" y="365"/>
                  </a:lnTo>
                  <a:lnTo>
                    <a:pt x="3028" y="451"/>
                  </a:lnTo>
                  <a:lnTo>
                    <a:pt x="2826" y="566"/>
                  </a:lnTo>
                  <a:lnTo>
                    <a:pt x="2625" y="681"/>
                  </a:lnTo>
                  <a:lnTo>
                    <a:pt x="2424" y="806"/>
                  </a:lnTo>
                  <a:lnTo>
                    <a:pt x="2223" y="949"/>
                  </a:lnTo>
                  <a:lnTo>
                    <a:pt x="2032" y="1102"/>
                  </a:lnTo>
                  <a:lnTo>
                    <a:pt x="1840" y="1265"/>
                  </a:lnTo>
                  <a:lnTo>
                    <a:pt x="1658" y="1438"/>
                  </a:lnTo>
                  <a:lnTo>
                    <a:pt x="1476" y="1629"/>
                  </a:lnTo>
                  <a:lnTo>
                    <a:pt x="1304" y="1821"/>
                  </a:lnTo>
                  <a:lnTo>
                    <a:pt x="1131" y="2032"/>
                  </a:lnTo>
                  <a:lnTo>
                    <a:pt x="968" y="2252"/>
                  </a:lnTo>
                  <a:lnTo>
                    <a:pt x="806" y="2482"/>
                  </a:lnTo>
                  <a:lnTo>
                    <a:pt x="643" y="2721"/>
                  </a:lnTo>
                  <a:lnTo>
                    <a:pt x="528" y="2922"/>
                  </a:lnTo>
                  <a:lnTo>
                    <a:pt x="432" y="3114"/>
                  </a:lnTo>
                  <a:lnTo>
                    <a:pt x="336" y="3296"/>
                  </a:lnTo>
                  <a:lnTo>
                    <a:pt x="260" y="3487"/>
                  </a:lnTo>
                  <a:lnTo>
                    <a:pt x="193" y="3660"/>
                  </a:lnTo>
                  <a:lnTo>
                    <a:pt x="135" y="3842"/>
                  </a:lnTo>
                  <a:lnTo>
                    <a:pt x="97" y="4014"/>
                  </a:lnTo>
                  <a:lnTo>
                    <a:pt x="58" y="4177"/>
                  </a:lnTo>
                  <a:lnTo>
                    <a:pt x="30" y="4340"/>
                  </a:lnTo>
                  <a:lnTo>
                    <a:pt x="11" y="4503"/>
                  </a:lnTo>
                  <a:lnTo>
                    <a:pt x="1" y="4656"/>
                  </a:lnTo>
                  <a:lnTo>
                    <a:pt x="1" y="4809"/>
                  </a:lnTo>
                  <a:lnTo>
                    <a:pt x="1" y="4953"/>
                  </a:lnTo>
                  <a:lnTo>
                    <a:pt x="20" y="5087"/>
                  </a:lnTo>
                  <a:lnTo>
                    <a:pt x="30" y="5221"/>
                  </a:lnTo>
                  <a:lnTo>
                    <a:pt x="49" y="5355"/>
                  </a:lnTo>
                  <a:lnTo>
                    <a:pt x="106" y="5595"/>
                  </a:lnTo>
                  <a:lnTo>
                    <a:pt x="173" y="5815"/>
                  </a:lnTo>
                  <a:lnTo>
                    <a:pt x="250" y="6006"/>
                  </a:lnTo>
                  <a:lnTo>
                    <a:pt x="327" y="6179"/>
                  </a:lnTo>
                  <a:lnTo>
                    <a:pt x="403" y="6323"/>
                  </a:lnTo>
                  <a:lnTo>
                    <a:pt x="470" y="6437"/>
                  </a:lnTo>
                  <a:lnTo>
                    <a:pt x="576" y="6591"/>
                  </a:lnTo>
                  <a:lnTo>
                    <a:pt x="786" y="6840"/>
                  </a:lnTo>
                  <a:lnTo>
                    <a:pt x="1007" y="7070"/>
                  </a:lnTo>
                  <a:lnTo>
                    <a:pt x="1227" y="7271"/>
                  </a:lnTo>
                  <a:lnTo>
                    <a:pt x="1447" y="7453"/>
                  </a:lnTo>
                  <a:lnTo>
                    <a:pt x="1677" y="7616"/>
                  </a:lnTo>
                  <a:lnTo>
                    <a:pt x="1907" y="7750"/>
                  </a:lnTo>
                  <a:lnTo>
                    <a:pt x="2146" y="7874"/>
                  </a:lnTo>
                  <a:lnTo>
                    <a:pt x="2386" y="7970"/>
                  </a:lnTo>
                  <a:lnTo>
                    <a:pt x="2625" y="8056"/>
                  </a:lnTo>
                  <a:lnTo>
                    <a:pt x="2865" y="8123"/>
                  </a:lnTo>
                  <a:lnTo>
                    <a:pt x="3104" y="8171"/>
                  </a:lnTo>
                  <a:lnTo>
                    <a:pt x="3344" y="8200"/>
                  </a:lnTo>
                  <a:lnTo>
                    <a:pt x="3583" y="8229"/>
                  </a:lnTo>
                  <a:lnTo>
                    <a:pt x="4072" y="8229"/>
                  </a:lnTo>
                  <a:lnTo>
                    <a:pt x="4311" y="8209"/>
                  </a:lnTo>
                  <a:lnTo>
                    <a:pt x="4551" y="8190"/>
                  </a:lnTo>
                  <a:lnTo>
                    <a:pt x="4790" y="8152"/>
                  </a:lnTo>
                  <a:lnTo>
                    <a:pt x="5029" y="8114"/>
                  </a:lnTo>
                  <a:lnTo>
                    <a:pt x="5269" y="8066"/>
                  </a:lnTo>
                  <a:lnTo>
                    <a:pt x="5499" y="8008"/>
                  </a:lnTo>
                  <a:lnTo>
                    <a:pt x="5729" y="7941"/>
                  </a:lnTo>
                  <a:lnTo>
                    <a:pt x="6179" y="7817"/>
                  </a:lnTo>
                  <a:lnTo>
                    <a:pt x="6610" y="7673"/>
                  </a:lnTo>
                  <a:lnTo>
                    <a:pt x="7022" y="7539"/>
                  </a:lnTo>
                  <a:lnTo>
                    <a:pt x="7414" y="7405"/>
                  </a:lnTo>
                  <a:lnTo>
                    <a:pt x="7788" y="7290"/>
                  </a:lnTo>
                  <a:lnTo>
                    <a:pt x="7970" y="7252"/>
                  </a:lnTo>
                  <a:lnTo>
                    <a:pt x="8152" y="7223"/>
                  </a:lnTo>
                  <a:lnTo>
                    <a:pt x="8334" y="7213"/>
                  </a:lnTo>
                  <a:lnTo>
                    <a:pt x="8525" y="7213"/>
                  </a:lnTo>
                  <a:lnTo>
                    <a:pt x="8717" y="7232"/>
                  </a:lnTo>
                  <a:lnTo>
                    <a:pt x="8899" y="7261"/>
                  </a:lnTo>
                  <a:lnTo>
                    <a:pt x="9081" y="7309"/>
                  </a:lnTo>
                  <a:lnTo>
                    <a:pt x="9263" y="7376"/>
                  </a:lnTo>
                  <a:lnTo>
                    <a:pt x="9435" y="7453"/>
                  </a:lnTo>
                  <a:lnTo>
                    <a:pt x="9598" y="7539"/>
                  </a:lnTo>
                  <a:lnTo>
                    <a:pt x="9751" y="7644"/>
                  </a:lnTo>
                  <a:lnTo>
                    <a:pt x="9895" y="7759"/>
                  </a:lnTo>
                  <a:lnTo>
                    <a:pt x="10020" y="7884"/>
                  </a:lnTo>
                  <a:lnTo>
                    <a:pt x="10125" y="8027"/>
                  </a:lnTo>
                  <a:lnTo>
                    <a:pt x="10221" y="8181"/>
                  </a:lnTo>
                  <a:lnTo>
                    <a:pt x="10297" y="8343"/>
                  </a:lnTo>
                  <a:lnTo>
                    <a:pt x="10326" y="8449"/>
                  </a:lnTo>
                  <a:lnTo>
                    <a:pt x="10355" y="8573"/>
                  </a:lnTo>
                  <a:lnTo>
                    <a:pt x="10374" y="8727"/>
                  </a:lnTo>
                  <a:lnTo>
                    <a:pt x="10393" y="8899"/>
                  </a:lnTo>
                  <a:lnTo>
                    <a:pt x="10412" y="9273"/>
                  </a:lnTo>
                  <a:lnTo>
                    <a:pt x="10412" y="9665"/>
                  </a:lnTo>
                  <a:lnTo>
                    <a:pt x="10422" y="10345"/>
                  </a:lnTo>
                  <a:lnTo>
                    <a:pt x="10431" y="10566"/>
                  </a:lnTo>
                  <a:lnTo>
                    <a:pt x="10431" y="10633"/>
                  </a:lnTo>
                  <a:lnTo>
                    <a:pt x="10441" y="10661"/>
                  </a:lnTo>
                  <a:lnTo>
                    <a:pt x="10499" y="10690"/>
                  </a:lnTo>
                  <a:lnTo>
                    <a:pt x="10556" y="10719"/>
                  </a:lnTo>
                  <a:lnTo>
                    <a:pt x="10613" y="10738"/>
                  </a:lnTo>
                  <a:lnTo>
                    <a:pt x="10805" y="10738"/>
                  </a:lnTo>
                  <a:lnTo>
                    <a:pt x="10872" y="10719"/>
                  </a:lnTo>
                  <a:lnTo>
                    <a:pt x="10939" y="10700"/>
                  </a:lnTo>
                  <a:lnTo>
                    <a:pt x="11083" y="10642"/>
                  </a:lnTo>
                  <a:lnTo>
                    <a:pt x="11217" y="10556"/>
                  </a:lnTo>
                  <a:lnTo>
                    <a:pt x="11361" y="10460"/>
                  </a:lnTo>
                  <a:lnTo>
                    <a:pt x="11514" y="10345"/>
                  </a:lnTo>
                  <a:lnTo>
                    <a:pt x="11657" y="10211"/>
                  </a:lnTo>
                  <a:lnTo>
                    <a:pt x="11801" y="10077"/>
                  </a:lnTo>
                  <a:lnTo>
                    <a:pt x="12089" y="9790"/>
                  </a:lnTo>
                  <a:lnTo>
                    <a:pt x="12366" y="9512"/>
                  </a:lnTo>
                  <a:lnTo>
                    <a:pt x="12615" y="9253"/>
                  </a:lnTo>
                  <a:lnTo>
                    <a:pt x="12673" y="9244"/>
                  </a:lnTo>
                  <a:lnTo>
                    <a:pt x="12730" y="9234"/>
                  </a:lnTo>
                  <a:lnTo>
                    <a:pt x="12778" y="9206"/>
                  </a:lnTo>
                  <a:lnTo>
                    <a:pt x="12826" y="9167"/>
                  </a:lnTo>
                  <a:lnTo>
                    <a:pt x="12874" y="9119"/>
                  </a:lnTo>
                  <a:lnTo>
                    <a:pt x="12922" y="9071"/>
                  </a:lnTo>
                  <a:lnTo>
                    <a:pt x="12960" y="9004"/>
                  </a:lnTo>
                  <a:lnTo>
                    <a:pt x="12998" y="8937"/>
                  </a:lnTo>
                  <a:lnTo>
                    <a:pt x="13065" y="8784"/>
                  </a:lnTo>
                  <a:lnTo>
                    <a:pt x="13113" y="8602"/>
                  </a:lnTo>
                  <a:lnTo>
                    <a:pt x="13161" y="8411"/>
                  </a:lnTo>
                  <a:lnTo>
                    <a:pt x="13180" y="8190"/>
                  </a:lnTo>
                  <a:lnTo>
                    <a:pt x="13200" y="7970"/>
                  </a:lnTo>
                  <a:lnTo>
                    <a:pt x="13200" y="7730"/>
                  </a:lnTo>
                  <a:lnTo>
                    <a:pt x="13180" y="7501"/>
                  </a:lnTo>
                  <a:lnTo>
                    <a:pt x="13161" y="7261"/>
                  </a:lnTo>
                  <a:lnTo>
                    <a:pt x="13113" y="7022"/>
                  </a:lnTo>
                  <a:lnTo>
                    <a:pt x="13056" y="6792"/>
                  </a:lnTo>
                  <a:lnTo>
                    <a:pt x="12989" y="6572"/>
                  </a:lnTo>
                  <a:lnTo>
                    <a:pt x="12893" y="6370"/>
                  </a:lnTo>
                  <a:lnTo>
                    <a:pt x="12836" y="6246"/>
                  </a:lnTo>
                  <a:lnTo>
                    <a:pt x="12778" y="6102"/>
                  </a:lnTo>
                  <a:lnTo>
                    <a:pt x="12654" y="5767"/>
                  </a:lnTo>
                  <a:lnTo>
                    <a:pt x="12539" y="5393"/>
                  </a:lnTo>
                  <a:lnTo>
                    <a:pt x="12414" y="5020"/>
                  </a:lnTo>
                  <a:lnTo>
                    <a:pt x="12232" y="4378"/>
                  </a:lnTo>
                  <a:lnTo>
                    <a:pt x="12156" y="4091"/>
                  </a:lnTo>
                  <a:lnTo>
                    <a:pt x="12060" y="3890"/>
                  </a:lnTo>
                  <a:lnTo>
                    <a:pt x="11964" y="3708"/>
                  </a:lnTo>
                  <a:lnTo>
                    <a:pt x="11868" y="3526"/>
                  </a:lnTo>
                  <a:lnTo>
                    <a:pt x="11772" y="3363"/>
                  </a:lnTo>
                  <a:lnTo>
                    <a:pt x="11677" y="3210"/>
                  </a:lnTo>
                  <a:lnTo>
                    <a:pt x="11571" y="3066"/>
                  </a:lnTo>
                  <a:lnTo>
                    <a:pt x="11466" y="2932"/>
                  </a:lnTo>
                  <a:lnTo>
                    <a:pt x="11351" y="2798"/>
                  </a:lnTo>
                  <a:lnTo>
                    <a:pt x="11246" y="2683"/>
                  </a:lnTo>
                  <a:lnTo>
                    <a:pt x="11131" y="2568"/>
                  </a:lnTo>
                  <a:lnTo>
                    <a:pt x="11006" y="2463"/>
                  </a:lnTo>
                  <a:lnTo>
                    <a:pt x="10882" y="2357"/>
                  </a:lnTo>
                  <a:lnTo>
                    <a:pt x="10757" y="2261"/>
                  </a:lnTo>
                  <a:lnTo>
                    <a:pt x="10623" y="2175"/>
                  </a:lnTo>
                  <a:lnTo>
                    <a:pt x="10345" y="1993"/>
                  </a:lnTo>
                  <a:lnTo>
                    <a:pt x="10048" y="1830"/>
                  </a:lnTo>
                  <a:lnTo>
                    <a:pt x="9723" y="1677"/>
                  </a:lnTo>
                  <a:lnTo>
                    <a:pt x="9378" y="1514"/>
                  </a:lnTo>
                  <a:lnTo>
                    <a:pt x="9004" y="1351"/>
                  </a:lnTo>
                  <a:lnTo>
                    <a:pt x="8171" y="987"/>
                  </a:lnTo>
                  <a:lnTo>
                    <a:pt x="7711" y="777"/>
                  </a:lnTo>
                  <a:lnTo>
                    <a:pt x="7213" y="537"/>
                  </a:lnTo>
                  <a:lnTo>
                    <a:pt x="6993" y="432"/>
                  </a:lnTo>
                  <a:lnTo>
                    <a:pt x="6773" y="346"/>
                  </a:lnTo>
                  <a:lnTo>
                    <a:pt x="6543" y="260"/>
                  </a:lnTo>
                  <a:lnTo>
                    <a:pt x="6322" y="193"/>
                  </a:lnTo>
                  <a:lnTo>
                    <a:pt x="6093" y="135"/>
                  </a:lnTo>
                  <a:lnTo>
                    <a:pt x="5872" y="78"/>
                  </a:lnTo>
                  <a:lnTo>
                    <a:pt x="5652" y="49"/>
                  </a:lnTo>
                  <a:lnTo>
                    <a:pt x="5422" y="20"/>
                  </a:lnTo>
                  <a:lnTo>
                    <a:pt x="520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2"/>
            <p:cNvSpPr/>
            <p:nvPr/>
          </p:nvSpPr>
          <p:spPr>
            <a:xfrm>
              <a:off x="3362445" y="1835956"/>
              <a:ext cx="85989" cy="123951"/>
            </a:xfrm>
            <a:custGeom>
              <a:avLst/>
              <a:gdLst/>
              <a:ahLst/>
              <a:cxnLst/>
              <a:rect l="l" t="t" r="r" b="b"/>
              <a:pathLst>
                <a:path w="2127" h="3066" extrusionOk="0">
                  <a:moveTo>
                    <a:pt x="1361" y="1"/>
                  </a:moveTo>
                  <a:lnTo>
                    <a:pt x="1274" y="20"/>
                  </a:lnTo>
                  <a:lnTo>
                    <a:pt x="1188" y="48"/>
                  </a:lnTo>
                  <a:lnTo>
                    <a:pt x="1102" y="96"/>
                  </a:lnTo>
                  <a:lnTo>
                    <a:pt x="1025" y="154"/>
                  </a:lnTo>
                  <a:lnTo>
                    <a:pt x="949" y="230"/>
                  </a:lnTo>
                  <a:lnTo>
                    <a:pt x="882" y="317"/>
                  </a:lnTo>
                  <a:lnTo>
                    <a:pt x="815" y="412"/>
                  </a:lnTo>
                  <a:lnTo>
                    <a:pt x="748" y="518"/>
                  </a:lnTo>
                  <a:lnTo>
                    <a:pt x="680" y="633"/>
                  </a:lnTo>
                  <a:lnTo>
                    <a:pt x="623" y="767"/>
                  </a:lnTo>
                  <a:lnTo>
                    <a:pt x="508" y="1045"/>
                  </a:lnTo>
                  <a:lnTo>
                    <a:pt x="403" y="1342"/>
                  </a:lnTo>
                  <a:lnTo>
                    <a:pt x="297" y="1648"/>
                  </a:lnTo>
                  <a:lnTo>
                    <a:pt x="192" y="1935"/>
                  </a:lnTo>
                  <a:lnTo>
                    <a:pt x="106" y="2194"/>
                  </a:lnTo>
                  <a:lnTo>
                    <a:pt x="67" y="2318"/>
                  </a:lnTo>
                  <a:lnTo>
                    <a:pt x="39" y="2433"/>
                  </a:lnTo>
                  <a:lnTo>
                    <a:pt x="10" y="2539"/>
                  </a:lnTo>
                  <a:lnTo>
                    <a:pt x="0" y="2644"/>
                  </a:lnTo>
                  <a:lnTo>
                    <a:pt x="10" y="2730"/>
                  </a:lnTo>
                  <a:lnTo>
                    <a:pt x="20" y="2817"/>
                  </a:lnTo>
                  <a:lnTo>
                    <a:pt x="58" y="2884"/>
                  </a:lnTo>
                  <a:lnTo>
                    <a:pt x="106" y="2941"/>
                  </a:lnTo>
                  <a:lnTo>
                    <a:pt x="173" y="2989"/>
                  </a:lnTo>
                  <a:lnTo>
                    <a:pt x="259" y="3027"/>
                  </a:lnTo>
                  <a:lnTo>
                    <a:pt x="364" y="3056"/>
                  </a:lnTo>
                  <a:lnTo>
                    <a:pt x="470" y="3066"/>
                  </a:lnTo>
                  <a:lnTo>
                    <a:pt x="594" y="3056"/>
                  </a:lnTo>
                  <a:lnTo>
                    <a:pt x="719" y="3027"/>
                  </a:lnTo>
                  <a:lnTo>
                    <a:pt x="843" y="2989"/>
                  </a:lnTo>
                  <a:lnTo>
                    <a:pt x="977" y="2941"/>
                  </a:lnTo>
                  <a:lnTo>
                    <a:pt x="1102" y="2884"/>
                  </a:lnTo>
                  <a:lnTo>
                    <a:pt x="1236" y="2807"/>
                  </a:lnTo>
                  <a:lnTo>
                    <a:pt x="1361" y="2721"/>
                  </a:lnTo>
                  <a:lnTo>
                    <a:pt x="1475" y="2615"/>
                  </a:lnTo>
                  <a:lnTo>
                    <a:pt x="1590" y="2510"/>
                  </a:lnTo>
                  <a:lnTo>
                    <a:pt x="1696" y="2395"/>
                  </a:lnTo>
                  <a:lnTo>
                    <a:pt x="1801" y="2261"/>
                  </a:lnTo>
                  <a:lnTo>
                    <a:pt x="1878" y="2127"/>
                  </a:lnTo>
                  <a:lnTo>
                    <a:pt x="1954" y="1983"/>
                  </a:lnTo>
                  <a:lnTo>
                    <a:pt x="2012" y="1830"/>
                  </a:lnTo>
                  <a:lnTo>
                    <a:pt x="2060" y="1677"/>
                  </a:lnTo>
                  <a:lnTo>
                    <a:pt x="2088" y="1523"/>
                  </a:lnTo>
                  <a:lnTo>
                    <a:pt x="2117" y="1370"/>
                  </a:lnTo>
                  <a:lnTo>
                    <a:pt x="2127" y="1227"/>
                  </a:lnTo>
                  <a:lnTo>
                    <a:pt x="2127" y="1083"/>
                  </a:lnTo>
                  <a:lnTo>
                    <a:pt x="2117" y="939"/>
                  </a:lnTo>
                  <a:lnTo>
                    <a:pt x="2108" y="805"/>
                  </a:lnTo>
                  <a:lnTo>
                    <a:pt x="2079" y="681"/>
                  </a:lnTo>
                  <a:lnTo>
                    <a:pt x="2041" y="566"/>
                  </a:lnTo>
                  <a:lnTo>
                    <a:pt x="1993" y="451"/>
                  </a:lnTo>
                  <a:lnTo>
                    <a:pt x="1945" y="355"/>
                  </a:lnTo>
                  <a:lnTo>
                    <a:pt x="1878" y="269"/>
                  </a:lnTo>
                  <a:lnTo>
                    <a:pt x="1811" y="192"/>
                  </a:lnTo>
                  <a:lnTo>
                    <a:pt x="1734" y="125"/>
                  </a:lnTo>
                  <a:lnTo>
                    <a:pt x="1648" y="68"/>
                  </a:lnTo>
                  <a:lnTo>
                    <a:pt x="1552" y="29"/>
                  </a:lnTo>
                  <a:lnTo>
                    <a:pt x="1456" y="10"/>
                  </a:lnTo>
                  <a:lnTo>
                    <a:pt x="1361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2"/>
            <p:cNvSpPr/>
            <p:nvPr/>
          </p:nvSpPr>
          <p:spPr>
            <a:xfrm>
              <a:off x="2094695" y="4153426"/>
              <a:ext cx="274220" cy="484079"/>
            </a:xfrm>
            <a:custGeom>
              <a:avLst/>
              <a:gdLst/>
              <a:ahLst/>
              <a:cxnLst/>
              <a:rect l="l" t="t" r="r" b="b"/>
              <a:pathLst>
                <a:path w="6783" h="11974" extrusionOk="0">
                  <a:moveTo>
                    <a:pt x="4167" y="1"/>
                  </a:moveTo>
                  <a:lnTo>
                    <a:pt x="3803" y="3726"/>
                  </a:lnTo>
                  <a:lnTo>
                    <a:pt x="3497" y="6763"/>
                  </a:lnTo>
                  <a:lnTo>
                    <a:pt x="3353" y="8094"/>
                  </a:lnTo>
                  <a:lnTo>
                    <a:pt x="3238" y="9119"/>
                  </a:lnTo>
                  <a:lnTo>
                    <a:pt x="3209" y="9263"/>
                  </a:lnTo>
                  <a:lnTo>
                    <a:pt x="3171" y="9397"/>
                  </a:lnTo>
                  <a:lnTo>
                    <a:pt x="3114" y="9521"/>
                  </a:lnTo>
                  <a:lnTo>
                    <a:pt x="3037" y="9646"/>
                  </a:lnTo>
                  <a:lnTo>
                    <a:pt x="2951" y="9761"/>
                  </a:lnTo>
                  <a:lnTo>
                    <a:pt x="2855" y="9856"/>
                  </a:lnTo>
                  <a:lnTo>
                    <a:pt x="2740" y="9943"/>
                  </a:lnTo>
                  <a:lnTo>
                    <a:pt x="2616" y="10019"/>
                  </a:lnTo>
                  <a:lnTo>
                    <a:pt x="1543" y="10594"/>
                  </a:lnTo>
                  <a:lnTo>
                    <a:pt x="202" y="11418"/>
                  </a:lnTo>
                  <a:lnTo>
                    <a:pt x="144" y="11456"/>
                  </a:lnTo>
                  <a:lnTo>
                    <a:pt x="87" y="11504"/>
                  </a:lnTo>
                  <a:lnTo>
                    <a:pt x="49" y="11552"/>
                  </a:lnTo>
                  <a:lnTo>
                    <a:pt x="29" y="11600"/>
                  </a:lnTo>
                  <a:lnTo>
                    <a:pt x="10" y="11648"/>
                  </a:lnTo>
                  <a:lnTo>
                    <a:pt x="1" y="11695"/>
                  </a:lnTo>
                  <a:lnTo>
                    <a:pt x="1" y="11743"/>
                  </a:lnTo>
                  <a:lnTo>
                    <a:pt x="10" y="11791"/>
                  </a:lnTo>
                  <a:lnTo>
                    <a:pt x="39" y="11830"/>
                  </a:lnTo>
                  <a:lnTo>
                    <a:pt x="68" y="11868"/>
                  </a:lnTo>
                  <a:lnTo>
                    <a:pt x="106" y="11897"/>
                  </a:lnTo>
                  <a:lnTo>
                    <a:pt x="154" y="11925"/>
                  </a:lnTo>
                  <a:lnTo>
                    <a:pt x="202" y="11944"/>
                  </a:lnTo>
                  <a:lnTo>
                    <a:pt x="269" y="11964"/>
                  </a:lnTo>
                  <a:lnTo>
                    <a:pt x="336" y="11973"/>
                  </a:lnTo>
                  <a:lnTo>
                    <a:pt x="413" y="11973"/>
                  </a:lnTo>
                  <a:lnTo>
                    <a:pt x="1074" y="11925"/>
                  </a:lnTo>
                  <a:lnTo>
                    <a:pt x="1715" y="11868"/>
                  </a:lnTo>
                  <a:lnTo>
                    <a:pt x="2098" y="11830"/>
                  </a:lnTo>
                  <a:lnTo>
                    <a:pt x="2491" y="11772"/>
                  </a:lnTo>
                  <a:lnTo>
                    <a:pt x="2874" y="11724"/>
                  </a:lnTo>
                  <a:lnTo>
                    <a:pt x="3238" y="11657"/>
                  </a:lnTo>
                  <a:lnTo>
                    <a:pt x="3363" y="11638"/>
                  </a:lnTo>
                  <a:lnTo>
                    <a:pt x="3478" y="11600"/>
                  </a:lnTo>
                  <a:lnTo>
                    <a:pt x="3593" y="11552"/>
                  </a:lnTo>
                  <a:lnTo>
                    <a:pt x="3698" y="11494"/>
                  </a:lnTo>
                  <a:lnTo>
                    <a:pt x="3803" y="11427"/>
                  </a:lnTo>
                  <a:lnTo>
                    <a:pt x="3889" y="11360"/>
                  </a:lnTo>
                  <a:lnTo>
                    <a:pt x="3985" y="11274"/>
                  </a:lnTo>
                  <a:lnTo>
                    <a:pt x="4062" y="11188"/>
                  </a:lnTo>
                  <a:lnTo>
                    <a:pt x="4129" y="11092"/>
                  </a:lnTo>
                  <a:lnTo>
                    <a:pt x="4196" y="10996"/>
                  </a:lnTo>
                  <a:lnTo>
                    <a:pt x="4253" y="10891"/>
                  </a:lnTo>
                  <a:lnTo>
                    <a:pt x="4301" y="10776"/>
                  </a:lnTo>
                  <a:lnTo>
                    <a:pt x="4340" y="10661"/>
                  </a:lnTo>
                  <a:lnTo>
                    <a:pt x="4359" y="10546"/>
                  </a:lnTo>
                  <a:lnTo>
                    <a:pt x="4378" y="10422"/>
                  </a:lnTo>
                  <a:lnTo>
                    <a:pt x="4388" y="10297"/>
                  </a:lnTo>
                  <a:lnTo>
                    <a:pt x="4445" y="9694"/>
                  </a:lnTo>
                  <a:lnTo>
                    <a:pt x="6782" y="269"/>
                  </a:lnTo>
                  <a:lnTo>
                    <a:pt x="416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2"/>
            <p:cNvSpPr/>
            <p:nvPr/>
          </p:nvSpPr>
          <p:spPr>
            <a:xfrm>
              <a:off x="2094695" y="4545284"/>
              <a:ext cx="179700" cy="92215"/>
            </a:xfrm>
            <a:custGeom>
              <a:avLst/>
              <a:gdLst/>
              <a:ahLst/>
              <a:cxnLst/>
              <a:rect l="l" t="t" r="r" b="b"/>
              <a:pathLst>
                <a:path w="4445" h="2281" extrusionOk="0">
                  <a:moveTo>
                    <a:pt x="4445" y="1"/>
                  </a:moveTo>
                  <a:lnTo>
                    <a:pt x="4416" y="58"/>
                  </a:lnTo>
                  <a:lnTo>
                    <a:pt x="4368" y="106"/>
                  </a:lnTo>
                  <a:lnTo>
                    <a:pt x="4273" y="211"/>
                  </a:lnTo>
                  <a:lnTo>
                    <a:pt x="4148" y="307"/>
                  </a:lnTo>
                  <a:lnTo>
                    <a:pt x="4004" y="403"/>
                  </a:lnTo>
                  <a:lnTo>
                    <a:pt x="3851" y="489"/>
                  </a:lnTo>
                  <a:lnTo>
                    <a:pt x="3679" y="566"/>
                  </a:lnTo>
                  <a:lnTo>
                    <a:pt x="3497" y="642"/>
                  </a:lnTo>
                  <a:lnTo>
                    <a:pt x="3315" y="709"/>
                  </a:lnTo>
                  <a:lnTo>
                    <a:pt x="3133" y="767"/>
                  </a:lnTo>
                  <a:lnTo>
                    <a:pt x="2941" y="815"/>
                  </a:lnTo>
                  <a:lnTo>
                    <a:pt x="2769" y="863"/>
                  </a:lnTo>
                  <a:lnTo>
                    <a:pt x="2587" y="891"/>
                  </a:lnTo>
                  <a:lnTo>
                    <a:pt x="2280" y="949"/>
                  </a:lnTo>
                  <a:lnTo>
                    <a:pt x="2146" y="958"/>
                  </a:lnTo>
                  <a:lnTo>
                    <a:pt x="1907" y="958"/>
                  </a:lnTo>
                  <a:lnTo>
                    <a:pt x="1782" y="949"/>
                  </a:lnTo>
                  <a:lnTo>
                    <a:pt x="1658" y="930"/>
                  </a:lnTo>
                  <a:lnTo>
                    <a:pt x="1543" y="901"/>
                  </a:lnTo>
                  <a:lnTo>
                    <a:pt x="202" y="1725"/>
                  </a:lnTo>
                  <a:lnTo>
                    <a:pt x="144" y="1763"/>
                  </a:lnTo>
                  <a:lnTo>
                    <a:pt x="87" y="1811"/>
                  </a:lnTo>
                  <a:lnTo>
                    <a:pt x="49" y="1859"/>
                  </a:lnTo>
                  <a:lnTo>
                    <a:pt x="29" y="1907"/>
                  </a:lnTo>
                  <a:lnTo>
                    <a:pt x="10" y="1955"/>
                  </a:lnTo>
                  <a:lnTo>
                    <a:pt x="1" y="2002"/>
                  </a:lnTo>
                  <a:lnTo>
                    <a:pt x="1" y="2050"/>
                  </a:lnTo>
                  <a:lnTo>
                    <a:pt x="10" y="2098"/>
                  </a:lnTo>
                  <a:lnTo>
                    <a:pt x="39" y="2137"/>
                  </a:lnTo>
                  <a:lnTo>
                    <a:pt x="68" y="2175"/>
                  </a:lnTo>
                  <a:lnTo>
                    <a:pt x="106" y="2204"/>
                  </a:lnTo>
                  <a:lnTo>
                    <a:pt x="154" y="2232"/>
                  </a:lnTo>
                  <a:lnTo>
                    <a:pt x="202" y="2251"/>
                  </a:lnTo>
                  <a:lnTo>
                    <a:pt x="269" y="2271"/>
                  </a:lnTo>
                  <a:lnTo>
                    <a:pt x="336" y="2280"/>
                  </a:lnTo>
                  <a:lnTo>
                    <a:pt x="413" y="2280"/>
                  </a:lnTo>
                  <a:lnTo>
                    <a:pt x="1074" y="2232"/>
                  </a:lnTo>
                  <a:lnTo>
                    <a:pt x="1715" y="2175"/>
                  </a:lnTo>
                  <a:lnTo>
                    <a:pt x="2098" y="2137"/>
                  </a:lnTo>
                  <a:lnTo>
                    <a:pt x="2491" y="2079"/>
                  </a:lnTo>
                  <a:lnTo>
                    <a:pt x="2874" y="2022"/>
                  </a:lnTo>
                  <a:lnTo>
                    <a:pt x="3238" y="1964"/>
                  </a:lnTo>
                  <a:lnTo>
                    <a:pt x="3363" y="1935"/>
                  </a:lnTo>
                  <a:lnTo>
                    <a:pt x="3478" y="1907"/>
                  </a:lnTo>
                  <a:lnTo>
                    <a:pt x="3593" y="1859"/>
                  </a:lnTo>
                  <a:lnTo>
                    <a:pt x="3698" y="1801"/>
                  </a:lnTo>
                  <a:lnTo>
                    <a:pt x="3803" y="1734"/>
                  </a:lnTo>
                  <a:lnTo>
                    <a:pt x="3889" y="1667"/>
                  </a:lnTo>
                  <a:lnTo>
                    <a:pt x="3985" y="1581"/>
                  </a:lnTo>
                  <a:lnTo>
                    <a:pt x="4062" y="1495"/>
                  </a:lnTo>
                  <a:lnTo>
                    <a:pt x="4129" y="1399"/>
                  </a:lnTo>
                  <a:lnTo>
                    <a:pt x="4196" y="1303"/>
                  </a:lnTo>
                  <a:lnTo>
                    <a:pt x="4253" y="1198"/>
                  </a:lnTo>
                  <a:lnTo>
                    <a:pt x="4301" y="1083"/>
                  </a:lnTo>
                  <a:lnTo>
                    <a:pt x="4340" y="968"/>
                  </a:lnTo>
                  <a:lnTo>
                    <a:pt x="4359" y="853"/>
                  </a:lnTo>
                  <a:lnTo>
                    <a:pt x="4378" y="729"/>
                  </a:lnTo>
                  <a:lnTo>
                    <a:pt x="4388" y="604"/>
                  </a:lnTo>
                  <a:lnTo>
                    <a:pt x="444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2"/>
            <p:cNvSpPr/>
            <p:nvPr/>
          </p:nvSpPr>
          <p:spPr>
            <a:xfrm>
              <a:off x="2538058" y="2129455"/>
              <a:ext cx="197933" cy="312909"/>
            </a:xfrm>
            <a:custGeom>
              <a:avLst/>
              <a:gdLst/>
              <a:ahLst/>
              <a:cxnLst/>
              <a:rect l="l" t="t" r="r" b="b"/>
              <a:pathLst>
                <a:path w="4896" h="7740" extrusionOk="0">
                  <a:moveTo>
                    <a:pt x="1" y="1"/>
                  </a:moveTo>
                  <a:lnTo>
                    <a:pt x="863" y="7184"/>
                  </a:lnTo>
                  <a:lnTo>
                    <a:pt x="891" y="7299"/>
                  </a:lnTo>
                  <a:lnTo>
                    <a:pt x="930" y="7405"/>
                  </a:lnTo>
                  <a:lnTo>
                    <a:pt x="997" y="7500"/>
                  </a:lnTo>
                  <a:lnTo>
                    <a:pt x="1073" y="7577"/>
                  </a:lnTo>
                  <a:lnTo>
                    <a:pt x="1160" y="7644"/>
                  </a:lnTo>
                  <a:lnTo>
                    <a:pt x="1255" y="7692"/>
                  </a:lnTo>
                  <a:lnTo>
                    <a:pt x="1370" y="7730"/>
                  </a:lnTo>
                  <a:lnTo>
                    <a:pt x="1485" y="7740"/>
                  </a:lnTo>
                  <a:lnTo>
                    <a:pt x="3506" y="7740"/>
                  </a:lnTo>
                  <a:lnTo>
                    <a:pt x="3621" y="7730"/>
                  </a:lnTo>
                  <a:lnTo>
                    <a:pt x="3736" y="7692"/>
                  </a:lnTo>
                  <a:lnTo>
                    <a:pt x="3832" y="7644"/>
                  </a:lnTo>
                  <a:lnTo>
                    <a:pt x="3918" y="7577"/>
                  </a:lnTo>
                  <a:lnTo>
                    <a:pt x="3995" y="7500"/>
                  </a:lnTo>
                  <a:lnTo>
                    <a:pt x="4062" y="7405"/>
                  </a:lnTo>
                  <a:lnTo>
                    <a:pt x="4100" y="7299"/>
                  </a:lnTo>
                  <a:lnTo>
                    <a:pt x="4129" y="7184"/>
                  </a:lnTo>
                  <a:lnTo>
                    <a:pt x="48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2"/>
            <p:cNvSpPr/>
            <p:nvPr/>
          </p:nvSpPr>
          <p:spPr>
            <a:xfrm>
              <a:off x="2690629" y="2229350"/>
              <a:ext cx="913864" cy="865108"/>
            </a:xfrm>
            <a:custGeom>
              <a:avLst/>
              <a:gdLst/>
              <a:ahLst/>
              <a:cxnLst/>
              <a:rect l="l" t="t" r="r" b="b"/>
              <a:pathLst>
                <a:path w="22605" h="21399" extrusionOk="0">
                  <a:moveTo>
                    <a:pt x="18237" y="1"/>
                  </a:moveTo>
                  <a:lnTo>
                    <a:pt x="18151" y="20"/>
                  </a:lnTo>
                  <a:lnTo>
                    <a:pt x="18055" y="39"/>
                  </a:lnTo>
                  <a:lnTo>
                    <a:pt x="17969" y="58"/>
                  </a:lnTo>
                  <a:lnTo>
                    <a:pt x="17883" y="97"/>
                  </a:lnTo>
                  <a:lnTo>
                    <a:pt x="17797" y="135"/>
                  </a:lnTo>
                  <a:lnTo>
                    <a:pt x="17710" y="183"/>
                  </a:lnTo>
                  <a:lnTo>
                    <a:pt x="17634" y="240"/>
                  </a:lnTo>
                  <a:lnTo>
                    <a:pt x="17557" y="298"/>
                  </a:lnTo>
                  <a:lnTo>
                    <a:pt x="17480" y="365"/>
                  </a:lnTo>
                  <a:lnTo>
                    <a:pt x="17404" y="442"/>
                  </a:lnTo>
                  <a:lnTo>
                    <a:pt x="17270" y="604"/>
                  </a:lnTo>
                  <a:lnTo>
                    <a:pt x="17136" y="796"/>
                  </a:lnTo>
                  <a:lnTo>
                    <a:pt x="17011" y="1007"/>
                  </a:lnTo>
                  <a:lnTo>
                    <a:pt x="16887" y="1237"/>
                  </a:lnTo>
                  <a:lnTo>
                    <a:pt x="16781" y="1486"/>
                  </a:lnTo>
                  <a:lnTo>
                    <a:pt x="16676" y="1763"/>
                  </a:lnTo>
                  <a:lnTo>
                    <a:pt x="16580" y="2051"/>
                  </a:lnTo>
                  <a:lnTo>
                    <a:pt x="16494" y="2357"/>
                  </a:lnTo>
                  <a:lnTo>
                    <a:pt x="16408" y="2683"/>
                  </a:lnTo>
                  <a:lnTo>
                    <a:pt x="16331" y="3018"/>
                  </a:lnTo>
                  <a:lnTo>
                    <a:pt x="16264" y="3372"/>
                  </a:lnTo>
                  <a:lnTo>
                    <a:pt x="16197" y="3736"/>
                  </a:lnTo>
                  <a:lnTo>
                    <a:pt x="16140" y="4120"/>
                  </a:lnTo>
                  <a:lnTo>
                    <a:pt x="16092" y="4503"/>
                  </a:lnTo>
                  <a:lnTo>
                    <a:pt x="16044" y="4905"/>
                  </a:lnTo>
                  <a:lnTo>
                    <a:pt x="15996" y="5307"/>
                  </a:lnTo>
                  <a:lnTo>
                    <a:pt x="15929" y="6150"/>
                  </a:lnTo>
                  <a:lnTo>
                    <a:pt x="15871" y="7003"/>
                  </a:lnTo>
                  <a:lnTo>
                    <a:pt x="15843" y="7874"/>
                  </a:lnTo>
                  <a:lnTo>
                    <a:pt x="15814" y="8755"/>
                  </a:lnTo>
                  <a:lnTo>
                    <a:pt x="15804" y="9627"/>
                  </a:lnTo>
                  <a:lnTo>
                    <a:pt x="15804" y="10489"/>
                  </a:lnTo>
                  <a:lnTo>
                    <a:pt x="15823" y="11332"/>
                  </a:lnTo>
                  <a:lnTo>
                    <a:pt x="15843" y="12146"/>
                  </a:lnTo>
                  <a:lnTo>
                    <a:pt x="15862" y="12912"/>
                  </a:lnTo>
                  <a:lnTo>
                    <a:pt x="15890" y="13650"/>
                  </a:lnTo>
                  <a:lnTo>
                    <a:pt x="15958" y="14933"/>
                  </a:lnTo>
                  <a:lnTo>
                    <a:pt x="16025" y="15939"/>
                  </a:lnTo>
                  <a:lnTo>
                    <a:pt x="16092" y="16830"/>
                  </a:lnTo>
                  <a:lnTo>
                    <a:pt x="15728" y="16878"/>
                  </a:lnTo>
                  <a:lnTo>
                    <a:pt x="14703" y="17021"/>
                  </a:lnTo>
                  <a:lnTo>
                    <a:pt x="13975" y="17117"/>
                  </a:lnTo>
                  <a:lnTo>
                    <a:pt x="13122" y="17222"/>
                  </a:lnTo>
                  <a:lnTo>
                    <a:pt x="12165" y="17328"/>
                  </a:lnTo>
                  <a:lnTo>
                    <a:pt x="11092" y="17443"/>
                  </a:lnTo>
                  <a:lnTo>
                    <a:pt x="9942" y="17558"/>
                  </a:lnTo>
                  <a:lnTo>
                    <a:pt x="8717" y="17663"/>
                  </a:lnTo>
                  <a:lnTo>
                    <a:pt x="7433" y="17759"/>
                  </a:lnTo>
                  <a:lnTo>
                    <a:pt x="6102" y="17845"/>
                  </a:lnTo>
                  <a:lnTo>
                    <a:pt x="4742" y="17912"/>
                  </a:lnTo>
                  <a:lnTo>
                    <a:pt x="4042" y="17941"/>
                  </a:lnTo>
                  <a:lnTo>
                    <a:pt x="3353" y="17960"/>
                  </a:lnTo>
                  <a:lnTo>
                    <a:pt x="2654" y="17969"/>
                  </a:lnTo>
                  <a:lnTo>
                    <a:pt x="1954" y="17979"/>
                  </a:lnTo>
                  <a:lnTo>
                    <a:pt x="1255" y="17979"/>
                  </a:lnTo>
                  <a:lnTo>
                    <a:pt x="566" y="17969"/>
                  </a:lnTo>
                  <a:lnTo>
                    <a:pt x="0" y="19023"/>
                  </a:lnTo>
                  <a:lnTo>
                    <a:pt x="613" y="19186"/>
                  </a:lnTo>
                  <a:lnTo>
                    <a:pt x="1332" y="19377"/>
                  </a:lnTo>
                  <a:lnTo>
                    <a:pt x="2280" y="19607"/>
                  </a:lnTo>
                  <a:lnTo>
                    <a:pt x="3429" y="19885"/>
                  </a:lnTo>
                  <a:lnTo>
                    <a:pt x="4071" y="20019"/>
                  </a:lnTo>
                  <a:lnTo>
                    <a:pt x="4742" y="20163"/>
                  </a:lnTo>
                  <a:lnTo>
                    <a:pt x="5450" y="20316"/>
                  </a:lnTo>
                  <a:lnTo>
                    <a:pt x="6188" y="20460"/>
                  </a:lnTo>
                  <a:lnTo>
                    <a:pt x="6954" y="20594"/>
                  </a:lnTo>
                  <a:lnTo>
                    <a:pt x="7730" y="20728"/>
                  </a:lnTo>
                  <a:lnTo>
                    <a:pt x="8535" y="20862"/>
                  </a:lnTo>
                  <a:lnTo>
                    <a:pt x="9339" y="20977"/>
                  </a:lnTo>
                  <a:lnTo>
                    <a:pt x="10163" y="21082"/>
                  </a:lnTo>
                  <a:lnTo>
                    <a:pt x="10987" y="21178"/>
                  </a:lnTo>
                  <a:lnTo>
                    <a:pt x="11810" y="21264"/>
                  </a:lnTo>
                  <a:lnTo>
                    <a:pt x="12634" y="21322"/>
                  </a:lnTo>
                  <a:lnTo>
                    <a:pt x="13439" y="21370"/>
                  </a:lnTo>
                  <a:lnTo>
                    <a:pt x="14243" y="21398"/>
                  </a:lnTo>
                  <a:lnTo>
                    <a:pt x="15019" y="21398"/>
                  </a:lnTo>
                  <a:lnTo>
                    <a:pt x="15402" y="21389"/>
                  </a:lnTo>
                  <a:lnTo>
                    <a:pt x="15785" y="21379"/>
                  </a:lnTo>
                  <a:lnTo>
                    <a:pt x="16159" y="21351"/>
                  </a:lnTo>
                  <a:lnTo>
                    <a:pt x="16523" y="21322"/>
                  </a:lnTo>
                  <a:lnTo>
                    <a:pt x="16877" y="21293"/>
                  </a:lnTo>
                  <a:lnTo>
                    <a:pt x="17231" y="21245"/>
                  </a:lnTo>
                  <a:lnTo>
                    <a:pt x="17576" y="21197"/>
                  </a:lnTo>
                  <a:lnTo>
                    <a:pt x="17911" y="21140"/>
                  </a:lnTo>
                  <a:lnTo>
                    <a:pt x="18228" y="21073"/>
                  </a:lnTo>
                  <a:lnTo>
                    <a:pt x="18544" y="21006"/>
                  </a:lnTo>
                  <a:lnTo>
                    <a:pt x="18850" y="20920"/>
                  </a:lnTo>
                  <a:lnTo>
                    <a:pt x="19147" y="20824"/>
                  </a:lnTo>
                  <a:lnTo>
                    <a:pt x="19425" y="20728"/>
                  </a:lnTo>
                  <a:lnTo>
                    <a:pt x="19693" y="20623"/>
                  </a:lnTo>
                  <a:lnTo>
                    <a:pt x="19846" y="20546"/>
                  </a:lnTo>
                  <a:lnTo>
                    <a:pt x="19980" y="20469"/>
                  </a:lnTo>
                  <a:lnTo>
                    <a:pt x="20114" y="20393"/>
                  </a:lnTo>
                  <a:lnTo>
                    <a:pt x="20249" y="20297"/>
                  </a:lnTo>
                  <a:lnTo>
                    <a:pt x="20363" y="20201"/>
                  </a:lnTo>
                  <a:lnTo>
                    <a:pt x="20478" y="20096"/>
                  </a:lnTo>
                  <a:lnTo>
                    <a:pt x="20593" y="19981"/>
                  </a:lnTo>
                  <a:lnTo>
                    <a:pt x="20699" y="19866"/>
                  </a:lnTo>
                  <a:lnTo>
                    <a:pt x="20794" y="19741"/>
                  </a:lnTo>
                  <a:lnTo>
                    <a:pt x="20881" y="19607"/>
                  </a:lnTo>
                  <a:lnTo>
                    <a:pt x="20967" y="19473"/>
                  </a:lnTo>
                  <a:lnTo>
                    <a:pt x="21044" y="19339"/>
                  </a:lnTo>
                  <a:lnTo>
                    <a:pt x="21111" y="19195"/>
                  </a:lnTo>
                  <a:lnTo>
                    <a:pt x="21168" y="19042"/>
                  </a:lnTo>
                  <a:lnTo>
                    <a:pt x="21216" y="18889"/>
                  </a:lnTo>
                  <a:lnTo>
                    <a:pt x="21264" y="18736"/>
                  </a:lnTo>
                  <a:lnTo>
                    <a:pt x="21446" y="18008"/>
                  </a:lnTo>
                  <a:lnTo>
                    <a:pt x="21637" y="17127"/>
                  </a:lnTo>
                  <a:lnTo>
                    <a:pt x="21743" y="16638"/>
                  </a:lnTo>
                  <a:lnTo>
                    <a:pt x="21848" y="16121"/>
                  </a:lnTo>
                  <a:lnTo>
                    <a:pt x="21953" y="15575"/>
                  </a:lnTo>
                  <a:lnTo>
                    <a:pt x="22049" y="15010"/>
                  </a:lnTo>
                  <a:lnTo>
                    <a:pt x="22155" y="14416"/>
                  </a:lnTo>
                  <a:lnTo>
                    <a:pt x="22241" y="13803"/>
                  </a:lnTo>
                  <a:lnTo>
                    <a:pt x="22327" y="13180"/>
                  </a:lnTo>
                  <a:lnTo>
                    <a:pt x="22404" y="12529"/>
                  </a:lnTo>
                  <a:lnTo>
                    <a:pt x="22471" y="11878"/>
                  </a:lnTo>
                  <a:lnTo>
                    <a:pt x="22519" y="11217"/>
                  </a:lnTo>
                  <a:lnTo>
                    <a:pt x="22566" y="10546"/>
                  </a:lnTo>
                  <a:lnTo>
                    <a:pt x="22595" y="9876"/>
                  </a:lnTo>
                  <a:lnTo>
                    <a:pt x="22605" y="9196"/>
                  </a:lnTo>
                  <a:lnTo>
                    <a:pt x="22595" y="8525"/>
                  </a:lnTo>
                  <a:lnTo>
                    <a:pt x="22566" y="7855"/>
                  </a:lnTo>
                  <a:lnTo>
                    <a:pt x="22519" y="7194"/>
                  </a:lnTo>
                  <a:lnTo>
                    <a:pt x="22490" y="6868"/>
                  </a:lnTo>
                  <a:lnTo>
                    <a:pt x="22451" y="6543"/>
                  </a:lnTo>
                  <a:lnTo>
                    <a:pt x="22413" y="6217"/>
                  </a:lnTo>
                  <a:lnTo>
                    <a:pt x="22365" y="5901"/>
                  </a:lnTo>
                  <a:lnTo>
                    <a:pt x="22308" y="5585"/>
                  </a:lnTo>
                  <a:lnTo>
                    <a:pt x="22241" y="5269"/>
                  </a:lnTo>
                  <a:lnTo>
                    <a:pt x="22174" y="4962"/>
                  </a:lnTo>
                  <a:lnTo>
                    <a:pt x="22097" y="4656"/>
                  </a:lnTo>
                  <a:lnTo>
                    <a:pt x="22020" y="4359"/>
                  </a:lnTo>
                  <a:lnTo>
                    <a:pt x="21925" y="4062"/>
                  </a:lnTo>
                  <a:lnTo>
                    <a:pt x="21829" y="3775"/>
                  </a:lnTo>
                  <a:lnTo>
                    <a:pt x="21724" y="3497"/>
                  </a:lnTo>
                  <a:lnTo>
                    <a:pt x="21609" y="3219"/>
                  </a:lnTo>
                  <a:lnTo>
                    <a:pt x="21494" y="2951"/>
                  </a:lnTo>
                  <a:lnTo>
                    <a:pt x="21360" y="2683"/>
                  </a:lnTo>
                  <a:lnTo>
                    <a:pt x="21225" y="2434"/>
                  </a:lnTo>
                  <a:lnTo>
                    <a:pt x="21082" y="2185"/>
                  </a:lnTo>
                  <a:lnTo>
                    <a:pt x="20929" y="1945"/>
                  </a:lnTo>
                  <a:lnTo>
                    <a:pt x="20756" y="1706"/>
                  </a:lnTo>
                  <a:lnTo>
                    <a:pt x="20584" y="1486"/>
                  </a:lnTo>
                  <a:lnTo>
                    <a:pt x="20402" y="1275"/>
                  </a:lnTo>
                  <a:lnTo>
                    <a:pt x="20210" y="1064"/>
                  </a:lnTo>
                  <a:lnTo>
                    <a:pt x="20009" y="863"/>
                  </a:lnTo>
                  <a:lnTo>
                    <a:pt x="19798" y="681"/>
                  </a:lnTo>
                  <a:lnTo>
                    <a:pt x="19549" y="480"/>
                  </a:lnTo>
                  <a:lnTo>
                    <a:pt x="19425" y="394"/>
                  </a:lnTo>
                  <a:lnTo>
                    <a:pt x="19300" y="317"/>
                  </a:lnTo>
                  <a:lnTo>
                    <a:pt x="19185" y="250"/>
                  </a:lnTo>
                  <a:lnTo>
                    <a:pt x="19070" y="183"/>
                  </a:lnTo>
                  <a:lnTo>
                    <a:pt x="18955" y="135"/>
                  </a:lnTo>
                  <a:lnTo>
                    <a:pt x="18850" y="97"/>
                  </a:lnTo>
                  <a:lnTo>
                    <a:pt x="18745" y="58"/>
                  </a:lnTo>
                  <a:lnTo>
                    <a:pt x="18639" y="30"/>
                  </a:lnTo>
                  <a:lnTo>
                    <a:pt x="18534" y="11"/>
                  </a:lnTo>
                  <a:lnTo>
                    <a:pt x="18429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2"/>
            <p:cNvSpPr/>
            <p:nvPr/>
          </p:nvSpPr>
          <p:spPr>
            <a:xfrm>
              <a:off x="2245326" y="3107947"/>
              <a:ext cx="1263157" cy="1100154"/>
            </a:xfrm>
            <a:custGeom>
              <a:avLst/>
              <a:gdLst/>
              <a:ahLst/>
              <a:cxnLst/>
              <a:rect l="l" t="t" r="r" b="b"/>
              <a:pathLst>
                <a:path w="31245" h="27213" extrusionOk="0">
                  <a:moveTo>
                    <a:pt x="19626" y="1"/>
                  </a:moveTo>
                  <a:lnTo>
                    <a:pt x="17270" y="949"/>
                  </a:lnTo>
                  <a:lnTo>
                    <a:pt x="14828" y="1935"/>
                  </a:lnTo>
                  <a:lnTo>
                    <a:pt x="11992" y="3104"/>
                  </a:lnTo>
                  <a:lnTo>
                    <a:pt x="10527" y="3707"/>
                  </a:lnTo>
                  <a:lnTo>
                    <a:pt x="9090" y="4311"/>
                  </a:lnTo>
                  <a:lnTo>
                    <a:pt x="7721" y="4895"/>
                  </a:lnTo>
                  <a:lnTo>
                    <a:pt x="6466" y="5441"/>
                  </a:lnTo>
                  <a:lnTo>
                    <a:pt x="5364" y="5939"/>
                  </a:lnTo>
                  <a:lnTo>
                    <a:pt x="4885" y="6169"/>
                  </a:lnTo>
                  <a:lnTo>
                    <a:pt x="4454" y="6370"/>
                  </a:lnTo>
                  <a:lnTo>
                    <a:pt x="4090" y="6552"/>
                  </a:lnTo>
                  <a:lnTo>
                    <a:pt x="3784" y="6715"/>
                  </a:lnTo>
                  <a:lnTo>
                    <a:pt x="3545" y="6849"/>
                  </a:lnTo>
                  <a:lnTo>
                    <a:pt x="3391" y="6954"/>
                  </a:lnTo>
                  <a:lnTo>
                    <a:pt x="3295" y="7041"/>
                  </a:lnTo>
                  <a:lnTo>
                    <a:pt x="3200" y="7127"/>
                  </a:lnTo>
                  <a:lnTo>
                    <a:pt x="3114" y="7232"/>
                  </a:lnTo>
                  <a:lnTo>
                    <a:pt x="3018" y="7347"/>
                  </a:lnTo>
                  <a:lnTo>
                    <a:pt x="2932" y="7472"/>
                  </a:lnTo>
                  <a:lnTo>
                    <a:pt x="2845" y="7606"/>
                  </a:lnTo>
                  <a:lnTo>
                    <a:pt x="2769" y="7749"/>
                  </a:lnTo>
                  <a:lnTo>
                    <a:pt x="2682" y="7903"/>
                  </a:lnTo>
                  <a:lnTo>
                    <a:pt x="2520" y="8247"/>
                  </a:lnTo>
                  <a:lnTo>
                    <a:pt x="2366" y="8631"/>
                  </a:lnTo>
                  <a:lnTo>
                    <a:pt x="2213" y="9042"/>
                  </a:lnTo>
                  <a:lnTo>
                    <a:pt x="2070" y="9493"/>
                  </a:lnTo>
                  <a:lnTo>
                    <a:pt x="1935" y="9981"/>
                  </a:lnTo>
                  <a:lnTo>
                    <a:pt x="1801" y="10498"/>
                  </a:lnTo>
                  <a:lnTo>
                    <a:pt x="1677" y="11044"/>
                  </a:lnTo>
                  <a:lnTo>
                    <a:pt x="1552" y="11619"/>
                  </a:lnTo>
                  <a:lnTo>
                    <a:pt x="1437" y="12222"/>
                  </a:lnTo>
                  <a:lnTo>
                    <a:pt x="1322" y="12855"/>
                  </a:lnTo>
                  <a:lnTo>
                    <a:pt x="1217" y="13506"/>
                  </a:lnTo>
                  <a:lnTo>
                    <a:pt x="1112" y="14186"/>
                  </a:lnTo>
                  <a:lnTo>
                    <a:pt x="1016" y="14875"/>
                  </a:lnTo>
                  <a:lnTo>
                    <a:pt x="920" y="15594"/>
                  </a:lnTo>
                  <a:lnTo>
                    <a:pt x="834" y="16331"/>
                  </a:lnTo>
                  <a:lnTo>
                    <a:pt x="748" y="17078"/>
                  </a:lnTo>
                  <a:lnTo>
                    <a:pt x="585" y="18621"/>
                  </a:lnTo>
                  <a:lnTo>
                    <a:pt x="441" y="20210"/>
                  </a:lnTo>
                  <a:lnTo>
                    <a:pt x="307" y="21829"/>
                  </a:lnTo>
                  <a:lnTo>
                    <a:pt x="192" y="23477"/>
                  </a:lnTo>
                  <a:lnTo>
                    <a:pt x="87" y="25124"/>
                  </a:lnTo>
                  <a:lnTo>
                    <a:pt x="1" y="26772"/>
                  </a:lnTo>
                  <a:lnTo>
                    <a:pt x="451" y="26906"/>
                  </a:lnTo>
                  <a:lnTo>
                    <a:pt x="844" y="27021"/>
                  </a:lnTo>
                  <a:lnTo>
                    <a:pt x="1207" y="27107"/>
                  </a:lnTo>
                  <a:lnTo>
                    <a:pt x="1380" y="27135"/>
                  </a:lnTo>
                  <a:lnTo>
                    <a:pt x="1552" y="27164"/>
                  </a:lnTo>
                  <a:lnTo>
                    <a:pt x="1725" y="27183"/>
                  </a:lnTo>
                  <a:lnTo>
                    <a:pt x="1897" y="27193"/>
                  </a:lnTo>
                  <a:lnTo>
                    <a:pt x="2280" y="27212"/>
                  </a:lnTo>
                  <a:lnTo>
                    <a:pt x="2702" y="27203"/>
                  </a:lnTo>
                  <a:lnTo>
                    <a:pt x="3190" y="27174"/>
                  </a:lnTo>
                  <a:lnTo>
                    <a:pt x="3305" y="26896"/>
                  </a:lnTo>
                  <a:lnTo>
                    <a:pt x="3621" y="26091"/>
                  </a:lnTo>
                  <a:lnTo>
                    <a:pt x="4119" y="24818"/>
                  </a:lnTo>
                  <a:lnTo>
                    <a:pt x="4771" y="23113"/>
                  </a:lnTo>
                  <a:lnTo>
                    <a:pt x="5144" y="22117"/>
                  </a:lnTo>
                  <a:lnTo>
                    <a:pt x="5537" y="21044"/>
                  </a:lnTo>
                  <a:lnTo>
                    <a:pt x="5949" y="19875"/>
                  </a:lnTo>
                  <a:lnTo>
                    <a:pt x="6389" y="18649"/>
                  </a:lnTo>
                  <a:lnTo>
                    <a:pt x="6839" y="17347"/>
                  </a:lnTo>
                  <a:lnTo>
                    <a:pt x="7299" y="15987"/>
                  </a:lnTo>
                  <a:lnTo>
                    <a:pt x="7768" y="14569"/>
                  </a:lnTo>
                  <a:lnTo>
                    <a:pt x="8238" y="13104"/>
                  </a:lnTo>
                  <a:lnTo>
                    <a:pt x="26791" y="11810"/>
                  </a:lnTo>
                  <a:lnTo>
                    <a:pt x="27001" y="11801"/>
                  </a:lnTo>
                  <a:lnTo>
                    <a:pt x="27212" y="11791"/>
                  </a:lnTo>
                  <a:lnTo>
                    <a:pt x="27404" y="11772"/>
                  </a:lnTo>
                  <a:lnTo>
                    <a:pt x="27595" y="11743"/>
                  </a:lnTo>
                  <a:lnTo>
                    <a:pt x="27777" y="11705"/>
                  </a:lnTo>
                  <a:lnTo>
                    <a:pt x="27959" y="11657"/>
                  </a:lnTo>
                  <a:lnTo>
                    <a:pt x="28131" y="11609"/>
                  </a:lnTo>
                  <a:lnTo>
                    <a:pt x="28294" y="11542"/>
                  </a:lnTo>
                  <a:lnTo>
                    <a:pt x="28457" y="11475"/>
                  </a:lnTo>
                  <a:lnTo>
                    <a:pt x="28610" y="11408"/>
                  </a:lnTo>
                  <a:lnTo>
                    <a:pt x="28754" y="11322"/>
                  </a:lnTo>
                  <a:lnTo>
                    <a:pt x="28898" y="11236"/>
                  </a:lnTo>
                  <a:lnTo>
                    <a:pt x="29032" y="11140"/>
                  </a:lnTo>
                  <a:lnTo>
                    <a:pt x="29166" y="11044"/>
                  </a:lnTo>
                  <a:lnTo>
                    <a:pt x="29290" y="10939"/>
                  </a:lnTo>
                  <a:lnTo>
                    <a:pt x="29415" y="10834"/>
                  </a:lnTo>
                  <a:lnTo>
                    <a:pt x="29530" y="10719"/>
                  </a:lnTo>
                  <a:lnTo>
                    <a:pt x="29645" y="10594"/>
                  </a:lnTo>
                  <a:lnTo>
                    <a:pt x="29750" y="10470"/>
                  </a:lnTo>
                  <a:lnTo>
                    <a:pt x="29846" y="10335"/>
                  </a:lnTo>
                  <a:lnTo>
                    <a:pt x="29942" y="10201"/>
                  </a:lnTo>
                  <a:lnTo>
                    <a:pt x="30038" y="10067"/>
                  </a:lnTo>
                  <a:lnTo>
                    <a:pt x="30210" y="9780"/>
                  </a:lnTo>
                  <a:lnTo>
                    <a:pt x="30363" y="9473"/>
                  </a:lnTo>
                  <a:lnTo>
                    <a:pt x="30497" y="9167"/>
                  </a:lnTo>
                  <a:lnTo>
                    <a:pt x="30622" y="8841"/>
                  </a:lnTo>
                  <a:lnTo>
                    <a:pt x="30727" y="8506"/>
                  </a:lnTo>
                  <a:lnTo>
                    <a:pt x="30823" y="8171"/>
                  </a:lnTo>
                  <a:lnTo>
                    <a:pt x="30909" y="7826"/>
                  </a:lnTo>
                  <a:lnTo>
                    <a:pt x="30976" y="7481"/>
                  </a:lnTo>
                  <a:lnTo>
                    <a:pt x="31034" y="7136"/>
                  </a:lnTo>
                  <a:lnTo>
                    <a:pt x="31091" y="6792"/>
                  </a:lnTo>
                  <a:lnTo>
                    <a:pt x="31129" y="6447"/>
                  </a:lnTo>
                  <a:lnTo>
                    <a:pt x="31158" y="6102"/>
                  </a:lnTo>
                  <a:lnTo>
                    <a:pt x="31187" y="5776"/>
                  </a:lnTo>
                  <a:lnTo>
                    <a:pt x="31225" y="5135"/>
                  </a:lnTo>
                  <a:lnTo>
                    <a:pt x="31235" y="4541"/>
                  </a:lnTo>
                  <a:lnTo>
                    <a:pt x="31244" y="4004"/>
                  </a:lnTo>
                  <a:lnTo>
                    <a:pt x="31244" y="3545"/>
                  </a:lnTo>
                  <a:lnTo>
                    <a:pt x="31244" y="1524"/>
                  </a:lnTo>
                  <a:lnTo>
                    <a:pt x="196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2"/>
            <p:cNvSpPr/>
            <p:nvPr/>
          </p:nvSpPr>
          <p:spPr>
            <a:xfrm>
              <a:off x="2497793" y="2941469"/>
              <a:ext cx="215721" cy="56962"/>
            </a:xfrm>
            <a:custGeom>
              <a:avLst/>
              <a:gdLst/>
              <a:ahLst/>
              <a:cxnLst/>
              <a:rect l="l" t="t" r="r" b="b"/>
              <a:pathLst>
                <a:path w="5336" h="1409" extrusionOk="0">
                  <a:moveTo>
                    <a:pt x="3171" y="0"/>
                  </a:moveTo>
                  <a:lnTo>
                    <a:pt x="3037" y="10"/>
                  </a:lnTo>
                  <a:lnTo>
                    <a:pt x="2912" y="19"/>
                  </a:lnTo>
                  <a:lnTo>
                    <a:pt x="2788" y="38"/>
                  </a:lnTo>
                  <a:lnTo>
                    <a:pt x="2673" y="67"/>
                  </a:lnTo>
                  <a:lnTo>
                    <a:pt x="2424" y="125"/>
                  </a:lnTo>
                  <a:lnTo>
                    <a:pt x="2175" y="211"/>
                  </a:lnTo>
                  <a:lnTo>
                    <a:pt x="1629" y="402"/>
                  </a:lnTo>
                  <a:lnTo>
                    <a:pt x="336" y="833"/>
                  </a:lnTo>
                  <a:lnTo>
                    <a:pt x="269" y="862"/>
                  </a:lnTo>
                  <a:lnTo>
                    <a:pt x="202" y="900"/>
                  </a:lnTo>
                  <a:lnTo>
                    <a:pt x="144" y="939"/>
                  </a:lnTo>
                  <a:lnTo>
                    <a:pt x="96" y="987"/>
                  </a:lnTo>
                  <a:lnTo>
                    <a:pt x="58" y="1035"/>
                  </a:lnTo>
                  <a:lnTo>
                    <a:pt x="29" y="1082"/>
                  </a:lnTo>
                  <a:lnTo>
                    <a:pt x="10" y="1130"/>
                  </a:lnTo>
                  <a:lnTo>
                    <a:pt x="1" y="1178"/>
                  </a:lnTo>
                  <a:lnTo>
                    <a:pt x="1" y="1217"/>
                  </a:lnTo>
                  <a:lnTo>
                    <a:pt x="10" y="1264"/>
                  </a:lnTo>
                  <a:lnTo>
                    <a:pt x="29" y="1303"/>
                  </a:lnTo>
                  <a:lnTo>
                    <a:pt x="58" y="1331"/>
                  </a:lnTo>
                  <a:lnTo>
                    <a:pt x="96" y="1360"/>
                  </a:lnTo>
                  <a:lnTo>
                    <a:pt x="154" y="1389"/>
                  </a:lnTo>
                  <a:lnTo>
                    <a:pt x="221" y="1398"/>
                  </a:lnTo>
                  <a:lnTo>
                    <a:pt x="297" y="1408"/>
                  </a:lnTo>
                  <a:lnTo>
                    <a:pt x="4914" y="1408"/>
                  </a:lnTo>
                  <a:lnTo>
                    <a:pt x="5336" y="354"/>
                  </a:lnTo>
                  <a:lnTo>
                    <a:pt x="3726" y="58"/>
                  </a:lnTo>
                  <a:lnTo>
                    <a:pt x="3583" y="29"/>
                  </a:lnTo>
                  <a:lnTo>
                    <a:pt x="3439" y="10"/>
                  </a:lnTo>
                  <a:lnTo>
                    <a:pt x="3295" y="10"/>
                  </a:lnTo>
                  <a:lnTo>
                    <a:pt x="3171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2"/>
            <p:cNvSpPr/>
            <p:nvPr/>
          </p:nvSpPr>
          <p:spPr>
            <a:xfrm>
              <a:off x="3297762" y="2216211"/>
              <a:ext cx="311009" cy="575041"/>
            </a:xfrm>
            <a:custGeom>
              <a:avLst/>
              <a:gdLst/>
              <a:ahLst/>
              <a:cxnLst/>
              <a:rect l="l" t="t" r="r" b="b"/>
              <a:pathLst>
                <a:path w="7693" h="14224" extrusionOk="0">
                  <a:moveTo>
                    <a:pt x="3794" y="0"/>
                  </a:moveTo>
                  <a:lnTo>
                    <a:pt x="3679" y="10"/>
                  </a:lnTo>
                  <a:lnTo>
                    <a:pt x="3564" y="19"/>
                  </a:lnTo>
                  <a:lnTo>
                    <a:pt x="3439" y="48"/>
                  </a:lnTo>
                  <a:lnTo>
                    <a:pt x="3324" y="77"/>
                  </a:lnTo>
                  <a:lnTo>
                    <a:pt x="3200" y="115"/>
                  </a:lnTo>
                  <a:lnTo>
                    <a:pt x="3085" y="163"/>
                  </a:lnTo>
                  <a:lnTo>
                    <a:pt x="2970" y="221"/>
                  </a:lnTo>
                  <a:lnTo>
                    <a:pt x="2855" y="278"/>
                  </a:lnTo>
                  <a:lnTo>
                    <a:pt x="2740" y="355"/>
                  </a:lnTo>
                  <a:lnTo>
                    <a:pt x="2625" y="431"/>
                  </a:lnTo>
                  <a:lnTo>
                    <a:pt x="2510" y="517"/>
                  </a:lnTo>
                  <a:lnTo>
                    <a:pt x="2395" y="623"/>
                  </a:lnTo>
                  <a:lnTo>
                    <a:pt x="2290" y="728"/>
                  </a:lnTo>
                  <a:lnTo>
                    <a:pt x="2175" y="843"/>
                  </a:lnTo>
                  <a:lnTo>
                    <a:pt x="2070" y="977"/>
                  </a:lnTo>
                  <a:lnTo>
                    <a:pt x="1964" y="1111"/>
                  </a:lnTo>
                  <a:lnTo>
                    <a:pt x="1849" y="1255"/>
                  </a:lnTo>
                  <a:lnTo>
                    <a:pt x="1754" y="1418"/>
                  </a:lnTo>
                  <a:lnTo>
                    <a:pt x="1648" y="1581"/>
                  </a:lnTo>
                  <a:lnTo>
                    <a:pt x="1514" y="1811"/>
                  </a:lnTo>
                  <a:lnTo>
                    <a:pt x="1399" y="2040"/>
                  </a:lnTo>
                  <a:lnTo>
                    <a:pt x="1275" y="2280"/>
                  </a:lnTo>
                  <a:lnTo>
                    <a:pt x="1169" y="2519"/>
                  </a:lnTo>
                  <a:lnTo>
                    <a:pt x="1064" y="2759"/>
                  </a:lnTo>
                  <a:lnTo>
                    <a:pt x="968" y="2998"/>
                  </a:lnTo>
                  <a:lnTo>
                    <a:pt x="872" y="3247"/>
                  </a:lnTo>
                  <a:lnTo>
                    <a:pt x="786" y="3496"/>
                  </a:lnTo>
                  <a:lnTo>
                    <a:pt x="623" y="4004"/>
                  </a:lnTo>
                  <a:lnTo>
                    <a:pt x="489" y="4521"/>
                  </a:lnTo>
                  <a:lnTo>
                    <a:pt x="365" y="5038"/>
                  </a:lnTo>
                  <a:lnTo>
                    <a:pt x="269" y="5556"/>
                  </a:lnTo>
                  <a:lnTo>
                    <a:pt x="192" y="6073"/>
                  </a:lnTo>
                  <a:lnTo>
                    <a:pt x="125" y="6590"/>
                  </a:lnTo>
                  <a:lnTo>
                    <a:pt x="68" y="7107"/>
                  </a:lnTo>
                  <a:lnTo>
                    <a:pt x="39" y="7624"/>
                  </a:lnTo>
                  <a:lnTo>
                    <a:pt x="10" y="8123"/>
                  </a:lnTo>
                  <a:lnTo>
                    <a:pt x="1" y="8621"/>
                  </a:lnTo>
                  <a:lnTo>
                    <a:pt x="1" y="9109"/>
                  </a:lnTo>
                  <a:lnTo>
                    <a:pt x="1" y="9578"/>
                  </a:lnTo>
                  <a:lnTo>
                    <a:pt x="20" y="10038"/>
                  </a:lnTo>
                  <a:lnTo>
                    <a:pt x="49" y="10488"/>
                  </a:lnTo>
                  <a:lnTo>
                    <a:pt x="78" y="10910"/>
                  </a:lnTo>
                  <a:lnTo>
                    <a:pt x="106" y="11322"/>
                  </a:lnTo>
                  <a:lnTo>
                    <a:pt x="183" y="12059"/>
                  </a:lnTo>
                  <a:lnTo>
                    <a:pt x="269" y="12701"/>
                  </a:lnTo>
                  <a:lnTo>
                    <a:pt x="355" y="13228"/>
                  </a:lnTo>
                  <a:lnTo>
                    <a:pt x="422" y="13630"/>
                  </a:lnTo>
                  <a:lnTo>
                    <a:pt x="489" y="13956"/>
                  </a:lnTo>
                  <a:lnTo>
                    <a:pt x="1169" y="14032"/>
                  </a:lnTo>
                  <a:lnTo>
                    <a:pt x="1802" y="14090"/>
                  </a:lnTo>
                  <a:lnTo>
                    <a:pt x="2395" y="14138"/>
                  </a:lnTo>
                  <a:lnTo>
                    <a:pt x="2951" y="14176"/>
                  </a:lnTo>
                  <a:lnTo>
                    <a:pt x="3468" y="14205"/>
                  </a:lnTo>
                  <a:lnTo>
                    <a:pt x="3957" y="14224"/>
                  </a:lnTo>
                  <a:lnTo>
                    <a:pt x="4847" y="14224"/>
                  </a:lnTo>
                  <a:lnTo>
                    <a:pt x="5250" y="14205"/>
                  </a:lnTo>
                  <a:lnTo>
                    <a:pt x="5633" y="14185"/>
                  </a:lnTo>
                  <a:lnTo>
                    <a:pt x="5997" y="14147"/>
                  </a:lnTo>
                  <a:lnTo>
                    <a:pt x="6342" y="14109"/>
                  </a:lnTo>
                  <a:lnTo>
                    <a:pt x="6667" y="14051"/>
                  </a:lnTo>
                  <a:lnTo>
                    <a:pt x="6983" y="13984"/>
                  </a:lnTo>
                  <a:lnTo>
                    <a:pt x="7290" y="13917"/>
                  </a:lnTo>
                  <a:lnTo>
                    <a:pt x="7587" y="13831"/>
                  </a:lnTo>
                  <a:lnTo>
                    <a:pt x="7615" y="12682"/>
                  </a:lnTo>
                  <a:lnTo>
                    <a:pt x="7644" y="11465"/>
                  </a:lnTo>
                  <a:lnTo>
                    <a:pt x="7673" y="10000"/>
                  </a:lnTo>
                  <a:lnTo>
                    <a:pt x="7692" y="8429"/>
                  </a:lnTo>
                  <a:lnTo>
                    <a:pt x="7692" y="7644"/>
                  </a:lnTo>
                  <a:lnTo>
                    <a:pt x="7683" y="6887"/>
                  </a:lnTo>
                  <a:lnTo>
                    <a:pt x="7673" y="6178"/>
                  </a:lnTo>
                  <a:lnTo>
                    <a:pt x="7654" y="5527"/>
                  </a:lnTo>
                  <a:lnTo>
                    <a:pt x="7625" y="4962"/>
                  </a:lnTo>
                  <a:lnTo>
                    <a:pt x="7587" y="4483"/>
                  </a:lnTo>
                  <a:lnTo>
                    <a:pt x="7539" y="4195"/>
                  </a:lnTo>
                  <a:lnTo>
                    <a:pt x="7481" y="3899"/>
                  </a:lnTo>
                  <a:lnTo>
                    <a:pt x="7414" y="3611"/>
                  </a:lnTo>
                  <a:lnTo>
                    <a:pt x="7319" y="3324"/>
                  </a:lnTo>
                  <a:lnTo>
                    <a:pt x="7213" y="3037"/>
                  </a:lnTo>
                  <a:lnTo>
                    <a:pt x="7098" y="2759"/>
                  </a:lnTo>
                  <a:lnTo>
                    <a:pt x="6964" y="2481"/>
                  </a:lnTo>
                  <a:lnTo>
                    <a:pt x="6820" y="2213"/>
                  </a:lnTo>
                  <a:lnTo>
                    <a:pt x="6658" y="1954"/>
                  </a:lnTo>
                  <a:lnTo>
                    <a:pt x="6495" y="1705"/>
                  </a:lnTo>
                  <a:lnTo>
                    <a:pt x="6313" y="1466"/>
                  </a:lnTo>
                  <a:lnTo>
                    <a:pt x="6131" y="1236"/>
                  </a:lnTo>
                  <a:lnTo>
                    <a:pt x="5930" y="1025"/>
                  </a:lnTo>
                  <a:lnTo>
                    <a:pt x="5729" y="834"/>
                  </a:lnTo>
                  <a:lnTo>
                    <a:pt x="5518" y="652"/>
                  </a:lnTo>
                  <a:lnTo>
                    <a:pt x="5298" y="489"/>
                  </a:lnTo>
                  <a:lnTo>
                    <a:pt x="5077" y="355"/>
                  </a:lnTo>
                  <a:lnTo>
                    <a:pt x="4847" y="230"/>
                  </a:lnTo>
                  <a:lnTo>
                    <a:pt x="4618" y="134"/>
                  </a:lnTo>
                  <a:lnTo>
                    <a:pt x="4503" y="96"/>
                  </a:lnTo>
                  <a:lnTo>
                    <a:pt x="4388" y="67"/>
                  </a:lnTo>
                  <a:lnTo>
                    <a:pt x="4273" y="39"/>
                  </a:lnTo>
                  <a:lnTo>
                    <a:pt x="4148" y="19"/>
                  </a:lnTo>
                  <a:lnTo>
                    <a:pt x="4033" y="10"/>
                  </a:lnTo>
                  <a:lnTo>
                    <a:pt x="3918" y="0"/>
                  </a:lnTo>
                  <a:close/>
                </a:path>
              </a:pathLst>
            </a:custGeom>
            <a:solidFill>
              <a:srgbClr val="FF80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2"/>
            <p:cNvSpPr/>
            <p:nvPr/>
          </p:nvSpPr>
          <p:spPr>
            <a:xfrm>
              <a:off x="1720260" y="2966615"/>
              <a:ext cx="427157" cy="87566"/>
            </a:xfrm>
            <a:custGeom>
              <a:avLst/>
              <a:gdLst/>
              <a:ahLst/>
              <a:cxnLst/>
              <a:rect l="l" t="t" r="r" b="b"/>
              <a:pathLst>
                <a:path w="10566" h="2166" extrusionOk="0">
                  <a:moveTo>
                    <a:pt x="2060" y="1"/>
                  </a:moveTo>
                  <a:lnTo>
                    <a:pt x="1849" y="10"/>
                  </a:lnTo>
                  <a:lnTo>
                    <a:pt x="1648" y="49"/>
                  </a:lnTo>
                  <a:lnTo>
                    <a:pt x="1447" y="96"/>
                  </a:lnTo>
                  <a:lnTo>
                    <a:pt x="1255" y="163"/>
                  </a:lnTo>
                  <a:lnTo>
                    <a:pt x="1073" y="250"/>
                  </a:lnTo>
                  <a:lnTo>
                    <a:pt x="911" y="355"/>
                  </a:lnTo>
                  <a:lnTo>
                    <a:pt x="748" y="480"/>
                  </a:lnTo>
                  <a:lnTo>
                    <a:pt x="604" y="614"/>
                  </a:lnTo>
                  <a:lnTo>
                    <a:pt x="470" y="757"/>
                  </a:lnTo>
                  <a:lnTo>
                    <a:pt x="346" y="911"/>
                  </a:lnTo>
                  <a:lnTo>
                    <a:pt x="250" y="1083"/>
                  </a:lnTo>
                  <a:lnTo>
                    <a:pt x="164" y="1265"/>
                  </a:lnTo>
                  <a:lnTo>
                    <a:pt x="87" y="1457"/>
                  </a:lnTo>
                  <a:lnTo>
                    <a:pt x="39" y="1658"/>
                  </a:lnTo>
                  <a:lnTo>
                    <a:pt x="10" y="1859"/>
                  </a:lnTo>
                  <a:lnTo>
                    <a:pt x="1" y="2070"/>
                  </a:lnTo>
                  <a:lnTo>
                    <a:pt x="1" y="2165"/>
                  </a:lnTo>
                  <a:lnTo>
                    <a:pt x="10565" y="2165"/>
                  </a:lnTo>
                  <a:lnTo>
                    <a:pt x="10565" y="2070"/>
                  </a:lnTo>
                  <a:lnTo>
                    <a:pt x="10556" y="1859"/>
                  </a:lnTo>
                  <a:lnTo>
                    <a:pt x="10517" y="1658"/>
                  </a:lnTo>
                  <a:lnTo>
                    <a:pt x="10470" y="1457"/>
                  </a:lnTo>
                  <a:lnTo>
                    <a:pt x="10403" y="1265"/>
                  </a:lnTo>
                  <a:lnTo>
                    <a:pt x="10316" y="1083"/>
                  </a:lnTo>
                  <a:lnTo>
                    <a:pt x="10211" y="911"/>
                  </a:lnTo>
                  <a:lnTo>
                    <a:pt x="10086" y="757"/>
                  </a:lnTo>
                  <a:lnTo>
                    <a:pt x="9952" y="614"/>
                  </a:lnTo>
                  <a:lnTo>
                    <a:pt x="9809" y="480"/>
                  </a:lnTo>
                  <a:lnTo>
                    <a:pt x="9655" y="355"/>
                  </a:lnTo>
                  <a:lnTo>
                    <a:pt x="9483" y="250"/>
                  </a:lnTo>
                  <a:lnTo>
                    <a:pt x="9301" y="163"/>
                  </a:lnTo>
                  <a:lnTo>
                    <a:pt x="9110" y="96"/>
                  </a:lnTo>
                  <a:lnTo>
                    <a:pt x="8908" y="49"/>
                  </a:lnTo>
                  <a:lnTo>
                    <a:pt x="8707" y="10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2"/>
            <p:cNvSpPr/>
            <p:nvPr/>
          </p:nvSpPr>
          <p:spPr>
            <a:xfrm>
              <a:off x="1616889" y="2749401"/>
              <a:ext cx="322975" cy="304783"/>
            </a:xfrm>
            <a:custGeom>
              <a:avLst/>
              <a:gdLst/>
              <a:ahLst/>
              <a:cxnLst/>
              <a:rect l="l" t="t" r="r" b="b"/>
              <a:pathLst>
                <a:path w="7989" h="7539" extrusionOk="0">
                  <a:moveTo>
                    <a:pt x="1916" y="0"/>
                  </a:moveTo>
                  <a:lnTo>
                    <a:pt x="0" y="7538"/>
                  </a:lnTo>
                  <a:lnTo>
                    <a:pt x="6073" y="7538"/>
                  </a:lnTo>
                  <a:lnTo>
                    <a:pt x="7989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2"/>
            <p:cNvSpPr/>
            <p:nvPr/>
          </p:nvSpPr>
          <p:spPr>
            <a:xfrm>
              <a:off x="1132856" y="1940136"/>
              <a:ext cx="1342557" cy="867008"/>
            </a:xfrm>
            <a:custGeom>
              <a:avLst/>
              <a:gdLst/>
              <a:ahLst/>
              <a:cxnLst/>
              <a:rect l="l" t="t" r="r" b="b"/>
              <a:pathLst>
                <a:path w="33209" h="21446" extrusionOk="0">
                  <a:moveTo>
                    <a:pt x="1581" y="0"/>
                  </a:moveTo>
                  <a:lnTo>
                    <a:pt x="1418" y="10"/>
                  </a:lnTo>
                  <a:lnTo>
                    <a:pt x="1265" y="38"/>
                  </a:lnTo>
                  <a:lnTo>
                    <a:pt x="1112" y="77"/>
                  </a:lnTo>
                  <a:lnTo>
                    <a:pt x="968" y="125"/>
                  </a:lnTo>
                  <a:lnTo>
                    <a:pt x="824" y="192"/>
                  </a:lnTo>
                  <a:lnTo>
                    <a:pt x="700" y="268"/>
                  </a:lnTo>
                  <a:lnTo>
                    <a:pt x="575" y="364"/>
                  </a:lnTo>
                  <a:lnTo>
                    <a:pt x="461" y="469"/>
                  </a:lnTo>
                  <a:lnTo>
                    <a:pt x="365" y="575"/>
                  </a:lnTo>
                  <a:lnTo>
                    <a:pt x="269" y="699"/>
                  </a:lnTo>
                  <a:lnTo>
                    <a:pt x="192" y="833"/>
                  </a:lnTo>
                  <a:lnTo>
                    <a:pt x="125" y="967"/>
                  </a:lnTo>
                  <a:lnTo>
                    <a:pt x="68" y="1111"/>
                  </a:lnTo>
                  <a:lnTo>
                    <a:pt x="30" y="1264"/>
                  </a:lnTo>
                  <a:lnTo>
                    <a:pt x="10" y="1427"/>
                  </a:lnTo>
                  <a:lnTo>
                    <a:pt x="1" y="1590"/>
                  </a:lnTo>
                  <a:lnTo>
                    <a:pt x="2261" y="19865"/>
                  </a:lnTo>
                  <a:lnTo>
                    <a:pt x="2271" y="20028"/>
                  </a:lnTo>
                  <a:lnTo>
                    <a:pt x="2290" y="20181"/>
                  </a:lnTo>
                  <a:lnTo>
                    <a:pt x="2328" y="20334"/>
                  </a:lnTo>
                  <a:lnTo>
                    <a:pt x="2386" y="20478"/>
                  </a:lnTo>
                  <a:lnTo>
                    <a:pt x="2453" y="20622"/>
                  </a:lnTo>
                  <a:lnTo>
                    <a:pt x="2529" y="20756"/>
                  </a:lnTo>
                  <a:lnTo>
                    <a:pt x="2625" y="20871"/>
                  </a:lnTo>
                  <a:lnTo>
                    <a:pt x="2721" y="20986"/>
                  </a:lnTo>
                  <a:lnTo>
                    <a:pt x="2836" y="21091"/>
                  </a:lnTo>
                  <a:lnTo>
                    <a:pt x="2960" y="21177"/>
                  </a:lnTo>
                  <a:lnTo>
                    <a:pt x="3085" y="21263"/>
                  </a:lnTo>
                  <a:lnTo>
                    <a:pt x="3229" y="21321"/>
                  </a:lnTo>
                  <a:lnTo>
                    <a:pt x="3372" y="21378"/>
                  </a:lnTo>
                  <a:lnTo>
                    <a:pt x="3526" y="21417"/>
                  </a:lnTo>
                  <a:lnTo>
                    <a:pt x="3679" y="21445"/>
                  </a:lnTo>
                  <a:lnTo>
                    <a:pt x="31790" y="21445"/>
                  </a:lnTo>
                  <a:lnTo>
                    <a:pt x="31944" y="21417"/>
                  </a:lnTo>
                  <a:lnTo>
                    <a:pt x="32097" y="21378"/>
                  </a:lnTo>
                  <a:lnTo>
                    <a:pt x="32241" y="21321"/>
                  </a:lnTo>
                  <a:lnTo>
                    <a:pt x="32384" y="21263"/>
                  </a:lnTo>
                  <a:lnTo>
                    <a:pt x="32518" y="21177"/>
                  </a:lnTo>
                  <a:lnTo>
                    <a:pt x="32633" y="21091"/>
                  </a:lnTo>
                  <a:lnTo>
                    <a:pt x="32748" y="20986"/>
                  </a:lnTo>
                  <a:lnTo>
                    <a:pt x="32854" y="20871"/>
                  </a:lnTo>
                  <a:lnTo>
                    <a:pt x="32940" y="20756"/>
                  </a:lnTo>
                  <a:lnTo>
                    <a:pt x="33016" y="20622"/>
                  </a:lnTo>
                  <a:lnTo>
                    <a:pt x="33084" y="20478"/>
                  </a:lnTo>
                  <a:lnTo>
                    <a:pt x="33141" y="20334"/>
                  </a:lnTo>
                  <a:lnTo>
                    <a:pt x="33179" y="20181"/>
                  </a:lnTo>
                  <a:lnTo>
                    <a:pt x="33208" y="20028"/>
                  </a:lnTo>
                  <a:lnTo>
                    <a:pt x="33208" y="19865"/>
                  </a:lnTo>
                  <a:lnTo>
                    <a:pt x="30948" y="1590"/>
                  </a:lnTo>
                  <a:lnTo>
                    <a:pt x="30948" y="1427"/>
                  </a:lnTo>
                  <a:lnTo>
                    <a:pt x="30919" y="1264"/>
                  </a:lnTo>
                  <a:lnTo>
                    <a:pt x="30881" y="1111"/>
                  </a:lnTo>
                  <a:lnTo>
                    <a:pt x="30823" y="967"/>
                  </a:lnTo>
                  <a:lnTo>
                    <a:pt x="30756" y="833"/>
                  </a:lnTo>
                  <a:lnTo>
                    <a:pt x="30679" y="699"/>
                  </a:lnTo>
                  <a:lnTo>
                    <a:pt x="30593" y="575"/>
                  </a:lnTo>
                  <a:lnTo>
                    <a:pt x="30488" y="469"/>
                  </a:lnTo>
                  <a:lnTo>
                    <a:pt x="30373" y="364"/>
                  </a:lnTo>
                  <a:lnTo>
                    <a:pt x="30248" y="268"/>
                  </a:lnTo>
                  <a:lnTo>
                    <a:pt x="30124" y="192"/>
                  </a:lnTo>
                  <a:lnTo>
                    <a:pt x="29980" y="125"/>
                  </a:lnTo>
                  <a:lnTo>
                    <a:pt x="29837" y="77"/>
                  </a:lnTo>
                  <a:lnTo>
                    <a:pt x="29683" y="38"/>
                  </a:lnTo>
                  <a:lnTo>
                    <a:pt x="29530" y="10"/>
                  </a:lnTo>
                  <a:lnTo>
                    <a:pt x="293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2"/>
            <p:cNvSpPr/>
            <p:nvPr/>
          </p:nvSpPr>
          <p:spPr>
            <a:xfrm>
              <a:off x="2263154" y="1940136"/>
              <a:ext cx="212244" cy="867008"/>
            </a:xfrm>
            <a:custGeom>
              <a:avLst/>
              <a:gdLst/>
              <a:ahLst/>
              <a:cxnLst/>
              <a:rect l="l" t="t" r="r" b="b"/>
              <a:pathLst>
                <a:path w="5250" h="21446" extrusionOk="0">
                  <a:moveTo>
                    <a:pt x="0" y="0"/>
                  </a:moveTo>
                  <a:lnTo>
                    <a:pt x="163" y="10"/>
                  </a:lnTo>
                  <a:lnTo>
                    <a:pt x="316" y="38"/>
                  </a:lnTo>
                  <a:lnTo>
                    <a:pt x="470" y="77"/>
                  </a:lnTo>
                  <a:lnTo>
                    <a:pt x="613" y="125"/>
                  </a:lnTo>
                  <a:lnTo>
                    <a:pt x="747" y="192"/>
                  </a:lnTo>
                  <a:lnTo>
                    <a:pt x="881" y="268"/>
                  </a:lnTo>
                  <a:lnTo>
                    <a:pt x="1006" y="364"/>
                  </a:lnTo>
                  <a:lnTo>
                    <a:pt x="1121" y="469"/>
                  </a:lnTo>
                  <a:lnTo>
                    <a:pt x="1217" y="575"/>
                  </a:lnTo>
                  <a:lnTo>
                    <a:pt x="1312" y="699"/>
                  </a:lnTo>
                  <a:lnTo>
                    <a:pt x="1389" y="833"/>
                  </a:lnTo>
                  <a:lnTo>
                    <a:pt x="1456" y="967"/>
                  </a:lnTo>
                  <a:lnTo>
                    <a:pt x="1514" y="1111"/>
                  </a:lnTo>
                  <a:lnTo>
                    <a:pt x="1552" y="1264"/>
                  </a:lnTo>
                  <a:lnTo>
                    <a:pt x="1571" y="1427"/>
                  </a:lnTo>
                  <a:lnTo>
                    <a:pt x="1581" y="1590"/>
                  </a:lnTo>
                  <a:lnTo>
                    <a:pt x="3841" y="19865"/>
                  </a:lnTo>
                  <a:lnTo>
                    <a:pt x="3831" y="20028"/>
                  </a:lnTo>
                  <a:lnTo>
                    <a:pt x="3812" y="20181"/>
                  </a:lnTo>
                  <a:lnTo>
                    <a:pt x="3774" y="20334"/>
                  </a:lnTo>
                  <a:lnTo>
                    <a:pt x="3717" y="20478"/>
                  </a:lnTo>
                  <a:lnTo>
                    <a:pt x="3649" y="20622"/>
                  </a:lnTo>
                  <a:lnTo>
                    <a:pt x="3573" y="20756"/>
                  </a:lnTo>
                  <a:lnTo>
                    <a:pt x="3477" y="20871"/>
                  </a:lnTo>
                  <a:lnTo>
                    <a:pt x="3381" y="20986"/>
                  </a:lnTo>
                  <a:lnTo>
                    <a:pt x="3266" y="21091"/>
                  </a:lnTo>
                  <a:lnTo>
                    <a:pt x="3142" y="21177"/>
                  </a:lnTo>
                  <a:lnTo>
                    <a:pt x="3008" y="21263"/>
                  </a:lnTo>
                  <a:lnTo>
                    <a:pt x="2874" y="21321"/>
                  </a:lnTo>
                  <a:lnTo>
                    <a:pt x="2730" y="21378"/>
                  </a:lnTo>
                  <a:lnTo>
                    <a:pt x="2577" y="21417"/>
                  </a:lnTo>
                  <a:lnTo>
                    <a:pt x="2423" y="21445"/>
                  </a:lnTo>
                  <a:lnTo>
                    <a:pt x="3831" y="21445"/>
                  </a:lnTo>
                  <a:lnTo>
                    <a:pt x="3985" y="21417"/>
                  </a:lnTo>
                  <a:lnTo>
                    <a:pt x="4138" y="21378"/>
                  </a:lnTo>
                  <a:lnTo>
                    <a:pt x="4282" y="21321"/>
                  </a:lnTo>
                  <a:lnTo>
                    <a:pt x="4425" y="21263"/>
                  </a:lnTo>
                  <a:lnTo>
                    <a:pt x="4559" y="21177"/>
                  </a:lnTo>
                  <a:lnTo>
                    <a:pt x="4674" y="21091"/>
                  </a:lnTo>
                  <a:lnTo>
                    <a:pt x="4789" y="20986"/>
                  </a:lnTo>
                  <a:lnTo>
                    <a:pt x="4895" y="20871"/>
                  </a:lnTo>
                  <a:lnTo>
                    <a:pt x="4981" y="20756"/>
                  </a:lnTo>
                  <a:lnTo>
                    <a:pt x="5057" y="20622"/>
                  </a:lnTo>
                  <a:lnTo>
                    <a:pt x="5125" y="20478"/>
                  </a:lnTo>
                  <a:lnTo>
                    <a:pt x="5182" y="20334"/>
                  </a:lnTo>
                  <a:lnTo>
                    <a:pt x="5220" y="20181"/>
                  </a:lnTo>
                  <a:lnTo>
                    <a:pt x="5249" y="20028"/>
                  </a:lnTo>
                  <a:lnTo>
                    <a:pt x="5249" y="19865"/>
                  </a:lnTo>
                  <a:lnTo>
                    <a:pt x="2989" y="1590"/>
                  </a:lnTo>
                  <a:lnTo>
                    <a:pt x="2989" y="1427"/>
                  </a:lnTo>
                  <a:lnTo>
                    <a:pt x="2960" y="1264"/>
                  </a:lnTo>
                  <a:lnTo>
                    <a:pt x="2922" y="1111"/>
                  </a:lnTo>
                  <a:lnTo>
                    <a:pt x="2864" y="967"/>
                  </a:lnTo>
                  <a:lnTo>
                    <a:pt x="2797" y="833"/>
                  </a:lnTo>
                  <a:lnTo>
                    <a:pt x="2720" y="699"/>
                  </a:lnTo>
                  <a:lnTo>
                    <a:pt x="2634" y="575"/>
                  </a:lnTo>
                  <a:lnTo>
                    <a:pt x="2529" y="469"/>
                  </a:lnTo>
                  <a:lnTo>
                    <a:pt x="2414" y="364"/>
                  </a:lnTo>
                  <a:lnTo>
                    <a:pt x="2289" y="268"/>
                  </a:lnTo>
                  <a:lnTo>
                    <a:pt x="2165" y="192"/>
                  </a:lnTo>
                  <a:lnTo>
                    <a:pt x="2021" y="125"/>
                  </a:lnTo>
                  <a:lnTo>
                    <a:pt x="1878" y="77"/>
                  </a:lnTo>
                  <a:lnTo>
                    <a:pt x="1724" y="38"/>
                  </a:lnTo>
                  <a:lnTo>
                    <a:pt x="1571" y="10"/>
                  </a:lnTo>
                  <a:lnTo>
                    <a:pt x="140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2"/>
            <p:cNvSpPr/>
            <p:nvPr/>
          </p:nvSpPr>
          <p:spPr>
            <a:xfrm>
              <a:off x="859489" y="3162564"/>
              <a:ext cx="2251327" cy="48836"/>
            </a:xfrm>
            <a:custGeom>
              <a:avLst/>
              <a:gdLst/>
              <a:ahLst/>
              <a:cxnLst/>
              <a:rect l="l" t="t" r="r" b="b"/>
              <a:pathLst>
                <a:path w="55688" h="1208" extrusionOk="0">
                  <a:moveTo>
                    <a:pt x="1" y="0"/>
                  </a:moveTo>
                  <a:lnTo>
                    <a:pt x="1" y="1207"/>
                  </a:lnTo>
                  <a:lnTo>
                    <a:pt x="55688" y="1207"/>
                  </a:lnTo>
                  <a:lnTo>
                    <a:pt x="556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2"/>
            <p:cNvSpPr/>
            <p:nvPr/>
          </p:nvSpPr>
          <p:spPr>
            <a:xfrm>
              <a:off x="567930" y="3124603"/>
              <a:ext cx="583167" cy="1607397"/>
            </a:xfrm>
            <a:custGeom>
              <a:avLst/>
              <a:gdLst/>
              <a:ahLst/>
              <a:cxnLst/>
              <a:rect l="l" t="t" r="r" b="b"/>
              <a:pathLst>
                <a:path w="14425" h="39760" extrusionOk="0">
                  <a:moveTo>
                    <a:pt x="10661" y="1"/>
                  </a:moveTo>
                  <a:lnTo>
                    <a:pt x="0" y="39759"/>
                  </a:lnTo>
                  <a:lnTo>
                    <a:pt x="1351" y="39759"/>
                  </a:lnTo>
                  <a:lnTo>
                    <a:pt x="14425" y="365"/>
                  </a:lnTo>
                  <a:lnTo>
                    <a:pt x="106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2"/>
            <p:cNvSpPr/>
            <p:nvPr/>
          </p:nvSpPr>
          <p:spPr>
            <a:xfrm>
              <a:off x="2786643" y="3124603"/>
              <a:ext cx="583207" cy="1607397"/>
            </a:xfrm>
            <a:custGeom>
              <a:avLst/>
              <a:gdLst/>
              <a:ahLst/>
              <a:cxnLst/>
              <a:rect l="l" t="t" r="r" b="b"/>
              <a:pathLst>
                <a:path w="14426" h="39760" extrusionOk="0">
                  <a:moveTo>
                    <a:pt x="3765" y="1"/>
                  </a:moveTo>
                  <a:lnTo>
                    <a:pt x="1" y="365"/>
                  </a:lnTo>
                  <a:lnTo>
                    <a:pt x="13075" y="39759"/>
                  </a:lnTo>
                  <a:lnTo>
                    <a:pt x="14425" y="39759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2"/>
            <p:cNvSpPr/>
            <p:nvPr/>
          </p:nvSpPr>
          <p:spPr>
            <a:xfrm>
              <a:off x="747991" y="3048722"/>
              <a:ext cx="2480914" cy="124719"/>
            </a:xfrm>
            <a:custGeom>
              <a:avLst/>
              <a:gdLst/>
              <a:ahLst/>
              <a:cxnLst/>
              <a:rect l="l" t="t" r="r" b="b"/>
              <a:pathLst>
                <a:path w="61367" h="3085" extrusionOk="0">
                  <a:moveTo>
                    <a:pt x="0" y="0"/>
                  </a:moveTo>
                  <a:lnTo>
                    <a:pt x="0" y="3084"/>
                  </a:lnTo>
                  <a:lnTo>
                    <a:pt x="61367" y="3084"/>
                  </a:lnTo>
                  <a:lnTo>
                    <a:pt x="61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2"/>
            <p:cNvSpPr/>
            <p:nvPr/>
          </p:nvSpPr>
          <p:spPr>
            <a:xfrm>
              <a:off x="2520634" y="2107018"/>
              <a:ext cx="232782" cy="51909"/>
            </a:xfrm>
            <a:custGeom>
              <a:avLst/>
              <a:gdLst/>
              <a:ahLst/>
              <a:cxnLst/>
              <a:rect l="l" t="t" r="r" b="b"/>
              <a:pathLst>
                <a:path w="5758" h="1284" extrusionOk="0">
                  <a:moveTo>
                    <a:pt x="575" y="0"/>
                  </a:moveTo>
                  <a:lnTo>
                    <a:pt x="518" y="10"/>
                  </a:lnTo>
                  <a:lnTo>
                    <a:pt x="451" y="29"/>
                  </a:lnTo>
                  <a:lnTo>
                    <a:pt x="393" y="48"/>
                  </a:lnTo>
                  <a:lnTo>
                    <a:pt x="336" y="77"/>
                  </a:lnTo>
                  <a:lnTo>
                    <a:pt x="288" y="106"/>
                  </a:lnTo>
                  <a:lnTo>
                    <a:pt x="231" y="144"/>
                  </a:lnTo>
                  <a:lnTo>
                    <a:pt x="192" y="192"/>
                  </a:lnTo>
                  <a:lnTo>
                    <a:pt x="144" y="230"/>
                  </a:lnTo>
                  <a:lnTo>
                    <a:pt x="106" y="278"/>
                  </a:lnTo>
                  <a:lnTo>
                    <a:pt x="77" y="335"/>
                  </a:lnTo>
                  <a:lnTo>
                    <a:pt x="49" y="393"/>
                  </a:lnTo>
                  <a:lnTo>
                    <a:pt x="29" y="450"/>
                  </a:lnTo>
                  <a:lnTo>
                    <a:pt x="10" y="508"/>
                  </a:lnTo>
                  <a:lnTo>
                    <a:pt x="1" y="575"/>
                  </a:lnTo>
                  <a:lnTo>
                    <a:pt x="1" y="642"/>
                  </a:lnTo>
                  <a:lnTo>
                    <a:pt x="1" y="709"/>
                  </a:lnTo>
                  <a:lnTo>
                    <a:pt x="10" y="776"/>
                  </a:lnTo>
                  <a:lnTo>
                    <a:pt x="29" y="834"/>
                  </a:lnTo>
                  <a:lnTo>
                    <a:pt x="49" y="891"/>
                  </a:lnTo>
                  <a:lnTo>
                    <a:pt x="77" y="948"/>
                  </a:lnTo>
                  <a:lnTo>
                    <a:pt x="106" y="1006"/>
                  </a:lnTo>
                  <a:lnTo>
                    <a:pt x="144" y="1054"/>
                  </a:lnTo>
                  <a:lnTo>
                    <a:pt x="192" y="1102"/>
                  </a:lnTo>
                  <a:lnTo>
                    <a:pt x="231" y="1140"/>
                  </a:lnTo>
                  <a:lnTo>
                    <a:pt x="288" y="1178"/>
                  </a:lnTo>
                  <a:lnTo>
                    <a:pt x="336" y="1207"/>
                  </a:lnTo>
                  <a:lnTo>
                    <a:pt x="393" y="1236"/>
                  </a:lnTo>
                  <a:lnTo>
                    <a:pt x="451" y="1255"/>
                  </a:lnTo>
                  <a:lnTo>
                    <a:pt x="518" y="1274"/>
                  </a:lnTo>
                  <a:lnTo>
                    <a:pt x="575" y="1284"/>
                  </a:lnTo>
                  <a:lnTo>
                    <a:pt x="5182" y="1284"/>
                  </a:lnTo>
                  <a:lnTo>
                    <a:pt x="5249" y="1274"/>
                  </a:lnTo>
                  <a:lnTo>
                    <a:pt x="5307" y="1255"/>
                  </a:lnTo>
                  <a:lnTo>
                    <a:pt x="5364" y="1236"/>
                  </a:lnTo>
                  <a:lnTo>
                    <a:pt x="5422" y="1207"/>
                  </a:lnTo>
                  <a:lnTo>
                    <a:pt x="5479" y="1178"/>
                  </a:lnTo>
                  <a:lnTo>
                    <a:pt x="5527" y="1140"/>
                  </a:lnTo>
                  <a:lnTo>
                    <a:pt x="5575" y="1102"/>
                  </a:lnTo>
                  <a:lnTo>
                    <a:pt x="5613" y="1054"/>
                  </a:lnTo>
                  <a:lnTo>
                    <a:pt x="5652" y="1006"/>
                  </a:lnTo>
                  <a:lnTo>
                    <a:pt x="5680" y="948"/>
                  </a:lnTo>
                  <a:lnTo>
                    <a:pt x="5709" y="891"/>
                  </a:lnTo>
                  <a:lnTo>
                    <a:pt x="5728" y="834"/>
                  </a:lnTo>
                  <a:lnTo>
                    <a:pt x="5748" y="776"/>
                  </a:lnTo>
                  <a:lnTo>
                    <a:pt x="5757" y="709"/>
                  </a:lnTo>
                  <a:lnTo>
                    <a:pt x="5757" y="642"/>
                  </a:lnTo>
                  <a:lnTo>
                    <a:pt x="5757" y="575"/>
                  </a:lnTo>
                  <a:lnTo>
                    <a:pt x="5748" y="508"/>
                  </a:lnTo>
                  <a:lnTo>
                    <a:pt x="5728" y="450"/>
                  </a:lnTo>
                  <a:lnTo>
                    <a:pt x="5709" y="393"/>
                  </a:lnTo>
                  <a:lnTo>
                    <a:pt x="5680" y="335"/>
                  </a:lnTo>
                  <a:lnTo>
                    <a:pt x="5652" y="278"/>
                  </a:lnTo>
                  <a:lnTo>
                    <a:pt x="5613" y="230"/>
                  </a:lnTo>
                  <a:lnTo>
                    <a:pt x="5575" y="192"/>
                  </a:lnTo>
                  <a:lnTo>
                    <a:pt x="5527" y="144"/>
                  </a:lnTo>
                  <a:lnTo>
                    <a:pt x="5479" y="106"/>
                  </a:lnTo>
                  <a:lnTo>
                    <a:pt x="5422" y="77"/>
                  </a:lnTo>
                  <a:lnTo>
                    <a:pt x="5364" y="48"/>
                  </a:lnTo>
                  <a:lnTo>
                    <a:pt x="5307" y="29"/>
                  </a:lnTo>
                  <a:lnTo>
                    <a:pt x="5249" y="10"/>
                  </a:lnTo>
                  <a:lnTo>
                    <a:pt x="5182" y="0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2"/>
            <p:cNvSpPr/>
            <p:nvPr/>
          </p:nvSpPr>
          <p:spPr>
            <a:xfrm>
              <a:off x="2517157" y="2213867"/>
              <a:ext cx="89870" cy="173919"/>
            </a:xfrm>
            <a:custGeom>
              <a:avLst/>
              <a:gdLst/>
              <a:ahLst/>
              <a:cxnLst/>
              <a:rect l="l" t="t" r="r" b="b"/>
              <a:pathLst>
                <a:path w="2223" h="4302" extrusionOk="0">
                  <a:moveTo>
                    <a:pt x="815" y="1"/>
                  </a:moveTo>
                  <a:lnTo>
                    <a:pt x="767" y="10"/>
                  </a:lnTo>
                  <a:lnTo>
                    <a:pt x="719" y="20"/>
                  </a:lnTo>
                  <a:lnTo>
                    <a:pt x="671" y="30"/>
                  </a:lnTo>
                  <a:lnTo>
                    <a:pt x="623" y="49"/>
                  </a:lnTo>
                  <a:lnTo>
                    <a:pt x="575" y="77"/>
                  </a:lnTo>
                  <a:lnTo>
                    <a:pt x="537" y="116"/>
                  </a:lnTo>
                  <a:lnTo>
                    <a:pt x="499" y="154"/>
                  </a:lnTo>
                  <a:lnTo>
                    <a:pt x="470" y="192"/>
                  </a:lnTo>
                  <a:lnTo>
                    <a:pt x="441" y="240"/>
                  </a:lnTo>
                  <a:lnTo>
                    <a:pt x="288" y="575"/>
                  </a:lnTo>
                  <a:lnTo>
                    <a:pt x="221" y="719"/>
                  </a:lnTo>
                  <a:lnTo>
                    <a:pt x="173" y="872"/>
                  </a:lnTo>
                  <a:lnTo>
                    <a:pt x="125" y="1016"/>
                  </a:lnTo>
                  <a:lnTo>
                    <a:pt x="77" y="1169"/>
                  </a:lnTo>
                  <a:lnTo>
                    <a:pt x="48" y="1323"/>
                  </a:lnTo>
                  <a:lnTo>
                    <a:pt x="29" y="1476"/>
                  </a:lnTo>
                  <a:lnTo>
                    <a:pt x="10" y="1639"/>
                  </a:lnTo>
                  <a:lnTo>
                    <a:pt x="0" y="1792"/>
                  </a:lnTo>
                  <a:lnTo>
                    <a:pt x="0" y="1945"/>
                  </a:lnTo>
                  <a:lnTo>
                    <a:pt x="10" y="2098"/>
                  </a:lnTo>
                  <a:lnTo>
                    <a:pt x="20" y="2261"/>
                  </a:lnTo>
                  <a:lnTo>
                    <a:pt x="48" y="2414"/>
                  </a:lnTo>
                  <a:lnTo>
                    <a:pt x="77" y="2568"/>
                  </a:lnTo>
                  <a:lnTo>
                    <a:pt x="115" y="2721"/>
                  </a:lnTo>
                  <a:lnTo>
                    <a:pt x="163" y="2874"/>
                  </a:lnTo>
                  <a:lnTo>
                    <a:pt x="221" y="3018"/>
                  </a:lnTo>
                  <a:lnTo>
                    <a:pt x="623" y="4043"/>
                  </a:lnTo>
                  <a:lnTo>
                    <a:pt x="652" y="4091"/>
                  </a:lnTo>
                  <a:lnTo>
                    <a:pt x="680" y="4148"/>
                  </a:lnTo>
                  <a:lnTo>
                    <a:pt x="719" y="4186"/>
                  </a:lnTo>
                  <a:lnTo>
                    <a:pt x="767" y="4225"/>
                  </a:lnTo>
                  <a:lnTo>
                    <a:pt x="815" y="4253"/>
                  </a:lnTo>
                  <a:lnTo>
                    <a:pt x="872" y="4282"/>
                  </a:lnTo>
                  <a:lnTo>
                    <a:pt x="930" y="4301"/>
                  </a:lnTo>
                  <a:lnTo>
                    <a:pt x="1112" y="4301"/>
                  </a:lnTo>
                  <a:lnTo>
                    <a:pt x="1226" y="4282"/>
                  </a:lnTo>
                  <a:lnTo>
                    <a:pt x="1332" y="4244"/>
                  </a:lnTo>
                  <a:lnTo>
                    <a:pt x="1428" y="4186"/>
                  </a:lnTo>
                  <a:lnTo>
                    <a:pt x="1514" y="4119"/>
                  </a:lnTo>
                  <a:lnTo>
                    <a:pt x="1590" y="4033"/>
                  </a:lnTo>
                  <a:lnTo>
                    <a:pt x="1657" y="3937"/>
                  </a:lnTo>
                  <a:lnTo>
                    <a:pt x="1705" y="3832"/>
                  </a:lnTo>
                  <a:lnTo>
                    <a:pt x="2146" y="2510"/>
                  </a:lnTo>
                  <a:lnTo>
                    <a:pt x="2194" y="2338"/>
                  </a:lnTo>
                  <a:lnTo>
                    <a:pt x="2223" y="2165"/>
                  </a:lnTo>
                  <a:lnTo>
                    <a:pt x="2223" y="1993"/>
                  </a:lnTo>
                  <a:lnTo>
                    <a:pt x="2203" y="1811"/>
                  </a:lnTo>
                  <a:lnTo>
                    <a:pt x="2165" y="1648"/>
                  </a:lnTo>
                  <a:lnTo>
                    <a:pt x="2108" y="1476"/>
                  </a:lnTo>
                  <a:lnTo>
                    <a:pt x="2021" y="1323"/>
                  </a:lnTo>
                  <a:lnTo>
                    <a:pt x="1926" y="1169"/>
                  </a:lnTo>
                  <a:lnTo>
                    <a:pt x="1131" y="164"/>
                  </a:lnTo>
                  <a:lnTo>
                    <a:pt x="1102" y="125"/>
                  </a:lnTo>
                  <a:lnTo>
                    <a:pt x="1054" y="87"/>
                  </a:lnTo>
                  <a:lnTo>
                    <a:pt x="1016" y="58"/>
                  </a:lnTo>
                  <a:lnTo>
                    <a:pt x="968" y="30"/>
                  </a:lnTo>
                  <a:lnTo>
                    <a:pt x="920" y="20"/>
                  </a:lnTo>
                  <a:lnTo>
                    <a:pt x="862" y="10"/>
                  </a:lnTo>
                  <a:lnTo>
                    <a:pt x="815" y="1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9" name="Google Shape;689;p22"/>
          <p:cNvSpPr txBox="1"/>
          <p:nvPr/>
        </p:nvSpPr>
        <p:spPr>
          <a:xfrm>
            <a:off x="6583016" y="1742570"/>
            <a:ext cx="9525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AI</a:t>
            </a:r>
            <a:endParaRPr sz="4800" b="1" dirty="0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691" name="Google Shape;691;p22"/>
          <p:cNvGrpSpPr/>
          <p:nvPr/>
        </p:nvGrpSpPr>
        <p:grpSpPr>
          <a:xfrm>
            <a:off x="6576266" y="2811145"/>
            <a:ext cx="483000" cy="483000"/>
            <a:chOff x="4095775" y="2496725"/>
            <a:chExt cx="483000" cy="483000"/>
          </a:xfrm>
        </p:grpSpPr>
        <p:sp>
          <p:nvSpPr>
            <p:cNvPr id="692" name="Google Shape;692;p22"/>
            <p:cNvSpPr/>
            <p:nvPr/>
          </p:nvSpPr>
          <p:spPr>
            <a:xfrm>
              <a:off x="4095775" y="2496725"/>
              <a:ext cx="483000" cy="4830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2"/>
            <p:cNvSpPr/>
            <p:nvPr/>
          </p:nvSpPr>
          <p:spPr>
            <a:xfrm>
              <a:off x="4171375" y="2572325"/>
              <a:ext cx="331800" cy="331800"/>
            </a:xfrm>
            <a:prstGeom prst="ellipse">
              <a:avLst/>
            </a:prstGeom>
            <a:solidFill>
              <a:srgbClr val="8027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2"/>
            <p:cNvSpPr/>
            <p:nvPr/>
          </p:nvSpPr>
          <p:spPr>
            <a:xfrm>
              <a:off x="4274000" y="2674950"/>
              <a:ext cx="126600" cy="126600"/>
            </a:xfrm>
            <a:prstGeom prst="ellipse">
              <a:avLst/>
            </a:prstGeom>
            <a:solidFill>
              <a:srgbClr val="8027EA">
                <a:alpha val="501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5" name="Google Shape;695;p22"/>
          <p:cNvCxnSpPr>
            <a:cxnSpLocks/>
            <a:endCxn id="692" idx="0"/>
          </p:cNvCxnSpPr>
          <p:nvPr/>
        </p:nvCxnSpPr>
        <p:spPr>
          <a:xfrm rot="5400000">
            <a:off x="6642014" y="2415447"/>
            <a:ext cx="571450" cy="21994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6"/>
            </a:solidFill>
            <a:prstDash val="dash"/>
            <a:round/>
            <a:headEnd type="oval" w="med" len="med"/>
            <a:tailEnd type="none" w="med" len="med"/>
          </a:ln>
        </p:spPr>
      </p:cxnSp>
      <p:grpSp>
        <p:nvGrpSpPr>
          <p:cNvPr id="696" name="Google Shape;696;p22"/>
          <p:cNvGrpSpPr/>
          <p:nvPr/>
        </p:nvGrpSpPr>
        <p:grpSpPr>
          <a:xfrm>
            <a:off x="2937691" y="1275958"/>
            <a:ext cx="2518200" cy="824600"/>
            <a:chOff x="457200" y="959300"/>
            <a:chExt cx="2518200" cy="824600"/>
          </a:xfrm>
        </p:grpSpPr>
        <p:grpSp>
          <p:nvGrpSpPr>
            <p:cNvPr id="697" name="Google Shape;697;p22"/>
            <p:cNvGrpSpPr/>
            <p:nvPr/>
          </p:nvGrpSpPr>
          <p:grpSpPr>
            <a:xfrm>
              <a:off x="914400" y="1161812"/>
              <a:ext cx="2061000" cy="622088"/>
              <a:chOff x="457200" y="1161812"/>
              <a:chExt cx="2061000" cy="622088"/>
            </a:xfrm>
          </p:grpSpPr>
          <p:sp>
            <p:nvSpPr>
              <p:cNvPr id="698" name="Google Shape;698;p22"/>
              <p:cNvSpPr txBox="1"/>
              <p:nvPr/>
            </p:nvSpPr>
            <p:spPr>
              <a:xfrm>
                <a:off x="457200" y="1161812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600" b="1" dirty="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Размер и корректность</a:t>
                </a:r>
                <a:r>
                  <a:rPr lang="ru-RU" sz="16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 набора данных</a:t>
                </a:r>
                <a:endParaRPr sz="16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99" name="Google Shape;699;p22"/>
              <p:cNvSpPr txBox="1"/>
              <p:nvPr/>
            </p:nvSpPr>
            <p:spPr>
              <a:xfrm>
                <a:off x="457200" y="13009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00" name="Google Shape;700;p22"/>
            <p:cNvSpPr txBox="1"/>
            <p:nvPr/>
          </p:nvSpPr>
          <p:spPr>
            <a:xfrm>
              <a:off x="4572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01" name="Google Shape;701;p22"/>
          <p:cNvGrpSpPr/>
          <p:nvPr/>
        </p:nvGrpSpPr>
        <p:grpSpPr>
          <a:xfrm>
            <a:off x="2939382" y="2801358"/>
            <a:ext cx="2518200" cy="824600"/>
            <a:chOff x="457200" y="2970300"/>
            <a:chExt cx="2518200" cy="824600"/>
          </a:xfrm>
        </p:grpSpPr>
        <p:grpSp>
          <p:nvGrpSpPr>
            <p:cNvPr id="702" name="Google Shape;702;p22"/>
            <p:cNvGrpSpPr/>
            <p:nvPr/>
          </p:nvGrpSpPr>
          <p:grpSpPr>
            <a:xfrm>
              <a:off x="914400" y="2970300"/>
              <a:ext cx="2061000" cy="824600"/>
              <a:chOff x="457200" y="2984950"/>
              <a:chExt cx="2061000" cy="824600"/>
            </a:xfrm>
          </p:grpSpPr>
          <p:sp>
            <p:nvSpPr>
              <p:cNvPr id="703" name="Google Shape;703;p22"/>
              <p:cNvSpPr txBox="1"/>
              <p:nvPr/>
            </p:nvSpPr>
            <p:spPr>
              <a:xfrm>
                <a:off x="457200" y="298495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6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Очищение набора данных от ненужных слов и символов</a:t>
                </a:r>
                <a:endParaRPr sz="16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04" name="Google Shape;704;p22"/>
              <p:cNvSpPr txBox="1"/>
              <p:nvPr/>
            </p:nvSpPr>
            <p:spPr>
              <a:xfrm>
                <a:off x="457200" y="332655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05" name="Google Shape;705;p22"/>
            <p:cNvSpPr txBox="1"/>
            <p:nvPr/>
          </p:nvSpPr>
          <p:spPr>
            <a:xfrm>
              <a:off x="457200" y="2970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</a:t>
              </a:r>
              <a:r>
                <a:rPr lang="ru-RU" sz="1800" b="1" dirty="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 sz="1800" b="1" dirty="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06" name="Google Shape;706;p22"/>
          <p:cNvGrpSpPr/>
          <p:nvPr/>
        </p:nvGrpSpPr>
        <p:grpSpPr>
          <a:xfrm>
            <a:off x="2946052" y="2133620"/>
            <a:ext cx="2518200" cy="824600"/>
            <a:chOff x="457200" y="1964800"/>
            <a:chExt cx="2518200" cy="824600"/>
          </a:xfrm>
        </p:grpSpPr>
        <p:grpSp>
          <p:nvGrpSpPr>
            <p:cNvPr id="707" name="Google Shape;707;p22"/>
            <p:cNvGrpSpPr/>
            <p:nvPr/>
          </p:nvGrpSpPr>
          <p:grpSpPr>
            <a:xfrm>
              <a:off x="914400" y="1964800"/>
              <a:ext cx="2061000" cy="824600"/>
              <a:chOff x="457200" y="2087425"/>
              <a:chExt cx="2061000" cy="824600"/>
            </a:xfrm>
          </p:grpSpPr>
          <p:sp>
            <p:nvSpPr>
              <p:cNvPr id="708" name="Google Shape;708;p22"/>
              <p:cNvSpPr txBox="1"/>
              <p:nvPr/>
            </p:nvSpPr>
            <p:spPr>
              <a:xfrm>
                <a:off x="457200" y="2087425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600" b="1" dirty="0" err="1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Леммацию</a:t>
                </a:r>
                <a:r>
                  <a:rPr lang="ru-RU" sz="1600" b="1" dirty="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* текстовых данных</a:t>
                </a:r>
                <a:endParaRPr sz="16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09" name="Google Shape;709;p22"/>
              <p:cNvSpPr txBox="1"/>
              <p:nvPr/>
            </p:nvSpPr>
            <p:spPr>
              <a:xfrm>
                <a:off x="457200" y="2429025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10" name="Google Shape;710;p22"/>
            <p:cNvSpPr txBox="1"/>
            <p:nvPr/>
          </p:nvSpPr>
          <p:spPr>
            <a:xfrm>
              <a:off x="457200" y="19648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</a:t>
              </a:r>
              <a:r>
                <a:rPr lang="ru-RU" sz="1800" b="1" dirty="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 sz="18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11" name="Google Shape;711;p22"/>
          <p:cNvGrpSpPr/>
          <p:nvPr/>
        </p:nvGrpSpPr>
        <p:grpSpPr>
          <a:xfrm>
            <a:off x="2946052" y="3577290"/>
            <a:ext cx="2518200" cy="824600"/>
            <a:chOff x="457200" y="3975800"/>
            <a:chExt cx="2518200" cy="824600"/>
          </a:xfrm>
        </p:grpSpPr>
        <p:grpSp>
          <p:nvGrpSpPr>
            <p:cNvPr id="712" name="Google Shape;712;p22"/>
            <p:cNvGrpSpPr/>
            <p:nvPr/>
          </p:nvGrpSpPr>
          <p:grpSpPr>
            <a:xfrm>
              <a:off x="914400" y="3975800"/>
              <a:ext cx="2061000" cy="824600"/>
              <a:chOff x="457200" y="3975800"/>
              <a:chExt cx="2061000" cy="824600"/>
            </a:xfrm>
          </p:grpSpPr>
          <p:sp>
            <p:nvSpPr>
              <p:cNvPr id="713" name="Google Shape;713;p22"/>
              <p:cNvSpPr txBox="1"/>
              <p:nvPr/>
            </p:nvSpPr>
            <p:spPr>
              <a:xfrm>
                <a:off x="457200" y="39758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600" b="1" dirty="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Количество тре</a:t>
                </a:r>
                <a:r>
                  <a:rPr lang="ru-RU" sz="16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буемых поколений</a:t>
                </a:r>
                <a:endParaRPr sz="16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14" name="Google Shape;714;p22"/>
              <p:cNvSpPr txBox="1"/>
              <p:nvPr/>
            </p:nvSpPr>
            <p:spPr>
              <a:xfrm>
                <a:off x="457200" y="43174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15" name="Google Shape;715;p22"/>
            <p:cNvSpPr txBox="1"/>
            <p:nvPr/>
          </p:nvSpPr>
          <p:spPr>
            <a:xfrm>
              <a:off x="457200" y="39758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</a:t>
              </a:r>
              <a:r>
                <a:rPr lang="ru-RU" sz="1800" b="1" dirty="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endParaRPr sz="1800"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99" name="Google Shape;698;p22">
            <a:extLst>
              <a:ext uri="{FF2B5EF4-FFF2-40B4-BE49-F238E27FC236}">
                <a16:creationId xmlns:a16="http://schemas.microsoft.com/office/drawing/2014/main" id="{3D1BAEC4-ADC7-4627-A57A-EDAECAB8AFB6}"/>
              </a:ext>
            </a:extLst>
          </p:cNvPr>
          <p:cNvSpPr txBox="1"/>
          <p:nvPr/>
        </p:nvSpPr>
        <p:spPr>
          <a:xfrm>
            <a:off x="259080" y="1273720"/>
            <a:ext cx="2061000" cy="241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Fira Sans Extra Condensed"/>
                <a:sym typeface="Fira Sans Extra Condensed"/>
              </a:rPr>
              <a:t>Перед написанием модели, нужно подготовиться, как минимум найти набор данных для работы, но для её корректной работы нужно не забывать про:</a:t>
            </a:r>
            <a:endParaRPr sz="16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Fira Sans Extra Condensed"/>
              <a:sym typeface="Fira Sans Extra Condensed"/>
            </a:endParaRP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20199112-56A4-46CA-8388-4A4874D1D444}"/>
              </a:ext>
            </a:extLst>
          </p:cNvPr>
          <p:cNvCxnSpPr>
            <a:cxnSpLocks/>
          </p:cNvCxnSpPr>
          <p:nvPr/>
        </p:nvCxnSpPr>
        <p:spPr>
          <a:xfrm>
            <a:off x="3078598" y="2032739"/>
            <a:ext cx="22554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единительная линия 103">
            <a:extLst>
              <a:ext uri="{FF2B5EF4-FFF2-40B4-BE49-F238E27FC236}">
                <a16:creationId xmlns:a16="http://schemas.microsoft.com/office/drawing/2014/main" id="{FE74F05C-C442-47CC-B2ED-49FFD6122E0D}"/>
              </a:ext>
            </a:extLst>
          </p:cNvPr>
          <p:cNvCxnSpPr>
            <a:cxnSpLocks/>
          </p:cNvCxnSpPr>
          <p:nvPr/>
        </p:nvCxnSpPr>
        <p:spPr>
          <a:xfrm>
            <a:off x="3078598" y="2590137"/>
            <a:ext cx="22554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Прямая соединительная линия 104">
            <a:extLst>
              <a:ext uri="{FF2B5EF4-FFF2-40B4-BE49-F238E27FC236}">
                <a16:creationId xmlns:a16="http://schemas.microsoft.com/office/drawing/2014/main" id="{33392F6A-5A26-48D1-8615-7CD6E6BD6CE3}"/>
              </a:ext>
            </a:extLst>
          </p:cNvPr>
          <p:cNvCxnSpPr>
            <a:cxnSpLocks/>
          </p:cNvCxnSpPr>
          <p:nvPr/>
        </p:nvCxnSpPr>
        <p:spPr>
          <a:xfrm>
            <a:off x="3078598" y="3366297"/>
            <a:ext cx="22554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Google Shape;713;p22">
            <a:extLst>
              <a:ext uri="{FF2B5EF4-FFF2-40B4-BE49-F238E27FC236}">
                <a16:creationId xmlns:a16="http://schemas.microsoft.com/office/drawing/2014/main" id="{6D909055-3968-4222-B79F-20324F062D8C}"/>
              </a:ext>
            </a:extLst>
          </p:cNvPr>
          <p:cNvSpPr txBox="1"/>
          <p:nvPr/>
        </p:nvSpPr>
        <p:spPr>
          <a:xfrm>
            <a:off x="191476" y="4583572"/>
            <a:ext cx="3016544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*</a:t>
            </a:r>
            <a:r>
              <a:rPr lang="ru-RU" sz="1600" b="1" dirty="0" err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Леммация</a:t>
            </a:r>
            <a:r>
              <a:rPr lang="ru-RU" sz="16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– приведение слов в начальную форму</a:t>
            </a:r>
            <a:endParaRPr sz="16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8" name="Google Shape;355;p17">
            <a:extLst>
              <a:ext uri="{FF2B5EF4-FFF2-40B4-BE49-F238E27FC236}">
                <a16:creationId xmlns:a16="http://schemas.microsoft.com/office/drawing/2014/main" id="{919A4CD2-C8F9-496E-91EC-56FDBD3AC52C}"/>
              </a:ext>
            </a:extLst>
          </p:cNvPr>
          <p:cNvSpPr/>
          <p:nvPr/>
        </p:nvSpPr>
        <p:spPr>
          <a:xfrm>
            <a:off x="8497330" y="4514145"/>
            <a:ext cx="784800" cy="784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8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" name="Google Shape;1856;p37"/>
          <p:cNvSpPr/>
          <p:nvPr/>
        </p:nvSpPr>
        <p:spPr>
          <a:xfrm>
            <a:off x="6000714" y="1417275"/>
            <a:ext cx="2666463" cy="3474764"/>
          </a:xfrm>
          <a:prstGeom prst="rect">
            <a:avLst/>
          </a:prstGeom>
          <a:solidFill>
            <a:srgbClr val="E99B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7" name="Google Shape;1857;p37"/>
          <p:cNvSpPr/>
          <p:nvPr/>
        </p:nvSpPr>
        <p:spPr>
          <a:xfrm>
            <a:off x="474800" y="1417274"/>
            <a:ext cx="2616813" cy="3474765"/>
          </a:xfrm>
          <a:prstGeom prst="rect">
            <a:avLst/>
          </a:prstGeom>
          <a:solidFill>
            <a:srgbClr val="E4EA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8" name="Google Shape;1858;p3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Типы моделей</a:t>
            </a:r>
            <a:endParaRPr dirty="0"/>
          </a:p>
        </p:txBody>
      </p:sp>
      <p:sp>
        <p:nvSpPr>
          <p:cNvPr id="1859" name="Google Shape;1859;p37"/>
          <p:cNvSpPr/>
          <p:nvPr/>
        </p:nvSpPr>
        <p:spPr>
          <a:xfrm>
            <a:off x="474800" y="1147800"/>
            <a:ext cx="2668500" cy="560700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0" name="Google Shape;1860;p37"/>
          <p:cNvSpPr/>
          <p:nvPr/>
        </p:nvSpPr>
        <p:spPr>
          <a:xfrm>
            <a:off x="6000702" y="1147800"/>
            <a:ext cx="2668500" cy="5607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62" name="Google Shape;1862;p37"/>
          <p:cNvGrpSpPr/>
          <p:nvPr/>
        </p:nvGrpSpPr>
        <p:grpSpPr>
          <a:xfrm>
            <a:off x="666825" y="1262175"/>
            <a:ext cx="2262450" cy="2766436"/>
            <a:chOff x="666825" y="1376475"/>
            <a:chExt cx="2262450" cy="2766436"/>
          </a:xfrm>
        </p:grpSpPr>
        <p:sp>
          <p:nvSpPr>
            <p:cNvPr id="1863" name="Google Shape;1863;p37"/>
            <p:cNvSpPr txBox="1"/>
            <p:nvPr/>
          </p:nvSpPr>
          <p:spPr>
            <a:xfrm>
              <a:off x="688824" y="1376475"/>
              <a:ext cx="2240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Графические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864" name="Google Shape;1864;p37"/>
            <p:cNvGrpSpPr/>
            <p:nvPr/>
          </p:nvGrpSpPr>
          <p:grpSpPr>
            <a:xfrm>
              <a:off x="688834" y="1973951"/>
              <a:ext cx="2240441" cy="1488799"/>
              <a:chOff x="695359" y="2302076"/>
              <a:chExt cx="2240441" cy="1488799"/>
            </a:xfrm>
          </p:grpSpPr>
          <p:sp>
            <p:nvSpPr>
              <p:cNvPr id="1865" name="Google Shape;1865;p37"/>
              <p:cNvSpPr txBox="1"/>
              <p:nvPr/>
            </p:nvSpPr>
            <p:spPr>
              <a:xfrm>
                <a:off x="695359" y="2302076"/>
                <a:ext cx="2114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Для чего нужны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866" name="Google Shape;1866;p37"/>
              <p:cNvSpPr txBox="1"/>
              <p:nvPr/>
            </p:nvSpPr>
            <p:spPr>
              <a:xfrm>
                <a:off x="695400" y="2657475"/>
                <a:ext cx="2240400" cy="1133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32004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ru-RU" dirty="0">
                    <a:latin typeface="Roboto"/>
                    <a:ea typeface="Roboto"/>
                    <a:cs typeface="Roboto"/>
                    <a:sym typeface="Roboto"/>
                  </a:rPr>
                  <a:t>Определение лиц</a:t>
                </a:r>
                <a:endParaRPr dirty="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32004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ru-RU" dirty="0">
                    <a:latin typeface="Roboto"/>
                    <a:ea typeface="Roboto"/>
                    <a:cs typeface="Roboto"/>
                    <a:sym typeface="Roboto"/>
                  </a:rPr>
                  <a:t>Определение предмета на фото</a:t>
                </a:r>
                <a:endParaRPr dirty="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32004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ru-RU" dirty="0">
                    <a:latin typeface="Roboto"/>
                    <a:ea typeface="Roboto"/>
                    <a:cs typeface="Roboto"/>
                    <a:sym typeface="Roboto"/>
                  </a:rPr>
                  <a:t>Анализ области</a:t>
                </a:r>
                <a:endParaRPr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867" name="Google Shape;1867;p37"/>
            <p:cNvGrpSpPr/>
            <p:nvPr/>
          </p:nvGrpSpPr>
          <p:grpSpPr>
            <a:xfrm>
              <a:off x="666825" y="3332459"/>
              <a:ext cx="2240400" cy="810452"/>
              <a:chOff x="673350" y="2020634"/>
              <a:chExt cx="2240400" cy="810452"/>
            </a:xfrm>
          </p:grpSpPr>
          <p:sp>
            <p:nvSpPr>
              <p:cNvPr id="1868" name="Google Shape;1868;p37"/>
              <p:cNvSpPr txBox="1"/>
              <p:nvPr/>
            </p:nvSpPr>
            <p:spPr>
              <a:xfrm>
                <a:off x="720225" y="2020634"/>
                <a:ext cx="2114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Где используется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869" name="Google Shape;1869;p37"/>
              <p:cNvSpPr txBox="1"/>
              <p:nvPr/>
            </p:nvSpPr>
            <p:spPr>
              <a:xfrm>
                <a:off x="673350" y="2270386"/>
                <a:ext cx="2240400" cy="56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32004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ru-RU" dirty="0">
                    <a:latin typeface="Roboto"/>
                    <a:ea typeface="Roboto"/>
                    <a:cs typeface="Roboto"/>
                    <a:sym typeface="Roboto"/>
                  </a:rPr>
                  <a:t>Сканер лица в телефонах(</a:t>
                </a:r>
                <a:r>
                  <a:rPr lang="en-US" dirty="0" err="1">
                    <a:latin typeface="Roboto"/>
                    <a:ea typeface="Roboto"/>
                    <a:cs typeface="Roboto"/>
                    <a:sym typeface="Roboto"/>
                  </a:rPr>
                  <a:t>FaceID</a:t>
                </a:r>
                <a:r>
                  <a:rPr lang="ru-RU" dirty="0">
                    <a:latin typeface="Roboto"/>
                    <a:ea typeface="Roboto"/>
                    <a:cs typeface="Roboto"/>
                    <a:sym typeface="Roboto"/>
                  </a:rPr>
                  <a:t>)</a:t>
                </a:r>
                <a:endParaRPr dirty="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32004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ru-RU" dirty="0">
                    <a:latin typeface="Roboto"/>
                    <a:ea typeface="Roboto"/>
                    <a:cs typeface="Roboto"/>
                    <a:sym typeface="Roboto"/>
                  </a:rPr>
                  <a:t>Автопилот транспорта</a:t>
                </a:r>
              </a:p>
              <a:p>
                <a:pPr marL="32004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ru-RU" dirty="0">
                    <a:latin typeface="Roboto"/>
                    <a:ea typeface="Roboto"/>
                    <a:cs typeface="Roboto"/>
                    <a:sym typeface="Roboto"/>
                  </a:rPr>
                  <a:t>Поиск по фото в браузере</a:t>
                </a:r>
                <a:endParaRPr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870" name="Google Shape;1870;p37"/>
          <p:cNvGrpSpPr/>
          <p:nvPr/>
        </p:nvGrpSpPr>
        <p:grpSpPr>
          <a:xfrm>
            <a:off x="6180747" y="1262175"/>
            <a:ext cx="2274378" cy="3153525"/>
            <a:chOff x="3423758" y="1376475"/>
            <a:chExt cx="2274378" cy="3153525"/>
          </a:xfrm>
        </p:grpSpPr>
        <p:sp>
          <p:nvSpPr>
            <p:cNvPr id="1871" name="Google Shape;1871;p37"/>
            <p:cNvSpPr txBox="1"/>
            <p:nvPr/>
          </p:nvSpPr>
          <p:spPr>
            <a:xfrm>
              <a:off x="3457736" y="1376475"/>
              <a:ext cx="2240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Текстовые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872" name="Google Shape;1872;p37"/>
            <p:cNvGrpSpPr/>
            <p:nvPr/>
          </p:nvGrpSpPr>
          <p:grpSpPr>
            <a:xfrm>
              <a:off x="3423758" y="1973951"/>
              <a:ext cx="2240400" cy="1428819"/>
              <a:chOff x="667333" y="2302076"/>
              <a:chExt cx="2240400" cy="1428819"/>
            </a:xfrm>
          </p:grpSpPr>
          <p:sp>
            <p:nvSpPr>
              <p:cNvPr id="1873" name="Google Shape;1873;p37"/>
              <p:cNvSpPr txBox="1"/>
              <p:nvPr/>
            </p:nvSpPr>
            <p:spPr>
              <a:xfrm>
                <a:off x="695359" y="2302076"/>
                <a:ext cx="2114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r>
                  <a:rPr lang="ru-RU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Для чего нужны</a:t>
                </a:r>
                <a:endParaRPr lang="ru-RU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874" name="Google Shape;1874;p37"/>
              <p:cNvSpPr txBox="1"/>
              <p:nvPr/>
            </p:nvSpPr>
            <p:spPr>
              <a:xfrm>
                <a:off x="667333" y="2597495"/>
                <a:ext cx="2240400" cy="1133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32004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ru-RU" sz="1200" dirty="0">
                    <a:latin typeface="Roboto"/>
                    <a:ea typeface="Roboto"/>
                    <a:cs typeface="Roboto"/>
                    <a:sym typeface="Roboto"/>
                  </a:rPr>
                  <a:t>Работа с огромными наборами данных</a:t>
                </a:r>
                <a:endParaRPr sz="1200" dirty="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32004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ru-RU" sz="1200" dirty="0">
                    <a:latin typeface="Roboto"/>
                    <a:ea typeface="Roboto"/>
                    <a:cs typeface="Roboto"/>
                    <a:sym typeface="Roboto"/>
                  </a:rPr>
                  <a:t>Проверка на лексические и орфографические ошибки</a:t>
                </a:r>
                <a:endParaRPr sz="1200" dirty="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32004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endParaRPr sz="1200"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875" name="Google Shape;1875;p37"/>
            <p:cNvGrpSpPr/>
            <p:nvPr/>
          </p:nvGrpSpPr>
          <p:grpSpPr>
            <a:xfrm>
              <a:off x="3451784" y="3613901"/>
              <a:ext cx="2240441" cy="916099"/>
              <a:chOff x="695359" y="2302076"/>
              <a:chExt cx="2240441" cy="916099"/>
            </a:xfrm>
          </p:grpSpPr>
          <p:sp>
            <p:nvSpPr>
              <p:cNvPr id="1876" name="Google Shape;1876;p37"/>
              <p:cNvSpPr txBox="1"/>
              <p:nvPr/>
            </p:nvSpPr>
            <p:spPr>
              <a:xfrm>
                <a:off x="695359" y="2302076"/>
                <a:ext cx="2114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r>
                  <a:rPr lang="ru-RU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Где используется</a:t>
                </a:r>
                <a:endParaRPr lang="ru-RU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877" name="Google Shape;1877;p37"/>
              <p:cNvSpPr txBox="1"/>
              <p:nvPr/>
            </p:nvSpPr>
            <p:spPr>
              <a:xfrm>
                <a:off x="695400" y="2657475"/>
                <a:ext cx="2240400" cy="56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32004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ru-RU" dirty="0">
                    <a:latin typeface="Roboto"/>
                    <a:ea typeface="Roboto"/>
                    <a:cs typeface="Roboto"/>
                    <a:sym typeface="Roboto"/>
                  </a:rPr>
                  <a:t>Написание чат-ботов</a:t>
                </a:r>
                <a:endParaRPr dirty="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32004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endParaRPr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64" name="Google Shape;355;p17">
            <a:extLst>
              <a:ext uri="{FF2B5EF4-FFF2-40B4-BE49-F238E27FC236}">
                <a16:creationId xmlns:a16="http://schemas.microsoft.com/office/drawing/2014/main" id="{207F26AE-EC1C-4D5B-ABFB-70C530A0C7F1}"/>
              </a:ext>
            </a:extLst>
          </p:cNvPr>
          <p:cNvSpPr/>
          <p:nvPr/>
        </p:nvSpPr>
        <p:spPr>
          <a:xfrm>
            <a:off x="8497330" y="4514145"/>
            <a:ext cx="784800" cy="784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9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chine Learning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699</Words>
  <Application>Microsoft Office PowerPoint</Application>
  <PresentationFormat>Экран (16:9)</PresentationFormat>
  <Paragraphs>142</Paragraphs>
  <Slides>17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17</vt:i4>
      </vt:variant>
    </vt:vector>
  </HeadingPairs>
  <TitlesOfParts>
    <vt:vector size="28" baseType="lpstr">
      <vt:lpstr>Proxima Nova</vt:lpstr>
      <vt:lpstr>Arial</vt:lpstr>
      <vt:lpstr>Fira Sans Extra Condensed</vt:lpstr>
      <vt:lpstr>Times New Roman</vt:lpstr>
      <vt:lpstr>Fira Sans Extra Condensed SemiBold</vt:lpstr>
      <vt:lpstr>Roboto</vt:lpstr>
      <vt:lpstr>Proxima Nova Semibold</vt:lpstr>
      <vt:lpstr>Wingdings</vt:lpstr>
      <vt:lpstr>Calibri</vt:lpstr>
      <vt:lpstr>Machine Learning Infographics by Slidesgo</vt:lpstr>
      <vt:lpstr>Slidesgo Final Pages</vt:lpstr>
      <vt:lpstr>Презентация PowerPoint</vt:lpstr>
      <vt:lpstr>Презентация PowerPoint</vt:lpstr>
      <vt:lpstr>ПАО «УРАЛСИБ»</vt:lpstr>
      <vt:lpstr>Анализ аппаратного и программного обеспечения</vt:lpstr>
      <vt:lpstr>Настройка защиты системы</vt:lpstr>
      <vt:lpstr>Разработка программного продукта</vt:lpstr>
      <vt:lpstr>Презентация PowerPoint</vt:lpstr>
      <vt:lpstr>Основы машинного обучения</vt:lpstr>
      <vt:lpstr>Типы моделей</vt:lpstr>
      <vt:lpstr>Описание входной информации</vt:lpstr>
      <vt:lpstr>Описание выходной информации</vt:lpstr>
      <vt:lpstr>Прогресс обучения</vt:lpstr>
      <vt:lpstr>Графики обучения и основные частые токены</vt:lpstr>
      <vt:lpstr>Минимальные требования</vt:lpstr>
      <vt:lpstr>Тестирование модели</vt:lpstr>
      <vt:lpstr>В ходе прохождения производственной практики были получены навыки сопровождения и  обслуживания программного обеспечения компьютерных систем, и решены следующие задачи:   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argonium zxc</cp:lastModifiedBy>
  <cp:revision>16</cp:revision>
  <dcterms:modified xsi:type="dcterms:W3CDTF">2023-12-20T22:43:02Z</dcterms:modified>
</cp:coreProperties>
</file>