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A1A193-C212-4EBF-A235-AB69E8A4B820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32E1F7-7D41-4D57-82E8-6FF71A3A33DE}">
      <dgm:prSet phldrT="[Text]"/>
      <dgm:spPr/>
      <dgm:t>
        <a:bodyPr/>
        <a:lstStyle/>
        <a:p>
          <a:r>
            <a:rPr lang="en-US" dirty="0" smtClean="0"/>
            <a:t>ZOO</a:t>
          </a:r>
          <a:endParaRPr lang="en-US" dirty="0"/>
        </a:p>
      </dgm:t>
    </dgm:pt>
    <dgm:pt modelId="{D568940E-B6A2-4C15-B23A-F13F86AD3EDE}" type="parTrans" cxnId="{C4FB9EF8-77F9-4EE2-A6BF-462237881524}">
      <dgm:prSet/>
      <dgm:spPr/>
      <dgm:t>
        <a:bodyPr/>
        <a:lstStyle/>
        <a:p>
          <a:endParaRPr lang="en-US"/>
        </a:p>
      </dgm:t>
    </dgm:pt>
    <dgm:pt modelId="{14C3E662-DD5D-439F-B312-ECB74610935B}" type="sibTrans" cxnId="{C4FB9EF8-77F9-4EE2-A6BF-462237881524}">
      <dgm:prSet/>
      <dgm:spPr/>
      <dgm:t>
        <a:bodyPr/>
        <a:lstStyle/>
        <a:p>
          <a:endParaRPr lang="en-US"/>
        </a:p>
      </dgm:t>
    </dgm:pt>
    <dgm:pt modelId="{1E02BFB2-7F4B-49EB-A3F9-CBFA68AB0D92}">
      <dgm:prSet phldrT="[Text]"/>
      <dgm:spPr/>
      <dgm:t>
        <a:bodyPr/>
        <a:lstStyle/>
        <a:p>
          <a:r>
            <a:rPr lang="en-US" dirty="0" smtClean="0"/>
            <a:t>TOURIST</a:t>
          </a:r>
          <a:endParaRPr lang="en-US" dirty="0"/>
        </a:p>
      </dgm:t>
    </dgm:pt>
    <dgm:pt modelId="{4C226B55-8345-4FB3-9005-2F72A82EC7B7}" type="parTrans" cxnId="{C288FADD-2532-455C-9761-8BC9B2B55D3E}">
      <dgm:prSet/>
      <dgm:spPr/>
      <dgm:t>
        <a:bodyPr/>
        <a:lstStyle/>
        <a:p>
          <a:endParaRPr lang="en-US"/>
        </a:p>
      </dgm:t>
    </dgm:pt>
    <dgm:pt modelId="{3B28D9BA-DA2C-4B0C-A64C-E7157ADE4BD8}" type="sibTrans" cxnId="{C288FADD-2532-455C-9761-8BC9B2B55D3E}">
      <dgm:prSet/>
      <dgm:spPr/>
      <dgm:t>
        <a:bodyPr/>
        <a:lstStyle/>
        <a:p>
          <a:endParaRPr lang="en-US"/>
        </a:p>
      </dgm:t>
    </dgm:pt>
    <dgm:pt modelId="{30EF5155-FC36-40F6-9BB0-CBF898CE2754}">
      <dgm:prSet phldrT="[Text]"/>
      <dgm:spPr/>
      <dgm:t>
        <a:bodyPr/>
        <a:lstStyle/>
        <a:p>
          <a:r>
            <a:rPr lang="en-US" dirty="0" smtClean="0"/>
            <a:t>STRUCTURES</a:t>
          </a:r>
          <a:endParaRPr lang="en-US" dirty="0"/>
        </a:p>
      </dgm:t>
    </dgm:pt>
    <dgm:pt modelId="{506AD276-182D-4830-95FF-5E398BDFFED8}" type="parTrans" cxnId="{319CC23C-666F-42EC-9F30-F4955BEF5B6D}">
      <dgm:prSet/>
      <dgm:spPr/>
      <dgm:t>
        <a:bodyPr/>
        <a:lstStyle/>
        <a:p>
          <a:endParaRPr lang="en-US"/>
        </a:p>
      </dgm:t>
    </dgm:pt>
    <dgm:pt modelId="{EE2DD2CA-F741-4456-857A-88E644CF989D}" type="sibTrans" cxnId="{319CC23C-666F-42EC-9F30-F4955BEF5B6D}">
      <dgm:prSet/>
      <dgm:spPr/>
      <dgm:t>
        <a:bodyPr/>
        <a:lstStyle/>
        <a:p>
          <a:endParaRPr lang="en-US"/>
        </a:p>
      </dgm:t>
    </dgm:pt>
    <dgm:pt modelId="{1876C1C7-9C02-4577-AC70-A6602715BA97}">
      <dgm:prSet phldrT="[Text]"/>
      <dgm:spPr/>
      <dgm:t>
        <a:bodyPr/>
        <a:lstStyle/>
        <a:p>
          <a:r>
            <a:rPr lang="en-US" dirty="0" smtClean="0"/>
            <a:t>HUMANS</a:t>
          </a:r>
          <a:endParaRPr lang="en-US" dirty="0"/>
        </a:p>
      </dgm:t>
    </dgm:pt>
    <dgm:pt modelId="{B43FFAA7-36FB-4CB8-A63F-733DE7C5E116}" type="parTrans" cxnId="{93EAEB5A-D18B-4F45-9208-7CEC85D8C418}">
      <dgm:prSet/>
      <dgm:spPr/>
      <dgm:t>
        <a:bodyPr/>
        <a:lstStyle/>
        <a:p>
          <a:endParaRPr lang="en-US"/>
        </a:p>
      </dgm:t>
    </dgm:pt>
    <dgm:pt modelId="{9221E08B-C0C2-4ED2-A167-DD6F7817AA1F}" type="sibTrans" cxnId="{93EAEB5A-D18B-4F45-9208-7CEC85D8C418}">
      <dgm:prSet/>
      <dgm:spPr/>
      <dgm:t>
        <a:bodyPr/>
        <a:lstStyle/>
        <a:p>
          <a:endParaRPr lang="en-US"/>
        </a:p>
      </dgm:t>
    </dgm:pt>
    <dgm:pt modelId="{C7BB3A15-2C23-4E60-80FB-07DB5BF399E9}">
      <dgm:prSet phldrT="[Text]"/>
      <dgm:spPr/>
      <dgm:t>
        <a:bodyPr/>
        <a:lstStyle/>
        <a:p>
          <a:r>
            <a:rPr lang="en-US" dirty="0" smtClean="0"/>
            <a:t>ANIMALS</a:t>
          </a:r>
          <a:endParaRPr lang="en-US" dirty="0"/>
        </a:p>
      </dgm:t>
    </dgm:pt>
    <dgm:pt modelId="{AF34FE85-6392-4E36-BA94-D26832FF28F9}" type="parTrans" cxnId="{183C2B02-B927-4B60-BAF3-3645299A0FF1}">
      <dgm:prSet/>
      <dgm:spPr/>
      <dgm:t>
        <a:bodyPr/>
        <a:lstStyle/>
        <a:p>
          <a:endParaRPr lang="en-US"/>
        </a:p>
      </dgm:t>
    </dgm:pt>
    <dgm:pt modelId="{DBA479A2-F1D3-47A9-8D31-6702D092D6C6}" type="sibTrans" cxnId="{183C2B02-B927-4B60-BAF3-3645299A0FF1}">
      <dgm:prSet/>
      <dgm:spPr/>
      <dgm:t>
        <a:bodyPr/>
        <a:lstStyle/>
        <a:p>
          <a:endParaRPr lang="en-US"/>
        </a:p>
      </dgm:t>
    </dgm:pt>
    <dgm:pt modelId="{997D8F1C-AC5F-4E78-8352-61E609940587}">
      <dgm:prSet phldrT="[Text]"/>
      <dgm:spPr/>
      <dgm:t>
        <a:bodyPr/>
        <a:lstStyle/>
        <a:p>
          <a:r>
            <a:rPr lang="en-US" dirty="0" smtClean="0"/>
            <a:t>STAFF</a:t>
          </a:r>
          <a:endParaRPr lang="en-US" dirty="0"/>
        </a:p>
      </dgm:t>
    </dgm:pt>
    <dgm:pt modelId="{EC716D94-1D5E-4B78-A4C6-677F550EF6D4}" type="sibTrans" cxnId="{4EC55D4B-9222-4A51-BEF9-418577C8916D}">
      <dgm:prSet/>
      <dgm:spPr/>
      <dgm:t>
        <a:bodyPr/>
        <a:lstStyle/>
        <a:p>
          <a:endParaRPr lang="en-US"/>
        </a:p>
      </dgm:t>
    </dgm:pt>
    <dgm:pt modelId="{3E2DB5CB-7A30-4F4A-8009-DE714BED32A1}" type="parTrans" cxnId="{4EC55D4B-9222-4A51-BEF9-418577C8916D}">
      <dgm:prSet/>
      <dgm:spPr/>
      <dgm:t>
        <a:bodyPr/>
        <a:lstStyle/>
        <a:p>
          <a:endParaRPr lang="en-US"/>
        </a:p>
      </dgm:t>
    </dgm:pt>
    <dgm:pt modelId="{5854BC15-395A-4D48-950C-3E567573D368}" type="pres">
      <dgm:prSet presAssocID="{1CA1A193-C212-4EBF-A235-AB69E8A4B82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24F5F4-3A6B-443E-868E-344FC2436D55}" type="pres">
      <dgm:prSet presAssocID="{BB32E1F7-7D41-4D57-82E8-6FF71A3A33DE}" presName="node" presStyleLbl="node1" presStyleIdx="0" presStyleCnt="6" custScaleY="49707" custLinFactNeighborX="46308" custLinFactNeighborY="-701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522E04-2A63-4D60-85D9-5E68D354BEAF}" type="pres">
      <dgm:prSet presAssocID="{14C3E662-DD5D-439F-B312-ECB74610935B}" presName="sibTrans" presStyleCnt="0"/>
      <dgm:spPr/>
    </dgm:pt>
    <dgm:pt modelId="{0965BE1B-3CFB-4998-938A-2AB1A0FEFA50}" type="pres">
      <dgm:prSet presAssocID="{1876C1C7-9C02-4577-AC70-A6602715BA97}" presName="node" presStyleLbl="node1" presStyleIdx="1" presStyleCnt="6" custScaleY="49708" custLinFactNeighborX="-10387" custLinFactNeighborY="540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1097A3-A487-4F60-A6DA-2E397F85E60A}" type="pres">
      <dgm:prSet presAssocID="{9221E08B-C0C2-4ED2-A167-DD6F7817AA1F}" presName="sibTrans" presStyleCnt="0"/>
      <dgm:spPr/>
    </dgm:pt>
    <dgm:pt modelId="{0F969B23-B887-493C-9857-E830ED6ADDCA}" type="pres">
      <dgm:prSet presAssocID="{1E02BFB2-7F4B-49EB-A3F9-CBFA68AB0D92}" presName="node" presStyleLbl="node1" presStyleIdx="2" presStyleCnt="6" custScaleY="53373" custLinFactX="74958" custLinFactNeighborX="100000" custLinFactNeighborY="608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D489A-F6FE-49CF-A96E-A545310AEEF5}" type="pres">
      <dgm:prSet presAssocID="{3B28D9BA-DA2C-4B0C-A64C-E7157ADE4BD8}" presName="sibTrans" presStyleCnt="0"/>
      <dgm:spPr/>
    </dgm:pt>
    <dgm:pt modelId="{554CEE22-3579-4BFB-8D17-1750BBACC722}" type="pres">
      <dgm:prSet presAssocID="{C7BB3A15-2C23-4E60-80FB-07DB5BF399E9}" presName="node" presStyleLbl="node1" presStyleIdx="3" presStyleCnt="6" custScaleX="62145" custScaleY="59688" custLinFactX="-13711" custLinFactNeighborX="-100000" custLinFactNeighborY="898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3B71E4-F035-44C3-BCB2-B74C33530757}" type="pres">
      <dgm:prSet presAssocID="{DBA479A2-F1D3-47A9-8D31-6702D092D6C6}" presName="sibTrans" presStyleCnt="0"/>
      <dgm:spPr/>
    </dgm:pt>
    <dgm:pt modelId="{303EB17B-9894-471D-B569-3C78AF3A1EAD}" type="pres">
      <dgm:prSet presAssocID="{30EF5155-FC36-40F6-9BB0-CBF898CE2754}" presName="node" presStyleLbl="node1" presStyleIdx="4" presStyleCnt="6" custScaleX="81575" custScaleY="49996" custLinFactX="-84965" custLinFactNeighborX="-100000" custLinFactNeighborY="-21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517F45-7694-4694-B343-C72DFD340CA5}" type="pres">
      <dgm:prSet presAssocID="{EE2DD2CA-F741-4456-857A-88E644CF989D}" presName="sibTrans" presStyleCnt="0"/>
      <dgm:spPr/>
    </dgm:pt>
    <dgm:pt modelId="{B597B3B0-5211-45FF-AA50-8E14CAE58787}" type="pres">
      <dgm:prSet presAssocID="{997D8F1C-AC5F-4E78-8352-61E609940587}" presName="node" presStyleLbl="node1" presStyleIdx="5" presStyleCnt="6" custScaleY="61496" custLinFactNeighborX="-17340" custLinFactNeighborY="56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C55D4B-9222-4A51-BEF9-418577C8916D}" srcId="{1CA1A193-C212-4EBF-A235-AB69E8A4B820}" destId="{997D8F1C-AC5F-4E78-8352-61E609940587}" srcOrd="5" destOrd="0" parTransId="{3E2DB5CB-7A30-4F4A-8009-DE714BED32A1}" sibTransId="{EC716D94-1D5E-4B78-A4C6-677F550EF6D4}"/>
    <dgm:cxn modelId="{C288FADD-2532-455C-9761-8BC9B2B55D3E}" srcId="{1CA1A193-C212-4EBF-A235-AB69E8A4B820}" destId="{1E02BFB2-7F4B-49EB-A3F9-CBFA68AB0D92}" srcOrd="2" destOrd="0" parTransId="{4C226B55-8345-4FB3-9005-2F72A82EC7B7}" sibTransId="{3B28D9BA-DA2C-4B0C-A64C-E7157ADE4BD8}"/>
    <dgm:cxn modelId="{81348A0A-EC48-4589-9A39-8FA9098F36CF}" type="presOf" srcId="{1876C1C7-9C02-4577-AC70-A6602715BA97}" destId="{0965BE1B-3CFB-4998-938A-2AB1A0FEFA50}" srcOrd="0" destOrd="0" presId="urn:microsoft.com/office/officeart/2005/8/layout/default"/>
    <dgm:cxn modelId="{7AE53DC4-EFF4-4B10-8E1C-6191EF0C3D25}" type="presOf" srcId="{997D8F1C-AC5F-4E78-8352-61E609940587}" destId="{B597B3B0-5211-45FF-AA50-8E14CAE58787}" srcOrd="0" destOrd="0" presId="urn:microsoft.com/office/officeart/2005/8/layout/default"/>
    <dgm:cxn modelId="{183C2B02-B927-4B60-BAF3-3645299A0FF1}" srcId="{1CA1A193-C212-4EBF-A235-AB69E8A4B820}" destId="{C7BB3A15-2C23-4E60-80FB-07DB5BF399E9}" srcOrd="3" destOrd="0" parTransId="{AF34FE85-6392-4E36-BA94-D26832FF28F9}" sibTransId="{DBA479A2-F1D3-47A9-8D31-6702D092D6C6}"/>
    <dgm:cxn modelId="{319CC23C-666F-42EC-9F30-F4955BEF5B6D}" srcId="{1CA1A193-C212-4EBF-A235-AB69E8A4B820}" destId="{30EF5155-FC36-40F6-9BB0-CBF898CE2754}" srcOrd="4" destOrd="0" parTransId="{506AD276-182D-4830-95FF-5E398BDFFED8}" sibTransId="{EE2DD2CA-F741-4456-857A-88E644CF989D}"/>
    <dgm:cxn modelId="{E55490D0-67A6-4BEA-82EE-D3FA9DF1251D}" type="presOf" srcId="{1CA1A193-C212-4EBF-A235-AB69E8A4B820}" destId="{5854BC15-395A-4D48-950C-3E567573D368}" srcOrd="0" destOrd="0" presId="urn:microsoft.com/office/officeart/2005/8/layout/default"/>
    <dgm:cxn modelId="{F38E2D43-22C2-4ACD-B82E-AD60D09D906B}" type="presOf" srcId="{1E02BFB2-7F4B-49EB-A3F9-CBFA68AB0D92}" destId="{0F969B23-B887-493C-9857-E830ED6ADDCA}" srcOrd="0" destOrd="0" presId="urn:microsoft.com/office/officeart/2005/8/layout/default"/>
    <dgm:cxn modelId="{93EAEB5A-D18B-4F45-9208-7CEC85D8C418}" srcId="{1CA1A193-C212-4EBF-A235-AB69E8A4B820}" destId="{1876C1C7-9C02-4577-AC70-A6602715BA97}" srcOrd="1" destOrd="0" parTransId="{B43FFAA7-36FB-4CB8-A63F-733DE7C5E116}" sibTransId="{9221E08B-C0C2-4ED2-A167-DD6F7817AA1F}"/>
    <dgm:cxn modelId="{C4FB9EF8-77F9-4EE2-A6BF-462237881524}" srcId="{1CA1A193-C212-4EBF-A235-AB69E8A4B820}" destId="{BB32E1F7-7D41-4D57-82E8-6FF71A3A33DE}" srcOrd="0" destOrd="0" parTransId="{D568940E-B6A2-4C15-B23A-F13F86AD3EDE}" sibTransId="{14C3E662-DD5D-439F-B312-ECB74610935B}"/>
    <dgm:cxn modelId="{F6731911-79A6-450A-9380-7101E0759793}" type="presOf" srcId="{C7BB3A15-2C23-4E60-80FB-07DB5BF399E9}" destId="{554CEE22-3579-4BFB-8D17-1750BBACC722}" srcOrd="0" destOrd="0" presId="urn:microsoft.com/office/officeart/2005/8/layout/default"/>
    <dgm:cxn modelId="{5A3856D0-C7CB-4E97-80BC-CE6DFCDDF0A0}" type="presOf" srcId="{BB32E1F7-7D41-4D57-82E8-6FF71A3A33DE}" destId="{5424F5F4-3A6B-443E-868E-344FC2436D55}" srcOrd="0" destOrd="0" presId="urn:microsoft.com/office/officeart/2005/8/layout/default"/>
    <dgm:cxn modelId="{781EF731-7478-49B7-A202-62647EEA3F02}" type="presOf" srcId="{30EF5155-FC36-40F6-9BB0-CBF898CE2754}" destId="{303EB17B-9894-471D-B569-3C78AF3A1EAD}" srcOrd="0" destOrd="0" presId="urn:microsoft.com/office/officeart/2005/8/layout/default"/>
    <dgm:cxn modelId="{13A7F2C1-0616-4B69-9B70-E0ECF57C615A}" type="presParOf" srcId="{5854BC15-395A-4D48-950C-3E567573D368}" destId="{5424F5F4-3A6B-443E-868E-344FC2436D55}" srcOrd="0" destOrd="0" presId="urn:microsoft.com/office/officeart/2005/8/layout/default"/>
    <dgm:cxn modelId="{84CA09B5-D7FF-48A5-A17A-FD76C490D77D}" type="presParOf" srcId="{5854BC15-395A-4D48-950C-3E567573D368}" destId="{C9522E04-2A63-4D60-85D9-5E68D354BEAF}" srcOrd="1" destOrd="0" presId="urn:microsoft.com/office/officeart/2005/8/layout/default"/>
    <dgm:cxn modelId="{FECF1E64-6C26-421F-834F-BAA0DE6500FA}" type="presParOf" srcId="{5854BC15-395A-4D48-950C-3E567573D368}" destId="{0965BE1B-3CFB-4998-938A-2AB1A0FEFA50}" srcOrd="2" destOrd="0" presId="urn:microsoft.com/office/officeart/2005/8/layout/default"/>
    <dgm:cxn modelId="{92DC6770-90F4-4189-952D-E5F0F2FEC2EF}" type="presParOf" srcId="{5854BC15-395A-4D48-950C-3E567573D368}" destId="{9B1097A3-A487-4F60-A6DA-2E397F85E60A}" srcOrd="3" destOrd="0" presId="urn:microsoft.com/office/officeart/2005/8/layout/default"/>
    <dgm:cxn modelId="{E0203C21-921B-48C3-B2CD-6A53E7204404}" type="presParOf" srcId="{5854BC15-395A-4D48-950C-3E567573D368}" destId="{0F969B23-B887-493C-9857-E830ED6ADDCA}" srcOrd="4" destOrd="0" presId="urn:microsoft.com/office/officeart/2005/8/layout/default"/>
    <dgm:cxn modelId="{1A725BC9-3A54-4005-9D17-6CF257C5C873}" type="presParOf" srcId="{5854BC15-395A-4D48-950C-3E567573D368}" destId="{790D489A-F6FE-49CF-A96E-A545310AEEF5}" srcOrd="5" destOrd="0" presId="urn:microsoft.com/office/officeart/2005/8/layout/default"/>
    <dgm:cxn modelId="{821360A2-0BE6-49EF-8D58-E1262F72357E}" type="presParOf" srcId="{5854BC15-395A-4D48-950C-3E567573D368}" destId="{554CEE22-3579-4BFB-8D17-1750BBACC722}" srcOrd="6" destOrd="0" presId="urn:microsoft.com/office/officeart/2005/8/layout/default"/>
    <dgm:cxn modelId="{3F996DB1-1386-477A-831A-18AEF63AE9FE}" type="presParOf" srcId="{5854BC15-395A-4D48-950C-3E567573D368}" destId="{473B71E4-F035-44C3-BCB2-B74C33530757}" srcOrd="7" destOrd="0" presId="urn:microsoft.com/office/officeart/2005/8/layout/default"/>
    <dgm:cxn modelId="{9EC35372-537D-4A7D-93AC-73DA0CE3F765}" type="presParOf" srcId="{5854BC15-395A-4D48-950C-3E567573D368}" destId="{303EB17B-9894-471D-B569-3C78AF3A1EAD}" srcOrd="8" destOrd="0" presId="urn:microsoft.com/office/officeart/2005/8/layout/default"/>
    <dgm:cxn modelId="{136D13F0-6F51-44A8-AA89-EBF49692D77B}" type="presParOf" srcId="{5854BC15-395A-4D48-950C-3E567573D368}" destId="{4F517F45-7694-4694-B343-C72DFD340CA5}" srcOrd="9" destOrd="0" presId="urn:microsoft.com/office/officeart/2005/8/layout/default"/>
    <dgm:cxn modelId="{ECAB963E-AAFE-422C-98B2-47768FBD329A}" type="presParOf" srcId="{5854BC15-395A-4D48-950C-3E567573D368}" destId="{B597B3B0-5211-45FF-AA50-8E14CAE58787}" srcOrd="10" destOrd="0" presId="urn:microsoft.com/office/officeart/2005/8/layout/default"/>
  </dgm:cxnLst>
  <dgm:bg>
    <a:solidFill>
      <a:schemeClr val="accent3">
        <a:lumMod val="20000"/>
        <a:lumOff val="80000"/>
      </a:schemeClr>
    </a:solidFill>
  </dgm:bg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7B3177-F401-4D22-BF39-FBF855588A49}" type="doc">
      <dgm:prSet loTypeId="urn:microsoft.com/office/officeart/2005/8/layout/hierarchy3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FE7C40-B679-441D-AD7A-A0498D991EE0}">
      <dgm:prSet phldrT="[Text]"/>
      <dgm:spPr/>
      <dgm:t>
        <a:bodyPr/>
        <a:lstStyle/>
        <a:p>
          <a:r>
            <a:rPr lang="en-US" dirty="0" smtClean="0"/>
            <a:t>ZOO</a:t>
          </a:r>
          <a:endParaRPr lang="en-US" dirty="0"/>
        </a:p>
      </dgm:t>
    </dgm:pt>
    <dgm:pt modelId="{FB52C498-9E6F-4308-80B0-71FE01FDA8FD}" type="parTrans" cxnId="{47EB5B4A-AE6A-41D2-B88E-FA12463D1059}">
      <dgm:prSet/>
      <dgm:spPr/>
      <dgm:t>
        <a:bodyPr/>
        <a:lstStyle/>
        <a:p>
          <a:endParaRPr lang="en-US"/>
        </a:p>
      </dgm:t>
    </dgm:pt>
    <dgm:pt modelId="{540E711E-2959-419E-A7EF-6577EEDBCBD7}" type="sibTrans" cxnId="{47EB5B4A-AE6A-41D2-B88E-FA12463D1059}">
      <dgm:prSet/>
      <dgm:spPr/>
      <dgm:t>
        <a:bodyPr/>
        <a:lstStyle/>
        <a:p>
          <a:endParaRPr lang="en-US"/>
        </a:p>
      </dgm:t>
    </dgm:pt>
    <dgm:pt modelId="{30FDCB76-948A-4241-986F-4715098A2866}">
      <dgm:prSet phldrT="[Text]"/>
      <dgm:spPr/>
      <dgm:t>
        <a:bodyPr/>
        <a:lstStyle/>
        <a:p>
          <a:pPr algn="ctr"/>
          <a:r>
            <a:rPr lang="en-US" b="1" u="sng" dirty="0" smtClean="0"/>
            <a:t>ATTRIBUTES:</a:t>
          </a:r>
        </a:p>
        <a:p>
          <a:pPr algn="l"/>
          <a:r>
            <a:rPr lang="en-US" dirty="0" smtClean="0"/>
            <a:t>NAME</a:t>
          </a:r>
        </a:p>
        <a:p>
          <a:pPr algn="l"/>
          <a:r>
            <a:rPr lang="en-US" dirty="0" smtClean="0"/>
            <a:t>LOCATION</a:t>
          </a:r>
        </a:p>
        <a:p>
          <a:pPr algn="l"/>
          <a:r>
            <a:rPr lang="en-US" dirty="0" smtClean="0"/>
            <a:t>DATE</a:t>
          </a:r>
        </a:p>
        <a:p>
          <a:pPr algn="l"/>
          <a:endParaRPr lang="en-US" dirty="0"/>
        </a:p>
      </dgm:t>
    </dgm:pt>
    <dgm:pt modelId="{61C0DE9B-1A2B-4F19-842E-9E6E378EDA1D}" type="parTrans" cxnId="{924F33E6-6035-4265-BFEA-41BED4DE884A}">
      <dgm:prSet/>
      <dgm:spPr/>
      <dgm:t>
        <a:bodyPr/>
        <a:lstStyle/>
        <a:p>
          <a:endParaRPr lang="en-US"/>
        </a:p>
      </dgm:t>
    </dgm:pt>
    <dgm:pt modelId="{0F1713D4-36A5-4C60-9B04-669FFF5D5717}" type="sibTrans" cxnId="{924F33E6-6035-4265-BFEA-41BED4DE884A}">
      <dgm:prSet/>
      <dgm:spPr/>
      <dgm:t>
        <a:bodyPr/>
        <a:lstStyle/>
        <a:p>
          <a:endParaRPr lang="en-US"/>
        </a:p>
      </dgm:t>
    </dgm:pt>
    <dgm:pt modelId="{6E21AC03-3C74-4D2A-80DC-9CAE89D51A90}">
      <dgm:prSet phldrT="[Text]"/>
      <dgm:spPr/>
      <dgm:t>
        <a:bodyPr/>
        <a:lstStyle/>
        <a:p>
          <a:pPr algn="ctr"/>
          <a:r>
            <a:rPr lang="en-US" b="1" u="sng" dirty="0" smtClean="0"/>
            <a:t>METHODS</a:t>
          </a:r>
          <a:r>
            <a:rPr lang="en-US" b="1" dirty="0" smtClean="0"/>
            <a:t>:</a:t>
          </a:r>
        </a:p>
        <a:p>
          <a:pPr algn="ctr"/>
          <a:endParaRPr lang="en-US" dirty="0" smtClean="0"/>
        </a:p>
        <a:p>
          <a:pPr algn="l"/>
          <a:r>
            <a:rPr lang="en-US" dirty="0" smtClean="0"/>
            <a:t>NONE</a:t>
          </a:r>
        </a:p>
        <a:p>
          <a:pPr algn="ctr"/>
          <a:endParaRPr lang="en-US" dirty="0" smtClean="0"/>
        </a:p>
        <a:p>
          <a:pPr algn="ctr"/>
          <a:endParaRPr lang="en-US" dirty="0"/>
        </a:p>
      </dgm:t>
    </dgm:pt>
    <dgm:pt modelId="{AA3C4022-564D-423E-8B0D-5407C6C6BE0F}" type="parTrans" cxnId="{FBDA9122-190C-4058-A054-0709737059DB}">
      <dgm:prSet/>
      <dgm:spPr/>
      <dgm:t>
        <a:bodyPr/>
        <a:lstStyle/>
        <a:p>
          <a:endParaRPr lang="en-US"/>
        </a:p>
      </dgm:t>
    </dgm:pt>
    <dgm:pt modelId="{FE946DEF-A817-46D5-B36A-B515A1396486}" type="sibTrans" cxnId="{FBDA9122-190C-4058-A054-0709737059DB}">
      <dgm:prSet/>
      <dgm:spPr/>
      <dgm:t>
        <a:bodyPr/>
        <a:lstStyle/>
        <a:p>
          <a:endParaRPr lang="en-US"/>
        </a:p>
      </dgm:t>
    </dgm:pt>
    <dgm:pt modelId="{D1F217B1-AA36-4B24-B892-031F0F511DC0}" type="pres">
      <dgm:prSet presAssocID="{807B3177-F401-4D22-BF39-FBF855588A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9A1BED5-172B-455B-8F55-4186A445D65A}" type="pres">
      <dgm:prSet presAssocID="{0CFE7C40-B679-441D-AD7A-A0498D991EE0}" presName="root" presStyleCnt="0"/>
      <dgm:spPr/>
    </dgm:pt>
    <dgm:pt modelId="{108BE822-75E7-4C75-8823-72DEE14D0025}" type="pres">
      <dgm:prSet presAssocID="{0CFE7C40-B679-441D-AD7A-A0498D991EE0}" presName="rootComposite" presStyleCnt="0"/>
      <dgm:spPr/>
    </dgm:pt>
    <dgm:pt modelId="{B3B7CEB0-FAF1-4E93-A66D-D8CF3ABEB7D3}" type="pres">
      <dgm:prSet presAssocID="{0CFE7C40-B679-441D-AD7A-A0498D991EE0}" presName="rootText" presStyleLbl="node1" presStyleIdx="0" presStyleCnt="1"/>
      <dgm:spPr/>
      <dgm:t>
        <a:bodyPr/>
        <a:lstStyle/>
        <a:p>
          <a:endParaRPr lang="en-US"/>
        </a:p>
      </dgm:t>
    </dgm:pt>
    <dgm:pt modelId="{88220989-66FD-407A-9DFF-EEC5B3B49E58}" type="pres">
      <dgm:prSet presAssocID="{0CFE7C40-B679-441D-AD7A-A0498D991EE0}" presName="rootConnector" presStyleLbl="node1" presStyleIdx="0" presStyleCnt="1"/>
      <dgm:spPr/>
      <dgm:t>
        <a:bodyPr/>
        <a:lstStyle/>
        <a:p>
          <a:endParaRPr lang="en-US"/>
        </a:p>
      </dgm:t>
    </dgm:pt>
    <dgm:pt modelId="{DD6A0C50-811A-4BCE-81B7-B9F5DC5642F9}" type="pres">
      <dgm:prSet presAssocID="{0CFE7C40-B679-441D-AD7A-A0498D991EE0}" presName="childShape" presStyleCnt="0"/>
      <dgm:spPr/>
    </dgm:pt>
    <dgm:pt modelId="{E0B42CF9-4305-4BBB-A7FF-D7A40565F0FE}" type="pres">
      <dgm:prSet presAssocID="{61C0DE9B-1A2B-4F19-842E-9E6E378EDA1D}" presName="Name13" presStyleLbl="parChTrans1D2" presStyleIdx="0" presStyleCnt="2"/>
      <dgm:spPr/>
      <dgm:t>
        <a:bodyPr/>
        <a:lstStyle/>
        <a:p>
          <a:endParaRPr lang="en-US"/>
        </a:p>
      </dgm:t>
    </dgm:pt>
    <dgm:pt modelId="{EE43BAC9-976C-4AC5-93DA-820CD7D9BAE2}" type="pres">
      <dgm:prSet presAssocID="{30FDCB76-948A-4241-986F-4715098A2866}" presName="childText" presStyleLbl="bgAcc1" presStyleIdx="0" presStyleCnt="2" custScaleX="1593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078499-71E3-49AA-92F8-8C75CDF267C7}" type="pres">
      <dgm:prSet presAssocID="{AA3C4022-564D-423E-8B0D-5407C6C6BE0F}" presName="Name13" presStyleLbl="parChTrans1D2" presStyleIdx="1" presStyleCnt="2"/>
      <dgm:spPr/>
      <dgm:t>
        <a:bodyPr/>
        <a:lstStyle/>
        <a:p>
          <a:endParaRPr lang="en-US"/>
        </a:p>
      </dgm:t>
    </dgm:pt>
    <dgm:pt modelId="{0845AE9C-5DEE-4743-9BC6-396C8E25B37F}" type="pres">
      <dgm:prSet presAssocID="{6E21AC03-3C74-4D2A-80DC-9CAE89D51A90}" presName="childText" presStyleLbl="bgAcc1" presStyleIdx="1" presStyleCnt="2" custLinFactNeighborX="805" custLinFactNeighborY="34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F88E32-8D96-4784-9461-5B5F8F4AE2EE}" type="presOf" srcId="{0CFE7C40-B679-441D-AD7A-A0498D991EE0}" destId="{B3B7CEB0-FAF1-4E93-A66D-D8CF3ABEB7D3}" srcOrd="0" destOrd="0" presId="urn:microsoft.com/office/officeart/2005/8/layout/hierarchy3"/>
    <dgm:cxn modelId="{EDD60FD6-5E53-4AE5-A700-3C691A08A3AA}" type="presOf" srcId="{807B3177-F401-4D22-BF39-FBF855588A49}" destId="{D1F217B1-AA36-4B24-B892-031F0F511DC0}" srcOrd="0" destOrd="0" presId="urn:microsoft.com/office/officeart/2005/8/layout/hierarchy3"/>
    <dgm:cxn modelId="{D3230940-8BAE-4122-B9A0-C631EF478714}" type="presOf" srcId="{6E21AC03-3C74-4D2A-80DC-9CAE89D51A90}" destId="{0845AE9C-5DEE-4743-9BC6-396C8E25B37F}" srcOrd="0" destOrd="0" presId="urn:microsoft.com/office/officeart/2005/8/layout/hierarchy3"/>
    <dgm:cxn modelId="{FBDA9122-190C-4058-A054-0709737059DB}" srcId="{0CFE7C40-B679-441D-AD7A-A0498D991EE0}" destId="{6E21AC03-3C74-4D2A-80DC-9CAE89D51A90}" srcOrd="1" destOrd="0" parTransId="{AA3C4022-564D-423E-8B0D-5407C6C6BE0F}" sibTransId="{FE946DEF-A817-46D5-B36A-B515A1396486}"/>
    <dgm:cxn modelId="{47EB5B4A-AE6A-41D2-B88E-FA12463D1059}" srcId="{807B3177-F401-4D22-BF39-FBF855588A49}" destId="{0CFE7C40-B679-441D-AD7A-A0498D991EE0}" srcOrd="0" destOrd="0" parTransId="{FB52C498-9E6F-4308-80B0-71FE01FDA8FD}" sibTransId="{540E711E-2959-419E-A7EF-6577EEDBCBD7}"/>
    <dgm:cxn modelId="{63EEE9DF-F73F-4C21-9E3A-67B4E87FD8E0}" type="presOf" srcId="{61C0DE9B-1A2B-4F19-842E-9E6E378EDA1D}" destId="{E0B42CF9-4305-4BBB-A7FF-D7A40565F0FE}" srcOrd="0" destOrd="0" presId="urn:microsoft.com/office/officeart/2005/8/layout/hierarchy3"/>
    <dgm:cxn modelId="{C37749F5-AB37-49A0-B45A-385EF49A3534}" type="presOf" srcId="{0CFE7C40-B679-441D-AD7A-A0498D991EE0}" destId="{88220989-66FD-407A-9DFF-EEC5B3B49E58}" srcOrd="1" destOrd="0" presId="urn:microsoft.com/office/officeart/2005/8/layout/hierarchy3"/>
    <dgm:cxn modelId="{714755BB-371A-4E1F-B554-88F6B30B2329}" type="presOf" srcId="{AA3C4022-564D-423E-8B0D-5407C6C6BE0F}" destId="{A8078499-71E3-49AA-92F8-8C75CDF267C7}" srcOrd="0" destOrd="0" presId="urn:microsoft.com/office/officeart/2005/8/layout/hierarchy3"/>
    <dgm:cxn modelId="{CC16F5F6-9376-4419-9816-F9DF75CB9707}" type="presOf" srcId="{30FDCB76-948A-4241-986F-4715098A2866}" destId="{EE43BAC9-976C-4AC5-93DA-820CD7D9BAE2}" srcOrd="0" destOrd="0" presId="urn:microsoft.com/office/officeart/2005/8/layout/hierarchy3"/>
    <dgm:cxn modelId="{924F33E6-6035-4265-BFEA-41BED4DE884A}" srcId="{0CFE7C40-B679-441D-AD7A-A0498D991EE0}" destId="{30FDCB76-948A-4241-986F-4715098A2866}" srcOrd="0" destOrd="0" parTransId="{61C0DE9B-1A2B-4F19-842E-9E6E378EDA1D}" sibTransId="{0F1713D4-36A5-4C60-9B04-669FFF5D5717}"/>
    <dgm:cxn modelId="{AEBC5AA5-AAAC-48CF-971E-DD9B452B450D}" type="presParOf" srcId="{D1F217B1-AA36-4B24-B892-031F0F511DC0}" destId="{59A1BED5-172B-455B-8F55-4186A445D65A}" srcOrd="0" destOrd="0" presId="urn:microsoft.com/office/officeart/2005/8/layout/hierarchy3"/>
    <dgm:cxn modelId="{4E285CDF-97EC-493A-A052-7393FACD03A1}" type="presParOf" srcId="{59A1BED5-172B-455B-8F55-4186A445D65A}" destId="{108BE822-75E7-4C75-8823-72DEE14D0025}" srcOrd="0" destOrd="0" presId="urn:microsoft.com/office/officeart/2005/8/layout/hierarchy3"/>
    <dgm:cxn modelId="{A41ACD7E-301D-475E-A0D5-778604B88550}" type="presParOf" srcId="{108BE822-75E7-4C75-8823-72DEE14D0025}" destId="{B3B7CEB0-FAF1-4E93-A66D-D8CF3ABEB7D3}" srcOrd="0" destOrd="0" presId="urn:microsoft.com/office/officeart/2005/8/layout/hierarchy3"/>
    <dgm:cxn modelId="{9D64B637-CFAD-4415-922F-3D3583F41DD2}" type="presParOf" srcId="{108BE822-75E7-4C75-8823-72DEE14D0025}" destId="{88220989-66FD-407A-9DFF-EEC5B3B49E58}" srcOrd="1" destOrd="0" presId="urn:microsoft.com/office/officeart/2005/8/layout/hierarchy3"/>
    <dgm:cxn modelId="{0502CD78-C3E7-48A2-85CE-F95EDD0EF263}" type="presParOf" srcId="{59A1BED5-172B-455B-8F55-4186A445D65A}" destId="{DD6A0C50-811A-4BCE-81B7-B9F5DC5642F9}" srcOrd="1" destOrd="0" presId="urn:microsoft.com/office/officeart/2005/8/layout/hierarchy3"/>
    <dgm:cxn modelId="{A5FCFD8E-1DED-497F-A125-715DF59A697A}" type="presParOf" srcId="{DD6A0C50-811A-4BCE-81B7-B9F5DC5642F9}" destId="{E0B42CF9-4305-4BBB-A7FF-D7A40565F0FE}" srcOrd="0" destOrd="0" presId="urn:microsoft.com/office/officeart/2005/8/layout/hierarchy3"/>
    <dgm:cxn modelId="{994307E2-8191-4353-970A-59BCDA98C8F1}" type="presParOf" srcId="{DD6A0C50-811A-4BCE-81B7-B9F5DC5642F9}" destId="{EE43BAC9-976C-4AC5-93DA-820CD7D9BAE2}" srcOrd="1" destOrd="0" presId="urn:microsoft.com/office/officeart/2005/8/layout/hierarchy3"/>
    <dgm:cxn modelId="{B73CF148-C088-425E-A804-D1C8B770A8AA}" type="presParOf" srcId="{DD6A0C50-811A-4BCE-81B7-B9F5DC5642F9}" destId="{A8078499-71E3-49AA-92F8-8C75CDF267C7}" srcOrd="2" destOrd="0" presId="urn:microsoft.com/office/officeart/2005/8/layout/hierarchy3"/>
    <dgm:cxn modelId="{98AAAC05-52DA-4BBD-995B-B4583750529B}" type="presParOf" srcId="{DD6A0C50-811A-4BCE-81B7-B9F5DC5642F9}" destId="{0845AE9C-5DEE-4743-9BC6-396C8E25B37F}" srcOrd="3" destOrd="0" presId="urn:microsoft.com/office/officeart/2005/8/layout/hierarchy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98F57D-91FE-492E-8B8E-E6CD5CB84857}" type="doc">
      <dgm:prSet loTypeId="urn:microsoft.com/office/officeart/2005/8/layout/hierarchy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146A37-2DF2-4955-8AD6-93D3D9807F5E}">
      <dgm:prSet phldrT="[Text]"/>
      <dgm:spPr/>
      <dgm:t>
        <a:bodyPr/>
        <a:lstStyle/>
        <a:p>
          <a:r>
            <a:rPr lang="en-US" dirty="0" smtClean="0"/>
            <a:t>STRUCTURE</a:t>
          </a:r>
          <a:endParaRPr lang="en-US" dirty="0"/>
        </a:p>
      </dgm:t>
    </dgm:pt>
    <dgm:pt modelId="{8A21E8CF-6371-4D52-B2B8-C4D6EAB4D5EA}" type="parTrans" cxnId="{16C0547F-7057-4E45-8D06-35C68A3108B1}">
      <dgm:prSet/>
      <dgm:spPr/>
      <dgm:t>
        <a:bodyPr/>
        <a:lstStyle/>
        <a:p>
          <a:endParaRPr lang="en-US"/>
        </a:p>
      </dgm:t>
    </dgm:pt>
    <dgm:pt modelId="{D5856BA6-15F5-461F-A7E3-ABF6A42E671F}" type="sibTrans" cxnId="{16C0547F-7057-4E45-8D06-35C68A3108B1}">
      <dgm:prSet/>
      <dgm:spPr/>
      <dgm:t>
        <a:bodyPr/>
        <a:lstStyle/>
        <a:p>
          <a:endParaRPr lang="en-US"/>
        </a:p>
      </dgm:t>
    </dgm:pt>
    <dgm:pt modelId="{CEA4B0C8-9CCC-41F7-8A80-35D5F8A40E7F}">
      <dgm:prSet phldrT="[Text]"/>
      <dgm:spPr/>
      <dgm:t>
        <a:bodyPr/>
        <a:lstStyle/>
        <a:p>
          <a:pPr algn="ctr"/>
          <a:r>
            <a:rPr lang="en-US" b="1" u="sng" dirty="0" smtClean="0"/>
            <a:t>ATTRIBUTES:</a:t>
          </a:r>
          <a:endParaRPr lang="en-US" dirty="0" smtClean="0"/>
        </a:p>
        <a:p>
          <a:pPr algn="l"/>
          <a:r>
            <a:rPr lang="en-US" dirty="0" smtClean="0"/>
            <a:t>NAME	LOCATION	SECTION</a:t>
          </a:r>
        </a:p>
        <a:p>
          <a:pPr algn="l"/>
          <a:r>
            <a:rPr lang="en-US" dirty="0" smtClean="0"/>
            <a:t>ACCOMODATION		DATE</a:t>
          </a:r>
        </a:p>
        <a:p>
          <a:pPr algn="l"/>
          <a:endParaRPr lang="en-US" dirty="0"/>
        </a:p>
      </dgm:t>
    </dgm:pt>
    <dgm:pt modelId="{110A09B4-6695-4797-86F1-2C47AC977BA9}" type="parTrans" cxnId="{B4021C62-0AB9-41F8-8A89-F4421D31A8D1}">
      <dgm:prSet/>
      <dgm:spPr/>
      <dgm:t>
        <a:bodyPr/>
        <a:lstStyle/>
        <a:p>
          <a:endParaRPr lang="en-US"/>
        </a:p>
      </dgm:t>
    </dgm:pt>
    <dgm:pt modelId="{6256D444-972D-45FD-85A9-AC50BD3A97BE}" type="sibTrans" cxnId="{B4021C62-0AB9-41F8-8A89-F4421D31A8D1}">
      <dgm:prSet/>
      <dgm:spPr/>
      <dgm:t>
        <a:bodyPr/>
        <a:lstStyle/>
        <a:p>
          <a:endParaRPr lang="en-US"/>
        </a:p>
      </dgm:t>
    </dgm:pt>
    <dgm:pt modelId="{32E497EA-BF3A-4E5E-815D-BEEFF6E246C4}">
      <dgm:prSet phldrT="[Text]"/>
      <dgm:spPr/>
      <dgm:t>
        <a:bodyPr/>
        <a:lstStyle/>
        <a:p>
          <a:pPr algn="ctr"/>
          <a:r>
            <a:rPr lang="en-US" b="1" u="sng" dirty="0" smtClean="0"/>
            <a:t>METHODS:</a:t>
          </a:r>
        </a:p>
        <a:p>
          <a:pPr algn="l"/>
          <a:r>
            <a:rPr lang="en-US" u="sng" dirty="0" smtClean="0"/>
            <a:t>NONE</a:t>
          </a:r>
        </a:p>
        <a:p>
          <a:pPr algn="ctr"/>
          <a:endParaRPr lang="en-US" u="sng" dirty="0" smtClean="0"/>
        </a:p>
        <a:p>
          <a:pPr algn="l"/>
          <a:endParaRPr lang="en-US" u="none" dirty="0" smtClean="0"/>
        </a:p>
      </dgm:t>
    </dgm:pt>
    <dgm:pt modelId="{98FC2DA7-4906-4E30-B810-B0E17F544D99}" type="parTrans" cxnId="{18D58605-D885-49DB-8BE5-0F1830E03AE3}">
      <dgm:prSet/>
      <dgm:spPr/>
      <dgm:t>
        <a:bodyPr/>
        <a:lstStyle/>
        <a:p>
          <a:endParaRPr lang="en-US"/>
        </a:p>
      </dgm:t>
    </dgm:pt>
    <dgm:pt modelId="{E5766F7C-FB6C-4336-BF30-4B88547203D6}" type="sibTrans" cxnId="{18D58605-D885-49DB-8BE5-0F1830E03AE3}">
      <dgm:prSet/>
      <dgm:spPr/>
      <dgm:t>
        <a:bodyPr/>
        <a:lstStyle/>
        <a:p>
          <a:endParaRPr lang="en-US"/>
        </a:p>
      </dgm:t>
    </dgm:pt>
    <dgm:pt modelId="{1F75106C-D789-48C9-A3E8-D7FAAE96951C}" type="pres">
      <dgm:prSet presAssocID="{3E98F57D-91FE-492E-8B8E-E6CD5CB8485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6F43B1C-8F48-4A1B-8AD3-D5544AB221E6}" type="pres">
      <dgm:prSet presAssocID="{E6146A37-2DF2-4955-8AD6-93D3D9807F5E}" presName="root" presStyleCnt="0"/>
      <dgm:spPr/>
    </dgm:pt>
    <dgm:pt modelId="{057EB7E2-A86A-4C9E-A8E4-27E5B3169E85}" type="pres">
      <dgm:prSet presAssocID="{E6146A37-2DF2-4955-8AD6-93D3D9807F5E}" presName="rootComposite" presStyleCnt="0"/>
      <dgm:spPr/>
    </dgm:pt>
    <dgm:pt modelId="{F4B071FF-92FC-4263-B03D-6C49C368B38C}" type="pres">
      <dgm:prSet presAssocID="{E6146A37-2DF2-4955-8AD6-93D3D9807F5E}" presName="rootText" presStyleLbl="node1" presStyleIdx="0" presStyleCnt="1" custScaleX="100541" custLinFactNeighborX="-135" custLinFactNeighborY="-167"/>
      <dgm:spPr/>
      <dgm:t>
        <a:bodyPr/>
        <a:lstStyle/>
        <a:p>
          <a:endParaRPr lang="en-US"/>
        </a:p>
      </dgm:t>
    </dgm:pt>
    <dgm:pt modelId="{C4B93624-12A7-4A36-9C0B-F0D7FA7E0EF8}" type="pres">
      <dgm:prSet presAssocID="{E6146A37-2DF2-4955-8AD6-93D3D9807F5E}" presName="rootConnector" presStyleLbl="node1" presStyleIdx="0" presStyleCnt="1"/>
      <dgm:spPr/>
      <dgm:t>
        <a:bodyPr/>
        <a:lstStyle/>
        <a:p>
          <a:endParaRPr lang="en-US"/>
        </a:p>
      </dgm:t>
    </dgm:pt>
    <dgm:pt modelId="{FDEEB20C-A2D4-4C62-8718-25F58A9DAFC8}" type="pres">
      <dgm:prSet presAssocID="{E6146A37-2DF2-4955-8AD6-93D3D9807F5E}" presName="childShape" presStyleCnt="0"/>
      <dgm:spPr/>
    </dgm:pt>
    <dgm:pt modelId="{66040FEC-9292-4BB1-B8BD-D989B655517E}" type="pres">
      <dgm:prSet presAssocID="{110A09B4-6695-4797-86F1-2C47AC977BA9}" presName="Name13" presStyleLbl="parChTrans1D2" presStyleIdx="0" presStyleCnt="2"/>
      <dgm:spPr/>
      <dgm:t>
        <a:bodyPr/>
        <a:lstStyle/>
        <a:p>
          <a:endParaRPr lang="en-US"/>
        </a:p>
      </dgm:t>
    </dgm:pt>
    <dgm:pt modelId="{B4F908B1-9C5F-440E-BE90-6CA3CB8A4A30}" type="pres">
      <dgm:prSet presAssocID="{CEA4B0C8-9CCC-41F7-8A80-35D5F8A40E7F}" presName="childText" presStyleLbl="bgAcc1" presStyleIdx="0" presStyleCnt="2" custScaleX="248201" custLinFactNeighborY="-13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1ECD65-DE85-4A65-BE1F-C53BB00171C1}" type="pres">
      <dgm:prSet presAssocID="{98FC2DA7-4906-4E30-B810-B0E17F544D99}" presName="Name13" presStyleLbl="parChTrans1D2" presStyleIdx="1" presStyleCnt="2"/>
      <dgm:spPr/>
      <dgm:t>
        <a:bodyPr/>
        <a:lstStyle/>
        <a:p>
          <a:endParaRPr lang="en-US"/>
        </a:p>
      </dgm:t>
    </dgm:pt>
    <dgm:pt modelId="{AE4A8F1C-F519-49B2-9C28-3C6ED235E894}" type="pres">
      <dgm:prSet presAssocID="{32E497EA-BF3A-4E5E-815D-BEEFF6E246C4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021C62-0AB9-41F8-8A89-F4421D31A8D1}" srcId="{E6146A37-2DF2-4955-8AD6-93D3D9807F5E}" destId="{CEA4B0C8-9CCC-41F7-8A80-35D5F8A40E7F}" srcOrd="0" destOrd="0" parTransId="{110A09B4-6695-4797-86F1-2C47AC977BA9}" sibTransId="{6256D444-972D-45FD-85A9-AC50BD3A97BE}"/>
    <dgm:cxn modelId="{A1BD6629-F3A4-4CE8-AC61-5B8CC1A3AB79}" type="presOf" srcId="{32E497EA-BF3A-4E5E-815D-BEEFF6E246C4}" destId="{AE4A8F1C-F519-49B2-9C28-3C6ED235E894}" srcOrd="0" destOrd="0" presId="urn:microsoft.com/office/officeart/2005/8/layout/hierarchy3"/>
    <dgm:cxn modelId="{F8457249-CF37-467C-B07A-58258DCD355D}" type="presOf" srcId="{E6146A37-2DF2-4955-8AD6-93D3D9807F5E}" destId="{C4B93624-12A7-4A36-9C0B-F0D7FA7E0EF8}" srcOrd="1" destOrd="0" presId="urn:microsoft.com/office/officeart/2005/8/layout/hierarchy3"/>
    <dgm:cxn modelId="{38C03497-CBE7-46B4-8ACD-F1A6DF172F15}" type="presOf" srcId="{98FC2DA7-4906-4E30-B810-B0E17F544D99}" destId="{451ECD65-DE85-4A65-BE1F-C53BB00171C1}" srcOrd="0" destOrd="0" presId="urn:microsoft.com/office/officeart/2005/8/layout/hierarchy3"/>
    <dgm:cxn modelId="{18D58605-D885-49DB-8BE5-0F1830E03AE3}" srcId="{E6146A37-2DF2-4955-8AD6-93D3D9807F5E}" destId="{32E497EA-BF3A-4E5E-815D-BEEFF6E246C4}" srcOrd="1" destOrd="0" parTransId="{98FC2DA7-4906-4E30-B810-B0E17F544D99}" sibTransId="{E5766F7C-FB6C-4336-BF30-4B88547203D6}"/>
    <dgm:cxn modelId="{BEB624AA-C2E1-4466-A379-410ADEEA65B5}" type="presOf" srcId="{CEA4B0C8-9CCC-41F7-8A80-35D5F8A40E7F}" destId="{B4F908B1-9C5F-440E-BE90-6CA3CB8A4A30}" srcOrd="0" destOrd="0" presId="urn:microsoft.com/office/officeart/2005/8/layout/hierarchy3"/>
    <dgm:cxn modelId="{BCD52F1B-51A2-4EC1-AD14-C854FA6B47A5}" type="presOf" srcId="{3E98F57D-91FE-492E-8B8E-E6CD5CB84857}" destId="{1F75106C-D789-48C9-A3E8-D7FAAE96951C}" srcOrd="0" destOrd="0" presId="urn:microsoft.com/office/officeart/2005/8/layout/hierarchy3"/>
    <dgm:cxn modelId="{FA2F1D6D-0824-4C45-BD95-A1BE196C55B6}" type="presOf" srcId="{E6146A37-2DF2-4955-8AD6-93D3D9807F5E}" destId="{F4B071FF-92FC-4263-B03D-6C49C368B38C}" srcOrd="0" destOrd="0" presId="urn:microsoft.com/office/officeart/2005/8/layout/hierarchy3"/>
    <dgm:cxn modelId="{16C0547F-7057-4E45-8D06-35C68A3108B1}" srcId="{3E98F57D-91FE-492E-8B8E-E6CD5CB84857}" destId="{E6146A37-2DF2-4955-8AD6-93D3D9807F5E}" srcOrd="0" destOrd="0" parTransId="{8A21E8CF-6371-4D52-B2B8-C4D6EAB4D5EA}" sibTransId="{D5856BA6-15F5-461F-A7E3-ABF6A42E671F}"/>
    <dgm:cxn modelId="{E8B14FAF-65AB-48B7-B8B6-CA172CB727D2}" type="presOf" srcId="{110A09B4-6695-4797-86F1-2C47AC977BA9}" destId="{66040FEC-9292-4BB1-B8BD-D989B655517E}" srcOrd="0" destOrd="0" presId="urn:microsoft.com/office/officeart/2005/8/layout/hierarchy3"/>
    <dgm:cxn modelId="{B22F9370-9B62-4A80-8CEC-78134E2675EB}" type="presParOf" srcId="{1F75106C-D789-48C9-A3E8-D7FAAE96951C}" destId="{D6F43B1C-8F48-4A1B-8AD3-D5544AB221E6}" srcOrd="0" destOrd="0" presId="urn:microsoft.com/office/officeart/2005/8/layout/hierarchy3"/>
    <dgm:cxn modelId="{AD6E0AB1-AF1C-42FC-9873-7D4D8948D8B2}" type="presParOf" srcId="{D6F43B1C-8F48-4A1B-8AD3-D5544AB221E6}" destId="{057EB7E2-A86A-4C9E-A8E4-27E5B3169E85}" srcOrd="0" destOrd="0" presId="urn:microsoft.com/office/officeart/2005/8/layout/hierarchy3"/>
    <dgm:cxn modelId="{260E4440-F46B-4153-8EC3-76BF5541A1FB}" type="presParOf" srcId="{057EB7E2-A86A-4C9E-A8E4-27E5B3169E85}" destId="{F4B071FF-92FC-4263-B03D-6C49C368B38C}" srcOrd="0" destOrd="0" presId="urn:microsoft.com/office/officeart/2005/8/layout/hierarchy3"/>
    <dgm:cxn modelId="{52A381C5-AF45-4F22-B2EC-EDBE8C37DA31}" type="presParOf" srcId="{057EB7E2-A86A-4C9E-A8E4-27E5B3169E85}" destId="{C4B93624-12A7-4A36-9C0B-F0D7FA7E0EF8}" srcOrd="1" destOrd="0" presId="urn:microsoft.com/office/officeart/2005/8/layout/hierarchy3"/>
    <dgm:cxn modelId="{FE2602D9-EC3F-4D02-836B-0BAF11EF2692}" type="presParOf" srcId="{D6F43B1C-8F48-4A1B-8AD3-D5544AB221E6}" destId="{FDEEB20C-A2D4-4C62-8718-25F58A9DAFC8}" srcOrd="1" destOrd="0" presId="urn:microsoft.com/office/officeart/2005/8/layout/hierarchy3"/>
    <dgm:cxn modelId="{E60F7F0C-6D11-447E-BF6F-A1FEF9B88CA9}" type="presParOf" srcId="{FDEEB20C-A2D4-4C62-8718-25F58A9DAFC8}" destId="{66040FEC-9292-4BB1-B8BD-D989B655517E}" srcOrd="0" destOrd="0" presId="urn:microsoft.com/office/officeart/2005/8/layout/hierarchy3"/>
    <dgm:cxn modelId="{C94F7B59-015A-44D6-B2A3-999C4AD6BF8C}" type="presParOf" srcId="{FDEEB20C-A2D4-4C62-8718-25F58A9DAFC8}" destId="{B4F908B1-9C5F-440E-BE90-6CA3CB8A4A30}" srcOrd="1" destOrd="0" presId="urn:microsoft.com/office/officeart/2005/8/layout/hierarchy3"/>
    <dgm:cxn modelId="{1D208F8D-8F0B-439A-B5B0-C3A153FDC1F3}" type="presParOf" srcId="{FDEEB20C-A2D4-4C62-8718-25F58A9DAFC8}" destId="{451ECD65-DE85-4A65-BE1F-C53BB00171C1}" srcOrd="2" destOrd="0" presId="urn:microsoft.com/office/officeart/2005/8/layout/hierarchy3"/>
    <dgm:cxn modelId="{3761191B-6ADC-4292-A2FB-290BE370FB5F}" type="presParOf" srcId="{FDEEB20C-A2D4-4C62-8718-25F58A9DAFC8}" destId="{AE4A8F1C-F519-49B2-9C28-3C6ED235E894}" srcOrd="3" destOrd="0" presId="urn:microsoft.com/office/officeart/2005/8/layout/hierarchy3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98F57D-91FE-492E-8B8E-E6CD5CB84857}" type="doc">
      <dgm:prSet loTypeId="urn:microsoft.com/office/officeart/2005/8/layout/hierarchy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146A37-2DF2-4955-8AD6-93D3D9807F5E}">
      <dgm:prSet phldrT="[Text]"/>
      <dgm:spPr/>
      <dgm:t>
        <a:bodyPr/>
        <a:lstStyle/>
        <a:p>
          <a:r>
            <a:rPr lang="en-US" dirty="0" smtClean="0"/>
            <a:t>HUMAN</a:t>
          </a:r>
          <a:endParaRPr lang="en-US" dirty="0"/>
        </a:p>
      </dgm:t>
    </dgm:pt>
    <dgm:pt modelId="{8A21E8CF-6371-4D52-B2B8-C4D6EAB4D5EA}" type="parTrans" cxnId="{16C0547F-7057-4E45-8D06-35C68A3108B1}">
      <dgm:prSet/>
      <dgm:spPr/>
      <dgm:t>
        <a:bodyPr/>
        <a:lstStyle/>
        <a:p>
          <a:endParaRPr lang="en-US"/>
        </a:p>
      </dgm:t>
    </dgm:pt>
    <dgm:pt modelId="{D5856BA6-15F5-461F-A7E3-ABF6A42E671F}" type="sibTrans" cxnId="{16C0547F-7057-4E45-8D06-35C68A3108B1}">
      <dgm:prSet/>
      <dgm:spPr/>
      <dgm:t>
        <a:bodyPr/>
        <a:lstStyle/>
        <a:p>
          <a:endParaRPr lang="en-US"/>
        </a:p>
      </dgm:t>
    </dgm:pt>
    <dgm:pt modelId="{CEA4B0C8-9CCC-41F7-8A80-35D5F8A40E7F}">
      <dgm:prSet phldrT="[Text]"/>
      <dgm:spPr/>
      <dgm:t>
        <a:bodyPr/>
        <a:lstStyle/>
        <a:p>
          <a:pPr algn="ctr"/>
          <a:r>
            <a:rPr lang="en-US" b="1" u="sng" dirty="0" smtClean="0"/>
            <a:t>ATTRIBUTES:</a:t>
          </a:r>
        </a:p>
        <a:p>
          <a:pPr algn="l"/>
          <a:r>
            <a:rPr lang="en-US" dirty="0" smtClean="0"/>
            <a:t>NAME                                             ID NUMBER              GENDER</a:t>
          </a:r>
        </a:p>
        <a:p>
          <a:pPr algn="l"/>
          <a:r>
            <a:rPr lang="en-US" dirty="0" smtClean="0"/>
            <a:t>LOCATION(ADDRESS)                    STATUS                      </a:t>
          </a:r>
        </a:p>
        <a:p>
          <a:pPr algn="l"/>
          <a:r>
            <a:rPr lang="en-US" dirty="0" smtClean="0"/>
            <a:t>DATE                                                  AGE</a:t>
          </a:r>
          <a:endParaRPr lang="en-US" dirty="0"/>
        </a:p>
      </dgm:t>
    </dgm:pt>
    <dgm:pt modelId="{110A09B4-6695-4797-86F1-2C47AC977BA9}" type="parTrans" cxnId="{B4021C62-0AB9-41F8-8A89-F4421D31A8D1}">
      <dgm:prSet/>
      <dgm:spPr/>
      <dgm:t>
        <a:bodyPr/>
        <a:lstStyle/>
        <a:p>
          <a:endParaRPr lang="en-US"/>
        </a:p>
      </dgm:t>
    </dgm:pt>
    <dgm:pt modelId="{6256D444-972D-45FD-85A9-AC50BD3A97BE}" type="sibTrans" cxnId="{B4021C62-0AB9-41F8-8A89-F4421D31A8D1}">
      <dgm:prSet/>
      <dgm:spPr/>
      <dgm:t>
        <a:bodyPr/>
        <a:lstStyle/>
        <a:p>
          <a:endParaRPr lang="en-US"/>
        </a:p>
      </dgm:t>
    </dgm:pt>
    <dgm:pt modelId="{32E497EA-BF3A-4E5E-815D-BEEFF6E246C4}">
      <dgm:prSet phldrT="[Text]"/>
      <dgm:spPr/>
      <dgm:t>
        <a:bodyPr/>
        <a:lstStyle/>
        <a:p>
          <a:pPr algn="ctr"/>
          <a:r>
            <a:rPr lang="en-US" b="1" u="sng" dirty="0" smtClean="0"/>
            <a:t>METHODS:</a:t>
          </a:r>
        </a:p>
        <a:p>
          <a:pPr algn="l"/>
          <a:r>
            <a:rPr lang="en-US" u="none" dirty="0" smtClean="0"/>
            <a:t>RELEASE()</a:t>
          </a:r>
        </a:p>
        <a:p>
          <a:pPr algn="l"/>
          <a:r>
            <a:rPr lang="en-US" u="none" dirty="0" smtClean="0"/>
            <a:t>ADD()</a:t>
          </a:r>
        </a:p>
        <a:p>
          <a:pPr algn="l"/>
          <a:endParaRPr lang="en-US" u="none" dirty="0" smtClean="0"/>
        </a:p>
      </dgm:t>
    </dgm:pt>
    <dgm:pt modelId="{98FC2DA7-4906-4E30-B810-B0E17F544D99}" type="parTrans" cxnId="{18D58605-D885-49DB-8BE5-0F1830E03AE3}">
      <dgm:prSet/>
      <dgm:spPr/>
      <dgm:t>
        <a:bodyPr/>
        <a:lstStyle/>
        <a:p>
          <a:endParaRPr lang="en-US"/>
        </a:p>
      </dgm:t>
    </dgm:pt>
    <dgm:pt modelId="{E5766F7C-FB6C-4336-BF30-4B88547203D6}" type="sibTrans" cxnId="{18D58605-D885-49DB-8BE5-0F1830E03AE3}">
      <dgm:prSet/>
      <dgm:spPr/>
      <dgm:t>
        <a:bodyPr/>
        <a:lstStyle/>
        <a:p>
          <a:endParaRPr lang="en-US"/>
        </a:p>
      </dgm:t>
    </dgm:pt>
    <dgm:pt modelId="{1F75106C-D789-48C9-A3E8-D7FAAE96951C}" type="pres">
      <dgm:prSet presAssocID="{3E98F57D-91FE-492E-8B8E-E6CD5CB8485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6F43B1C-8F48-4A1B-8AD3-D5544AB221E6}" type="pres">
      <dgm:prSet presAssocID="{E6146A37-2DF2-4955-8AD6-93D3D9807F5E}" presName="root" presStyleCnt="0"/>
      <dgm:spPr/>
    </dgm:pt>
    <dgm:pt modelId="{057EB7E2-A86A-4C9E-A8E4-27E5B3169E85}" type="pres">
      <dgm:prSet presAssocID="{E6146A37-2DF2-4955-8AD6-93D3D9807F5E}" presName="rootComposite" presStyleCnt="0"/>
      <dgm:spPr/>
    </dgm:pt>
    <dgm:pt modelId="{F4B071FF-92FC-4263-B03D-6C49C368B38C}" type="pres">
      <dgm:prSet presAssocID="{E6146A37-2DF2-4955-8AD6-93D3D9807F5E}" presName="rootText" presStyleLbl="node1" presStyleIdx="0" presStyleCnt="1" custScaleX="100541" custLinFactX="-6034" custLinFactNeighborX="-100000" custLinFactNeighborY="5732"/>
      <dgm:spPr/>
      <dgm:t>
        <a:bodyPr/>
        <a:lstStyle/>
        <a:p>
          <a:endParaRPr lang="en-US"/>
        </a:p>
      </dgm:t>
    </dgm:pt>
    <dgm:pt modelId="{C4B93624-12A7-4A36-9C0B-F0D7FA7E0EF8}" type="pres">
      <dgm:prSet presAssocID="{E6146A37-2DF2-4955-8AD6-93D3D9807F5E}" presName="rootConnector" presStyleLbl="node1" presStyleIdx="0" presStyleCnt="1"/>
      <dgm:spPr/>
      <dgm:t>
        <a:bodyPr/>
        <a:lstStyle/>
        <a:p>
          <a:endParaRPr lang="en-US"/>
        </a:p>
      </dgm:t>
    </dgm:pt>
    <dgm:pt modelId="{FDEEB20C-A2D4-4C62-8718-25F58A9DAFC8}" type="pres">
      <dgm:prSet presAssocID="{E6146A37-2DF2-4955-8AD6-93D3D9807F5E}" presName="childShape" presStyleCnt="0"/>
      <dgm:spPr/>
    </dgm:pt>
    <dgm:pt modelId="{66040FEC-9292-4BB1-B8BD-D989B655517E}" type="pres">
      <dgm:prSet presAssocID="{110A09B4-6695-4797-86F1-2C47AC977BA9}" presName="Name13" presStyleLbl="parChTrans1D2" presStyleIdx="0" presStyleCnt="2"/>
      <dgm:spPr/>
      <dgm:t>
        <a:bodyPr/>
        <a:lstStyle/>
        <a:p>
          <a:endParaRPr lang="en-US"/>
        </a:p>
      </dgm:t>
    </dgm:pt>
    <dgm:pt modelId="{B4F908B1-9C5F-440E-BE90-6CA3CB8A4A30}" type="pres">
      <dgm:prSet presAssocID="{CEA4B0C8-9CCC-41F7-8A80-35D5F8A40E7F}" presName="childText" presStyleLbl="bgAcc1" presStyleIdx="0" presStyleCnt="2" custScaleX="378491" custLinFactNeighborY="-13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1ECD65-DE85-4A65-BE1F-C53BB00171C1}" type="pres">
      <dgm:prSet presAssocID="{98FC2DA7-4906-4E30-B810-B0E17F544D99}" presName="Name13" presStyleLbl="parChTrans1D2" presStyleIdx="1" presStyleCnt="2"/>
      <dgm:spPr/>
      <dgm:t>
        <a:bodyPr/>
        <a:lstStyle/>
        <a:p>
          <a:endParaRPr lang="en-US"/>
        </a:p>
      </dgm:t>
    </dgm:pt>
    <dgm:pt modelId="{AE4A8F1C-F519-49B2-9C28-3C6ED235E894}" type="pres">
      <dgm:prSet presAssocID="{32E497EA-BF3A-4E5E-815D-BEEFF6E246C4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35068-AEB9-4D8E-9C35-72C008C3CE7D}" type="presOf" srcId="{E6146A37-2DF2-4955-8AD6-93D3D9807F5E}" destId="{F4B071FF-92FC-4263-B03D-6C49C368B38C}" srcOrd="0" destOrd="0" presId="urn:microsoft.com/office/officeart/2005/8/layout/hierarchy3"/>
    <dgm:cxn modelId="{B4021C62-0AB9-41F8-8A89-F4421D31A8D1}" srcId="{E6146A37-2DF2-4955-8AD6-93D3D9807F5E}" destId="{CEA4B0C8-9CCC-41F7-8A80-35D5F8A40E7F}" srcOrd="0" destOrd="0" parTransId="{110A09B4-6695-4797-86F1-2C47AC977BA9}" sibTransId="{6256D444-972D-45FD-85A9-AC50BD3A97BE}"/>
    <dgm:cxn modelId="{18D58605-D885-49DB-8BE5-0F1830E03AE3}" srcId="{E6146A37-2DF2-4955-8AD6-93D3D9807F5E}" destId="{32E497EA-BF3A-4E5E-815D-BEEFF6E246C4}" srcOrd="1" destOrd="0" parTransId="{98FC2DA7-4906-4E30-B810-B0E17F544D99}" sibTransId="{E5766F7C-FB6C-4336-BF30-4B88547203D6}"/>
    <dgm:cxn modelId="{D5D6AE9D-CF4B-4C9A-90AE-1B314C83ED07}" type="presOf" srcId="{3E98F57D-91FE-492E-8B8E-E6CD5CB84857}" destId="{1F75106C-D789-48C9-A3E8-D7FAAE96951C}" srcOrd="0" destOrd="0" presId="urn:microsoft.com/office/officeart/2005/8/layout/hierarchy3"/>
    <dgm:cxn modelId="{EF3D38DE-A32A-443D-83B9-4630ECCF3F13}" type="presOf" srcId="{E6146A37-2DF2-4955-8AD6-93D3D9807F5E}" destId="{C4B93624-12A7-4A36-9C0B-F0D7FA7E0EF8}" srcOrd="1" destOrd="0" presId="urn:microsoft.com/office/officeart/2005/8/layout/hierarchy3"/>
    <dgm:cxn modelId="{16C0547F-7057-4E45-8D06-35C68A3108B1}" srcId="{3E98F57D-91FE-492E-8B8E-E6CD5CB84857}" destId="{E6146A37-2DF2-4955-8AD6-93D3D9807F5E}" srcOrd="0" destOrd="0" parTransId="{8A21E8CF-6371-4D52-B2B8-C4D6EAB4D5EA}" sibTransId="{D5856BA6-15F5-461F-A7E3-ABF6A42E671F}"/>
    <dgm:cxn modelId="{C204C341-71CD-4AD5-B902-7381182449FB}" type="presOf" srcId="{32E497EA-BF3A-4E5E-815D-BEEFF6E246C4}" destId="{AE4A8F1C-F519-49B2-9C28-3C6ED235E894}" srcOrd="0" destOrd="0" presId="urn:microsoft.com/office/officeart/2005/8/layout/hierarchy3"/>
    <dgm:cxn modelId="{74CA7F2D-6015-46C0-9E1E-152D3811FCC3}" type="presOf" srcId="{110A09B4-6695-4797-86F1-2C47AC977BA9}" destId="{66040FEC-9292-4BB1-B8BD-D989B655517E}" srcOrd="0" destOrd="0" presId="urn:microsoft.com/office/officeart/2005/8/layout/hierarchy3"/>
    <dgm:cxn modelId="{74AFC468-3DA8-4EE4-BC64-40F31B944EE1}" type="presOf" srcId="{98FC2DA7-4906-4E30-B810-B0E17F544D99}" destId="{451ECD65-DE85-4A65-BE1F-C53BB00171C1}" srcOrd="0" destOrd="0" presId="urn:microsoft.com/office/officeart/2005/8/layout/hierarchy3"/>
    <dgm:cxn modelId="{0CF0E0C4-49C1-4331-B0D0-7C72DAF4FAF2}" type="presOf" srcId="{CEA4B0C8-9CCC-41F7-8A80-35D5F8A40E7F}" destId="{B4F908B1-9C5F-440E-BE90-6CA3CB8A4A30}" srcOrd="0" destOrd="0" presId="urn:microsoft.com/office/officeart/2005/8/layout/hierarchy3"/>
    <dgm:cxn modelId="{84AF6D40-68A4-4260-80FA-B591FB69AA5C}" type="presParOf" srcId="{1F75106C-D789-48C9-A3E8-D7FAAE96951C}" destId="{D6F43B1C-8F48-4A1B-8AD3-D5544AB221E6}" srcOrd="0" destOrd="0" presId="urn:microsoft.com/office/officeart/2005/8/layout/hierarchy3"/>
    <dgm:cxn modelId="{8CE243CD-83F5-4CC8-B143-871A18C59655}" type="presParOf" srcId="{D6F43B1C-8F48-4A1B-8AD3-D5544AB221E6}" destId="{057EB7E2-A86A-4C9E-A8E4-27E5B3169E85}" srcOrd="0" destOrd="0" presId="urn:microsoft.com/office/officeart/2005/8/layout/hierarchy3"/>
    <dgm:cxn modelId="{424BD797-F980-4566-9D85-3C51E741E620}" type="presParOf" srcId="{057EB7E2-A86A-4C9E-A8E4-27E5B3169E85}" destId="{F4B071FF-92FC-4263-B03D-6C49C368B38C}" srcOrd="0" destOrd="0" presId="urn:microsoft.com/office/officeart/2005/8/layout/hierarchy3"/>
    <dgm:cxn modelId="{FFEDB96E-0FB4-4355-9050-E57273A30F14}" type="presParOf" srcId="{057EB7E2-A86A-4C9E-A8E4-27E5B3169E85}" destId="{C4B93624-12A7-4A36-9C0B-F0D7FA7E0EF8}" srcOrd="1" destOrd="0" presId="urn:microsoft.com/office/officeart/2005/8/layout/hierarchy3"/>
    <dgm:cxn modelId="{D4E278E6-32C3-466E-81E2-7186E419B5BF}" type="presParOf" srcId="{D6F43B1C-8F48-4A1B-8AD3-D5544AB221E6}" destId="{FDEEB20C-A2D4-4C62-8718-25F58A9DAFC8}" srcOrd="1" destOrd="0" presId="urn:microsoft.com/office/officeart/2005/8/layout/hierarchy3"/>
    <dgm:cxn modelId="{CF3DE90F-5983-4363-8B19-E9F0347E8335}" type="presParOf" srcId="{FDEEB20C-A2D4-4C62-8718-25F58A9DAFC8}" destId="{66040FEC-9292-4BB1-B8BD-D989B655517E}" srcOrd="0" destOrd="0" presId="urn:microsoft.com/office/officeart/2005/8/layout/hierarchy3"/>
    <dgm:cxn modelId="{F0F663F2-F3EB-4BBF-900F-CE6119FACA0E}" type="presParOf" srcId="{FDEEB20C-A2D4-4C62-8718-25F58A9DAFC8}" destId="{B4F908B1-9C5F-440E-BE90-6CA3CB8A4A30}" srcOrd="1" destOrd="0" presId="urn:microsoft.com/office/officeart/2005/8/layout/hierarchy3"/>
    <dgm:cxn modelId="{8F186268-C9CE-4D15-8BB7-677519B3B399}" type="presParOf" srcId="{FDEEB20C-A2D4-4C62-8718-25F58A9DAFC8}" destId="{451ECD65-DE85-4A65-BE1F-C53BB00171C1}" srcOrd="2" destOrd="0" presId="urn:microsoft.com/office/officeart/2005/8/layout/hierarchy3"/>
    <dgm:cxn modelId="{D20DC3DF-BB95-48DC-ABCE-22DB25F69D09}" type="presParOf" srcId="{FDEEB20C-A2D4-4C62-8718-25F58A9DAFC8}" destId="{AE4A8F1C-F519-49B2-9C28-3C6ED235E894}" srcOrd="3" destOrd="0" presId="urn:microsoft.com/office/officeart/2005/8/layout/hierarchy3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98F57D-91FE-492E-8B8E-E6CD5CB84857}" type="doc">
      <dgm:prSet loTypeId="urn:microsoft.com/office/officeart/2005/8/layout/hierarchy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146A37-2DF2-4955-8AD6-93D3D9807F5E}">
      <dgm:prSet phldrT="[Text]"/>
      <dgm:spPr/>
      <dgm:t>
        <a:bodyPr/>
        <a:lstStyle/>
        <a:p>
          <a:r>
            <a:rPr lang="en-US" dirty="0" smtClean="0"/>
            <a:t>ANIMAL</a:t>
          </a:r>
          <a:endParaRPr lang="en-US" dirty="0"/>
        </a:p>
      </dgm:t>
    </dgm:pt>
    <dgm:pt modelId="{8A21E8CF-6371-4D52-B2B8-C4D6EAB4D5EA}" type="parTrans" cxnId="{16C0547F-7057-4E45-8D06-35C68A3108B1}">
      <dgm:prSet/>
      <dgm:spPr/>
      <dgm:t>
        <a:bodyPr/>
        <a:lstStyle/>
        <a:p>
          <a:endParaRPr lang="en-US"/>
        </a:p>
      </dgm:t>
    </dgm:pt>
    <dgm:pt modelId="{D5856BA6-15F5-461F-A7E3-ABF6A42E671F}" type="sibTrans" cxnId="{16C0547F-7057-4E45-8D06-35C68A3108B1}">
      <dgm:prSet/>
      <dgm:spPr/>
      <dgm:t>
        <a:bodyPr/>
        <a:lstStyle/>
        <a:p>
          <a:endParaRPr lang="en-US"/>
        </a:p>
      </dgm:t>
    </dgm:pt>
    <dgm:pt modelId="{CEA4B0C8-9CCC-41F7-8A80-35D5F8A40E7F}">
      <dgm:prSet phldrT="[Text]"/>
      <dgm:spPr/>
      <dgm:t>
        <a:bodyPr/>
        <a:lstStyle/>
        <a:p>
          <a:pPr algn="ctr"/>
          <a:r>
            <a:rPr lang="en-US" b="1" u="sng" dirty="0" smtClean="0"/>
            <a:t>ATTRIBUTES:</a:t>
          </a:r>
        </a:p>
        <a:p>
          <a:pPr algn="l"/>
          <a:r>
            <a:rPr lang="en-US" smtClean="0"/>
            <a:t>NAME    GENDER                 ORIGIN         </a:t>
          </a:r>
          <a:r>
            <a:rPr lang="en-US" dirty="0" smtClean="0"/>
            <a:t>KIND     FOOD       </a:t>
          </a:r>
          <a:endParaRPr lang="en-US" dirty="0"/>
        </a:p>
      </dgm:t>
    </dgm:pt>
    <dgm:pt modelId="{110A09B4-6695-4797-86F1-2C47AC977BA9}" type="parTrans" cxnId="{B4021C62-0AB9-41F8-8A89-F4421D31A8D1}">
      <dgm:prSet/>
      <dgm:spPr/>
      <dgm:t>
        <a:bodyPr/>
        <a:lstStyle/>
        <a:p>
          <a:endParaRPr lang="en-US"/>
        </a:p>
      </dgm:t>
    </dgm:pt>
    <dgm:pt modelId="{6256D444-972D-45FD-85A9-AC50BD3A97BE}" type="sibTrans" cxnId="{B4021C62-0AB9-41F8-8A89-F4421D31A8D1}">
      <dgm:prSet/>
      <dgm:spPr/>
      <dgm:t>
        <a:bodyPr/>
        <a:lstStyle/>
        <a:p>
          <a:endParaRPr lang="en-US"/>
        </a:p>
      </dgm:t>
    </dgm:pt>
    <dgm:pt modelId="{32E497EA-BF3A-4E5E-815D-BEEFF6E246C4}">
      <dgm:prSet phldrT="[Text]"/>
      <dgm:spPr/>
      <dgm:t>
        <a:bodyPr/>
        <a:lstStyle/>
        <a:p>
          <a:pPr algn="ctr"/>
          <a:r>
            <a:rPr lang="en-US" b="1" u="sng" dirty="0" smtClean="0"/>
            <a:t>METHODS:</a:t>
          </a:r>
        </a:p>
        <a:p>
          <a:pPr algn="l"/>
          <a:r>
            <a:rPr lang="en-US" u="sng" dirty="0" smtClean="0"/>
            <a:t>SOUND()</a:t>
          </a:r>
        </a:p>
        <a:p>
          <a:pPr algn="l"/>
          <a:r>
            <a:rPr lang="en-US" u="sng" dirty="0" smtClean="0"/>
            <a:t>PIC_SHOT()</a:t>
          </a:r>
        </a:p>
        <a:p>
          <a:pPr algn="l"/>
          <a:r>
            <a:rPr lang="en-US" u="none" dirty="0" smtClean="0"/>
            <a:t>FEED()</a:t>
          </a:r>
        </a:p>
      </dgm:t>
    </dgm:pt>
    <dgm:pt modelId="{98FC2DA7-4906-4E30-B810-B0E17F544D99}" type="parTrans" cxnId="{18D58605-D885-49DB-8BE5-0F1830E03AE3}">
      <dgm:prSet/>
      <dgm:spPr/>
      <dgm:t>
        <a:bodyPr/>
        <a:lstStyle/>
        <a:p>
          <a:endParaRPr lang="en-US"/>
        </a:p>
      </dgm:t>
    </dgm:pt>
    <dgm:pt modelId="{E5766F7C-FB6C-4336-BF30-4B88547203D6}" type="sibTrans" cxnId="{18D58605-D885-49DB-8BE5-0F1830E03AE3}">
      <dgm:prSet/>
      <dgm:spPr/>
      <dgm:t>
        <a:bodyPr/>
        <a:lstStyle/>
        <a:p>
          <a:endParaRPr lang="en-US"/>
        </a:p>
      </dgm:t>
    </dgm:pt>
    <dgm:pt modelId="{1F75106C-D789-48C9-A3E8-D7FAAE96951C}" type="pres">
      <dgm:prSet presAssocID="{3E98F57D-91FE-492E-8B8E-E6CD5CB8485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6F43B1C-8F48-4A1B-8AD3-D5544AB221E6}" type="pres">
      <dgm:prSet presAssocID="{E6146A37-2DF2-4955-8AD6-93D3D9807F5E}" presName="root" presStyleCnt="0"/>
      <dgm:spPr/>
    </dgm:pt>
    <dgm:pt modelId="{057EB7E2-A86A-4C9E-A8E4-27E5B3169E85}" type="pres">
      <dgm:prSet presAssocID="{E6146A37-2DF2-4955-8AD6-93D3D9807F5E}" presName="rootComposite" presStyleCnt="0"/>
      <dgm:spPr/>
    </dgm:pt>
    <dgm:pt modelId="{F4B071FF-92FC-4263-B03D-6C49C368B38C}" type="pres">
      <dgm:prSet presAssocID="{E6146A37-2DF2-4955-8AD6-93D3D9807F5E}" presName="rootText" presStyleLbl="node1" presStyleIdx="0" presStyleCnt="1" custScaleX="100541" custLinFactX="-6034" custLinFactNeighborX="-100000" custLinFactNeighborY="5732"/>
      <dgm:spPr/>
      <dgm:t>
        <a:bodyPr/>
        <a:lstStyle/>
        <a:p>
          <a:endParaRPr lang="en-US"/>
        </a:p>
      </dgm:t>
    </dgm:pt>
    <dgm:pt modelId="{C4B93624-12A7-4A36-9C0B-F0D7FA7E0EF8}" type="pres">
      <dgm:prSet presAssocID="{E6146A37-2DF2-4955-8AD6-93D3D9807F5E}" presName="rootConnector" presStyleLbl="node1" presStyleIdx="0" presStyleCnt="1"/>
      <dgm:spPr/>
      <dgm:t>
        <a:bodyPr/>
        <a:lstStyle/>
        <a:p>
          <a:endParaRPr lang="en-US"/>
        </a:p>
      </dgm:t>
    </dgm:pt>
    <dgm:pt modelId="{FDEEB20C-A2D4-4C62-8718-25F58A9DAFC8}" type="pres">
      <dgm:prSet presAssocID="{E6146A37-2DF2-4955-8AD6-93D3D9807F5E}" presName="childShape" presStyleCnt="0"/>
      <dgm:spPr/>
    </dgm:pt>
    <dgm:pt modelId="{66040FEC-9292-4BB1-B8BD-D989B655517E}" type="pres">
      <dgm:prSet presAssocID="{110A09B4-6695-4797-86F1-2C47AC977BA9}" presName="Name13" presStyleLbl="parChTrans1D2" presStyleIdx="0" presStyleCnt="2"/>
      <dgm:spPr/>
      <dgm:t>
        <a:bodyPr/>
        <a:lstStyle/>
        <a:p>
          <a:endParaRPr lang="en-US"/>
        </a:p>
      </dgm:t>
    </dgm:pt>
    <dgm:pt modelId="{B4F908B1-9C5F-440E-BE90-6CA3CB8A4A30}" type="pres">
      <dgm:prSet presAssocID="{CEA4B0C8-9CCC-41F7-8A80-35D5F8A40E7F}" presName="childText" presStyleLbl="bgAcc1" presStyleIdx="0" presStyleCnt="2" custScaleX="378491" custLinFactNeighborY="-13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1ECD65-DE85-4A65-BE1F-C53BB00171C1}" type="pres">
      <dgm:prSet presAssocID="{98FC2DA7-4906-4E30-B810-B0E17F544D99}" presName="Name13" presStyleLbl="parChTrans1D2" presStyleIdx="1" presStyleCnt="2"/>
      <dgm:spPr/>
      <dgm:t>
        <a:bodyPr/>
        <a:lstStyle/>
        <a:p>
          <a:endParaRPr lang="en-US"/>
        </a:p>
      </dgm:t>
    </dgm:pt>
    <dgm:pt modelId="{AE4A8F1C-F519-49B2-9C28-3C6ED235E894}" type="pres">
      <dgm:prSet presAssocID="{32E497EA-BF3A-4E5E-815D-BEEFF6E246C4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021C62-0AB9-41F8-8A89-F4421D31A8D1}" srcId="{E6146A37-2DF2-4955-8AD6-93D3D9807F5E}" destId="{CEA4B0C8-9CCC-41F7-8A80-35D5F8A40E7F}" srcOrd="0" destOrd="0" parTransId="{110A09B4-6695-4797-86F1-2C47AC977BA9}" sibTransId="{6256D444-972D-45FD-85A9-AC50BD3A97BE}"/>
    <dgm:cxn modelId="{4518A185-A127-46C1-BE68-7A81F1B377F2}" type="presOf" srcId="{E6146A37-2DF2-4955-8AD6-93D3D9807F5E}" destId="{F4B071FF-92FC-4263-B03D-6C49C368B38C}" srcOrd="0" destOrd="0" presId="urn:microsoft.com/office/officeart/2005/8/layout/hierarchy3"/>
    <dgm:cxn modelId="{18D58605-D885-49DB-8BE5-0F1830E03AE3}" srcId="{E6146A37-2DF2-4955-8AD6-93D3D9807F5E}" destId="{32E497EA-BF3A-4E5E-815D-BEEFF6E246C4}" srcOrd="1" destOrd="0" parTransId="{98FC2DA7-4906-4E30-B810-B0E17F544D99}" sibTransId="{E5766F7C-FB6C-4336-BF30-4B88547203D6}"/>
    <dgm:cxn modelId="{16C0547F-7057-4E45-8D06-35C68A3108B1}" srcId="{3E98F57D-91FE-492E-8B8E-E6CD5CB84857}" destId="{E6146A37-2DF2-4955-8AD6-93D3D9807F5E}" srcOrd="0" destOrd="0" parTransId="{8A21E8CF-6371-4D52-B2B8-C4D6EAB4D5EA}" sibTransId="{D5856BA6-15F5-461F-A7E3-ABF6A42E671F}"/>
    <dgm:cxn modelId="{2CF87006-E656-4839-A692-B0D92DE4DE4E}" type="presOf" srcId="{98FC2DA7-4906-4E30-B810-B0E17F544D99}" destId="{451ECD65-DE85-4A65-BE1F-C53BB00171C1}" srcOrd="0" destOrd="0" presId="urn:microsoft.com/office/officeart/2005/8/layout/hierarchy3"/>
    <dgm:cxn modelId="{EE93FF37-2124-4B53-8F89-78798CE369D3}" type="presOf" srcId="{110A09B4-6695-4797-86F1-2C47AC977BA9}" destId="{66040FEC-9292-4BB1-B8BD-D989B655517E}" srcOrd="0" destOrd="0" presId="urn:microsoft.com/office/officeart/2005/8/layout/hierarchy3"/>
    <dgm:cxn modelId="{4CE11D0C-BD2B-42FB-9412-5E93F1AEF54C}" type="presOf" srcId="{CEA4B0C8-9CCC-41F7-8A80-35D5F8A40E7F}" destId="{B4F908B1-9C5F-440E-BE90-6CA3CB8A4A30}" srcOrd="0" destOrd="0" presId="urn:microsoft.com/office/officeart/2005/8/layout/hierarchy3"/>
    <dgm:cxn modelId="{0091BB56-EEFC-4179-9866-2625622E307F}" type="presOf" srcId="{32E497EA-BF3A-4E5E-815D-BEEFF6E246C4}" destId="{AE4A8F1C-F519-49B2-9C28-3C6ED235E894}" srcOrd="0" destOrd="0" presId="urn:microsoft.com/office/officeart/2005/8/layout/hierarchy3"/>
    <dgm:cxn modelId="{AB2AF6F6-1822-4569-B142-75401FDB2F4C}" type="presOf" srcId="{E6146A37-2DF2-4955-8AD6-93D3D9807F5E}" destId="{C4B93624-12A7-4A36-9C0B-F0D7FA7E0EF8}" srcOrd="1" destOrd="0" presId="urn:microsoft.com/office/officeart/2005/8/layout/hierarchy3"/>
    <dgm:cxn modelId="{6C392546-35C3-488E-A757-A7CFA8DE250B}" type="presOf" srcId="{3E98F57D-91FE-492E-8B8E-E6CD5CB84857}" destId="{1F75106C-D789-48C9-A3E8-D7FAAE96951C}" srcOrd="0" destOrd="0" presId="urn:microsoft.com/office/officeart/2005/8/layout/hierarchy3"/>
    <dgm:cxn modelId="{6906AAAB-E7B0-4CAC-90AD-F178C4313106}" type="presParOf" srcId="{1F75106C-D789-48C9-A3E8-D7FAAE96951C}" destId="{D6F43B1C-8F48-4A1B-8AD3-D5544AB221E6}" srcOrd="0" destOrd="0" presId="urn:microsoft.com/office/officeart/2005/8/layout/hierarchy3"/>
    <dgm:cxn modelId="{F2B0349A-6B51-46B3-B26F-126772C85660}" type="presParOf" srcId="{D6F43B1C-8F48-4A1B-8AD3-D5544AB221E6}" destId="{057EB7E2-A86A-4C9E-A8E4-27E5B3169E85}" srcOrd="0" destOrd="0" presId="urn:microsoft.com/office/officeart/2005/8/layout/hierarchy3"/>
    <dgm:cxn modelId="{85A82782-71B2-4BC7-BCE7-0BEA24B09B95}" type="presParOf" srcId="{057EB7E2-A86A-4C9E-A8E4-27E5B3169E85}" destId="{F4B071FF-92FC-4263-B03D-6C49C368B38C}" srcOrd="0" destOrd="0" presId="urn:microsoft.com/office/officeart/2005/8/layout/hierarchy3"/>
    <dgm:cxn modelId="{F847CD64-3B47-41F8-AF20-87332207389C}" type="presParOf" srcId="{057EB7E2-A86A-4C9E-A8E4-27E5B3169E85}" destId="{C4B93624-12A7-4A36-9C0B-F0D7FA7E0EF8}" srcOrd="1" destOrd="0" presId="urn:microsoft.com/office/officeart/2005/8/layout/hierarchy3"/>
    <dgm:cxn modelId="{C0CB9689-060D-4033-87CF-10607FF4C28C}" type="presParOf" srcId="{D6F43B1C-8F48-4A1B-8AD3-D5544AB221E6}" destId="{FDEEB20C-A2D4-4C62-8718-25F58A9DAFC8}" srcOrd="1" destOrd="0" presId="urn:microsoft.com/office/officeart/2005/8/layout/hierarchy3"/>
    <dgm:cxn modelId="{16EA1D63-1CA6-4BB2-A823-236316ADD159}" type="presParOf" srcId="{FDEEB20C-A2D4-4C62-8718-25F58A9DAFC8}" destId="{66040FEC-9292-4BB1-B8BD-D989B655517E}" srcOrd="0" destOrd="0" presId="urn:microsoft.com/office/officeart/2005/8/layout/hierarchy3"/>
    <dgm:cxn modelId="{3D6B8247-AC62-4634-B1A2-2A39B3659286}" type="presParOf" srcId="{FDEEB20C-A2D4-4C62-8718-25F58A9DAFC8}" destId="{B4F908B1-9C5F-440E-BE90-6CA3CB8A4A30}" srcOrd="1" destOrd="0" presId="urn:microsoft.com/office/officeart/2005/8/layout/hierarchy3"/>
    <dgm:cxn modelId="{35B590DB-6446-407F-9FE9-4FF402EA6379}" type="presParOf" srcId="{FDEEB20C-A2D4-4C62-8718-25F58A9DAFC8}" destId="{451ECD65-DE85-4A65-BE1F-C53BB00171C1}" srcOrd="2" destOrd="0" presId="urn:microsoft.com/office/officeart/2005/8/layout/hierarchy3"/>
    <dgm:cxn modelId="{517CC0B3-4E74-4DAE-A92E-EF65965480A6}" type="presParOf" srcId="{FDEEB20C-A2D4-4C62-8718-25F58A9DAFC8}" destId="{AE4A8F1C-F519-49B2-9C28-3C6ED235E894}" srcOrd="3" destOrd="0" presId="urn:microsoft.com/office/officeart/2005/8/layout/hierarchy3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98F57D-91FE-492E-8B8E-E6CD5CB84857}" type="doc">
      <dgm:prSet loTypeId="urn:microsoft.com/office/officeart/2005/8/layout/hierarchy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146A37-2DF2-4955-8AD6-93D3D9807F5E}">
      <dgm:prSet phldrT="[Text]"/>
      <dgm:spPr/>
      <dgm:t>
        <a:bodyPr/>
        <a:lstStyle/>
        <a:p>
          <a:r>
            <a:rPr lang="en-US" dirty="0" smtClean="0"/>
            <a:t>STAFF</a:t>
          </a:r>
          <a:endParaRPr lang="en-US" dirty="0"/>
        </a:p>
      </dgm:t>
    </dgm:pt>
    <dgm:pt modelId="{8A21E8CF-6371-4D52-B2B8-C4D6EAB4D5EA}" type="parTrans" cxnId="{16C0547F-7057-4E45-8D06-35C68A3108B1}">
      <dgm:prSet/>
      <dgm:spPr/>
      <dgm:t>
        <a:bodyPr/>
        <a:lstStyle/>
        <a:p>
          <a:endParaRPr lang="en-US"/>
        </a:p>
      </dgm:t>
    </dgm:pt>
    <dgm:pt modelId="{D5856BA6-15F5-461F-A7E3-ABF6A42E671F}" type="sibTrans" cxnId="{16C0547F-7057-4E45-8D06-35C68A3108B1}">
      <dgm:prSet/>
      <dgm:spPr/>
      <dgm:t>
        <a:bodyPr/>
        <a:lstStyle/>
        <a:p>
          <a:endParaRPr lang="en-US"/>
        </a:p>
      </dgm:t>
    </dgm:pt>
    <dgm:pt modelId="{CEA4B0C8-9CCC-41F7-8A80-35D5F8A40E7F}">
      <dgm:prSet phldrT="[Text]"/>
      <dgm:spPr/>
      <dgm:t>
        <a:bodyPr/>
        <a:lstStyle/>
        <a:p>
          <a:pPr algn="ctr"/>
          <a:r>
            <a:rPr lang="en-US" b="1" u="sng" dirty="0" smtClean="0"/>
            <a:t>ATTRIBUTES:</a:t>
          </a:r>
        </a:p>
        <a:p>
          <a:pPr algn="l"/>
          <a:r>
            <a:rPr lang="en-US" dirty="0" smtClean="0"/>
            <a:t>NAME         POSITION	ACCOMODATION</a:t>
          </a:r>
        </a:p>
        <a:p>
          <a:pPr algn="l"/>
          <a:r>
            <a:rPr lang="en-US" dirty="0" smtClean="0"/>
            <a:t>JOB DESCRIPTION	SECTION</a:t>
          </a:r>
        </a:p>
        <a:p>
          <a:pPr algn="l"/>
          <a:r>
            <a:rPr lang="en-US" dirty="0" smtClean="0"/>
            <a:t>         </a:t>
          </a:r>
          <a:endParaRPr lang="en-US" dirty="0"/>
        </a:p>
      </dgm:t>
    </dgm:pt>
    <dgm:pt modelId="{110A09B4-6695-4797-86F1-2C47AC977BA9}" type="parTrans" cxnId="{B4021C62-0AB9-41F8-8A89-F4421D31A8D1}">
      <dgm:prSet/>
      <dgm:spPr/>
      <dgm:t>
        <a:bodyPr/>
        <a:lstStyle/>
        <a:p>
          <a:endParaRPr lang="en-US"/>
        </a:p>
      </dgm:t>
    </dgm:pt>
    <dgm:pt modelId="{6256D444-972D-45FD-85A9-AC50BD3A97BE}" type="sibTrans" cxnId="{B4021C62-0AB9-41F8-8A89-F4421D31A8D1}">
      <dgm:prSet/>
      <dgm:spPr/>
      <dgm:t>
        <a:bodyPr/>
        <a:lstStyle/>
        <a:p>
          <a:endParaRPr lang="en-US"/>
        </a:p>
      </dgm:t>
    </dgm:pt>
    <dgm:pt modelId="{32E497EA-BF3A-4E5E-815D-BEEFF6E246C4}">
      <dgm:prSet phldrT="[Text]"/>
      <dgm:spPr/>
      <dgm:t>
        <a:bodyPr/>
        <a:lstStyle/>
        <a:p>
          <a:pPr algn="ctr"/>
          <a:r>
            <a:rPr lang="en-US" b="1" u="sng" dirty="0" smtClean="0"/>
            <a:t>METHODS:</a:t>
          </a:r>
          <a:endParaRPr lang="en-US" u="sng" dirty="0" smtClean="0"/>
        </a:p>
        <a:p>
          <a:pPr algn="l"/>
          <a:r>
            <a:rPr lang="en-US" u="none" dirty="0" smtClean="0"/>
            <a:t>PAY()                             PROMOTE()       RELEASE()     </a:t>
          </a:r>
        </a:p>
        <a:p>
          <a:pPr algn="l"/>
          <a:r>
            <a:rPr lang="en-US" u="none" dirty="0" smtClean="0"/>
            <a:t>WORK()                        </a:t>
          </a:r>
          <a:r>
            <a:rPr lang="en-US" u="none" smtClean="0"/>
            <a:t>DEMOTE() 	      ADD()</a:t>
          </a:r>
          <a:endParaRPr lang="en-US" u="none" dirty="0" smtClean="0"/>
        </a:p>
        <a:p>
          <a:pPr algn="l"/>
          <a:endParaRPr lang="en-US" u="none" dirty="0" smtClean="0"/>
        </a:p>
      </dgm:t>
    </dgm:pt>
    <dgm:pt modelId="{98FC2DA7-4906-4E30-B810-B0E17F544D99}" type="parTrans" cxnId="{18D58605-D885-49DB-8BE5-0F1830E03AE3}">
      <dgm:prSet/>
      <dgm:spPr/>
      <dgm:t>
        <a:bodyPr/>
        <a:lstStyle/>
        <a:p>
          <a:endParaRPr lang="en-US"/>
        </a:p>
      </dgm:t>
    </dgm:pt>
    <dgm:pt modelId="{E5766F7C-FB6C-4336-BF30-4B88547203D6}" type="sibTrans" cxnId="{18D58605-D885-49DB-8BE5-0F1830E03AE3}">
      <dgm:prSet/>
      <dgm:spPr/>
      <dgm:t>
        <a:bodyPr/>
        <a:lstStyle/>
        <a:p>
          <a:endParaRPr lang="en-US"/>
        </a:p>
      </dgm:t>
    </dgm:pt>
    <dgm:pt modelId="{1F75106C-D789-48C9-A3E8-D7FAAE96951C}" type="pres">
      <dgm:prSet presAssocID="{3E98F57D-91FE-492E-8B8E-E6CD5CB8485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6F43B1C-8F48-4A1B-8AD3-D5544AB221E6}" type="pres">
      <dgm:prSet presAssocID="{E6146A37-2DF2-4955-8AD6-93D3D9807F5E}" presName="root" presStyleCnt="0"/>
      <dgm:spPr/>
    </dgm:pt>
    <dgm:pt modelId="{057EB7E2-A86A-4C9E-A8E4-27E5B3169E85}" type="pres">
      <dgm:prSet presAssocID="{E6146A37-2DF2-4955-8AD6-93D3D9807F5E}" presName="rootComposite" presStyleCnt="0"/>
      <dgm:spPr/>
    </dgm:pt>
    <dgm:pt modelId="{F4B071FF-92FC-4263-B03D-6C49C368B38C}" type="pres">
      <dgm:prSet presAssocID="{E6146A37-2DF2-4955-8AD6-93D3D9807F5E}" presName="rootText" presStyleLbl="node1" presStyleIdx="0" presStyleCnt="1" custScaleX="100541" custLinFactX="-6034" custLinFactNeighborX="-100000" custLinFactNeighborY="5732"/>
      <dgm:spPr/>
      <dgm:t>
        <a:bodyPr/>
        <a:lstStyle/>
        <a:p>
          <a:endParaRPr lang="en-US"/>
        </a:p>
      </dgm:t>
    </dgm:pt>
    <dgm:pt modelId="{C4B93624-12A7-4A36-9C0B-F0D7FA7E0EF8}" type="pres">
      <dgm:prSet presAssocID="{E6146A37-2DF2-4955-8AD6-93D3D9807F5E}" presName="rootConnector" presStyleLbl="node1" presStyleIdx="0" presStyleCnt="1"/>
      <dgm:spPr/>
      <dgm:t>
        <a:bodyPr/>
        <a:lstStyle/>
        <a:p>
          <a:endParaRPr lang="en-US"/>
        </a:p>
      </dgm:t>
    </dgm:pt>
    <dgm:pt modelId="{FDEEB20C-A2D4-4C62-8718-25F58A9DAFC8}" type="pres">
      <dgm:prSet presAssocID="{E6146A37-2DF2-4955-8AD6-93D3D9807F5E}" presName="childShape" presStyleCnt="0"/>
      <dgm:spPr/>
    </dgm:pt>
    <dgm:pt modelId="{66040FEC-9292-4BB1-B8BD-D989B655517E}" type="pres">
      <dgm:prSet presAssocID="{110A09B4-6695-4797-86F1-2C47AC977BA9}" presName="Name13" presStyleLbl="parChTrans1D2" presStyleIdx="0" presStyleCnt="2"/>
      <dgm:spPr/>
      <dgm:t>
        <a:bodyPr/>
        <a:lstStyle/>
        <a:p>
          <a:endParaRPr lang="en-US"/>
        </a:p>
      </dgm:t>
    </dgm:pt>
    <dgm:pt modelId="{B4F908B1-9C5F-440E-BE90-6CA3CB8A4A30}" type="pres">
      <dgm:prSet presAssocID="{CEA4B0C8-9CCC-41F7-8A80-35D5F8A40E7F}" presName="childText" presStyleLbl="bgAcc1" presStyleIdx="0" presStyleCnt="2" custScaleX="378491" custLinFactNeighborY="-13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1ECD65-DE85-4A65-BE1F-C53BB00171C1}" type="pres">
      <dgm:prSet presAssocID="{98FC2DA7-4906-4E30-B810-B0E17F544D99}" presName="Name13" presStyleLbl="parChTrans1D2" presStyleIdx="1" presStyleCnt="2"/>
      <dgm:spPr/>
      <dgm:t>
        <a:bodyPr/>
        <a:lstStyle/>
        <a:p>
          <a:endParaRPr lang="en-US"/>
        </a:p>
      </dgm:t>
    </dgm:pt>
    <dgm:pt modelId="{AE4A8F1C-F519-49B2-9C28-3C6ED235E894}" type="pres">
      <dgm:prSet presAssocID="{32E497EA-BF3A-4E5E-815D-BEEFF6E246C4}" presName="childText" presStyleLbl="bgAcc1" presStyleIdx="1" presStyleCnt="2" custScaleX="2771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021C62-0AB9-41F8-8A89-F4421D31A8D1}" srcId="{E6146A37-2DF2-4955-8AD6-93D3D9807F5E}" destId="{CEA4B0C8-9CCC-41F7-8A80-35D5F8A40E7F}" srcOrd="0" destOrd="0" parTransId="{110A09B4-6695-4797-86F1-2C47AC977BA9}" sibTransId="{6256D444-972D-45FD-85A9-AC50BD3A97BE}"/>
    <dgm:cxn modelId="{CABB0154-A1EB-4996-9F40-08B951A4C11E}" type="presOf" srcId="{110A09B4-6695-4797-86F1-2C47AC977BA9}" destId="{66040FEC-9292-4BB1-B8BD-D989B655517E}" srcOrd="0" destOrd="0" presId="urn:microsoft.com/office/officeart/2005/8/layout/hierarchy3"/>
    <dgm:cxn modelId="{D87CD19C-1C2B-473E-88F6-958593184850}" type="presOf" srcId="{CEA4B0C8-9CCC-41F7-8A80-35D5F8A40E7F}" destId="{B4F908B1-9C5F-440E-BE90-6CA3CB8A4A30}" srcOrd="0" destOrd="0" presId="urn:microsoft.com/office/officeart/2005/8/layout/hierarchy3"/>
    <dgm:cxn modelId="{18D58605-D885-49DB-8BE5-0F1830E03AE3}" srcId="{E6146A37-2DF2-4955-8AD6-93D3D9807F5E}" destId="{32E497EA-BF3A-4E5E-815D-BEEFF6E246C4}" srcOrd="1" destOrd="0" parTransId="{98FC2DA7-4906-4E30-B810-B0E17F544D99}" sibTransId="{E5766F7C-FB6C-4336-BF30-4B88547203D6}"/>
    <dgm:cxn modelId="{F10A04CE-3E1E-4D14-A2D2-E31E5EABE92A}" type="presOf" srcId="{E6146A37-2DF2-4955-8AD6-93D3D9807F5E}" destId="{F4B071FF-92FC-4263-B03D-6C49C368B38C}" srcOrd="0" destOrd="0" presId="urn:microsoft.com/office/officeart/2005/8/layout/hierarchy3"/>
    <dgm:cxn modelId="{16C0547F-7057-4E45-8D06-35C68A3108B1}" srcId="{3E98F57D-91FE-492E-8B8E-E6CD5CB84857}" destId="{E6146A37-2DF2-4955-8AD6-93D3D9807F5E}" srcOrd="0" destOrd="0" parTransId="{8A21E8CF-6371-4D52-B2B8-C4D6EAB4D5EA}" sibTransId="{D5856BA6-15F5-461F-A7E3-ABF6A42E671F}"/>
    <dgm:cxn modelId="{3A180D35-5C7A-4D22-84F1-8C0EB0D038B4}" type="presOf" srcId="{3E98F57D-91FE-492E-8B8E-E6CD5CB84857}" destId="{1F75106C-D789-48C9-A3E8-D7FAAE96951C}" srcOrd="0" destOrd="0" presId="urn:microsoft.com/office/officeart/2005/8/layout/hierarchy3"/>
    <dgm:cxn modelId="{B40C95EA-8997-4396-959A-CC880AAE839B}" type="presOf" srcId="{32E497EA-BF3A-4E5E-815D-BEEFF6E246C4}" destId="{AE4A8F1C-F519-49B2-9C28-3C6ED235E894}" srcOrd="0" destOrd="0" presId="urn:microsoft.com/office/officeart/2005/8/layout/hierarchy3"/>
    <dgm:cxn modelId="{3DF0118C-F71D-4C42-9FB6-46E826762501}" type="presOf" srcId="{98FC2DA7-4906-4E30-B810-B0E17F544D99}" destId="{451ECD65-DE85-4A65-BE1F-C53BB00171C1}" srcOrd="0" destOrd="0" presId="urn:microsoft.com/office/officeart/2005/8/layout/hierarchy3"/>
    <dgm:cxn modelId="{1C466733-282C-49F1-9347-844679F21B47}" type="presOf" srcId="{E6146A37-2DF2-4955-8AD6-93D3D9807F5E}" destId="{C4B93624-12A7-4A36-9C0B-F0D7FA7E0EF8}" srcOrd="1" destOrd="0" presId="urn:microsoft.com/office/officeart/2005/8/layout/hierarchy3"/>
    <dgm:cxn modelId="{21653A88-5932-44D5-BA6F-53BBE367B115}" type="presParOf" srcId="{1F75106C-D789-48C9-A3E8-D7FAAE96951C}" destId="{D6F43B1C-8F48-4A1B-8AD3-D5544AB221E6}" srcOrd="0" destOrd="0" presId="urn:microsoft.com/office/officeart/2005/8/layout/hierarchy3"/>
    <dgm:cxn modelId="{2D709490-611C-41C5-8A3B-A660A1C3B428}" type="presParOf" srcId="{D6F43B1C-8F48-4A1B-8AD3-D5544AB221E6}" destId="{057EB7E2-A86A-4C9E-A8E4-27E5B3169E85}" srcOrd="0" destOrd="0" presId="urn:microsoft.com/office/officeart/2005/8/layout/hierarchy3"/>
    <dgm:cxn modelId="{9AC01F10-09EB-451D-9197-F0E380A678BF}" type="presParOf" srcId="{057EB7E2-A86A-4C9E-A8E4-27E5B3169E85}" destId="{F4B071FF-92FC-4263-B03D-6C49C368B38C}" srcOrd="0" destOrd="0" presId="urn:microsoft.com/office/officeart/2005/8/layout/hierarchy3"/>
    <dgm:cxn modelId="{CB112079-6448-4558-B47E-6657D361A92E}" type="presParOf" srcId="{057EB7E2-A86A-4C9E-A8E4-27E5B3169E85}" destId="{C4B93624-12A7-4A36-9C0B-F0D7FA7E0EF8}" srcOrd="1" destOrd="0" presId="urn:microsoft.com/office/officeart/2005/8/layout/hierarchy3"/>
    <dgm:cxn modelId="{C61BBD52-BA81-4687-9FB4-1862A4D54E32}" type="presParOf" srcId="{D6F43B1C-8F48-4A1B-8AD3-D5544AB221E6}" destId="{FDEEB20C-A2D4-4C62-8718-25F58A9DAFC8}" srcOrd="1" destOrd="0" presId="urn:microsoft.com/office/officeart/2005/8/layout/hierarchy3"/>
    <dgm:cxn modelId="{FCC0459D-3999-45CD-8C6A-07928772A063}" type="presParOf" srcId="{FDEEB20C-A2D4-4C62-8718-25F58A9DAFC8}" destId="{66040FEC-9292-4BB1-B8BD-D989B655517E}" srcOrd="0" destOrd="0" presId="urn:microsoft.com/office/officeart/2005/8/layout/hierarchy3"/>
    <dgm:cxn modelId="{98FBC350-E687-4BDC-AC53-F500AFFA4ADB}" type="presParOf" srcId="{FDEEB20C-A2D4-4C62-8718-25F58A9DAFC8}" destId="{B4F908B1-9C5F-440E-BE90-6CA3CB8A4A30}" srcOrd="1" destOrd="0" presId="urn:microsoft.com/office/officeart/2005/8/layout/hierarchy3"/>
    <dgm:cxn modelId="{A897DF5E-8163-4814-AA2C-95590A905C82}" type="presParOf" srcId="{FDEEB20C-A2D4-4C62-8718-25F58A9DAFC8}" destId="{451ECD65-DE85-4A65-BE1F-C53BB00171C1}" srcOrd="2" destOrd="0" presId="urn:microsoft.com/office/officeart/2005/8/layout/hierarchy3"/>
    <dgm:cxn modelId="{7D7F2988-FBA6-4CC4-989E-E28BE398B7C7}" type="presParOf" srcId="{FDEEB20C-A2D4-4C62-8718-25F58A9DAFC8}" destId="{AE4A8F1C-F519-49B2-9C28-3C6ED235E894}" srcOrd="3" destOrd="0" presId="urn:microsoft.com/office/officeart/2005/8/layout/hierarchy3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98F57D-91FE-492E-8B8E-E6CD5CB84857}" type="doc">
      <dgm:prSet loTypeId="urn:microsoft.com/office/officeart/2005/8/layout/hierarchy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146A37-2DF2-4955-8AD6-93D3D9807F5E}">
      <dgm:prSet phldrT="[Text]"/>
      <dgm:spPr/>
      <dgm:t>
        <a:bodyPr/>
        <a:lstStyle/>
        <a:p>
          <a:r>
            <a:rPr lang="en-US" dirty="0" smtClean="0"/>
            <a:t>TOURIST</a:t>
          </a:r>
          <a:endParaRPr lang="en-US" dirty="0"/>
        </a:p>
      </dgm:t>
    </dgm:pt>
    <dgm:pt modelId="{8A21E8CF-6371-4D52-B2B8-C4D6EAB4D5EA}" type="parTrans" cxnId="{16C0547F-7057-4E45-8D06-35C68A3108B1}">
      <dgm:prSet/>
      <dgm:spPr/>
      <dgm:t>
        <a:bodyPr/>
        <a:lstStyle/>
        <a:p>
          <a:endParaRPr lang="en-US"/>
        </a:p>
      </dgm:t>
    </dgm:pt>
    <dgm:pt modelId="{D5856BA6-15F5-461F-A7E3-ABF6A42E671F}" type="sibTrans" cxnId="{16C0547F-7057-4E45-8D06-35C68A3108B1}">
      <dgm:prSet/>
      <dgm:spPr/>
      <dgm:t>
        <a:bodyPr/>
        <a:lstStyle/>
        <a:p>
          <a:endParaRPr lang="en-US"/>
        </a:p>
      </dgm:t>
    </dgm:pt>
    <dgm:pt modelId="{CEA4B0C8-9CCC-41F7-8A80-35D5F8A40E7F}">
      <dgm:prSet phldrT="[Text]"/>
      <dgm:spPr/>
      <dgm:t>
        <a:bodyPr/>
        <a:lstStyle/>
        <a:p>
          <a:pPr algn="ctr"/>
          <a:r>
            <a:rPr lang="en-US" b="1" u="sng" dirty="0" smtClean="0"/>
            <a:t>ATTRIBUTES:</a:t>
          </a:r>
        </a:p>
        <a:p>
          <a:pPr algn="l"/>
          <a:r>
            <a:rPr lang="en-US" dirty="0" smtClean="0"/>
            <a:t>NAME   	       DATE	     	LOCATION(ADDRESS)       </a:t>
          </a:r>
        </a:p>
        <a:p>
          <a:pPr algn="l"/>
          <a:r>
            <a:rPr lang="en-US" dirty="0" smtClean="0"/>
            <a:t>ID NUMBER	GENDER		AGE	STATUS         AMOUNT</a:t>
          </a:r>
        </a:p>
        <a:p>
          <a:pPr algn="l"/>
          <a:r>
            <a:rPr lang="en-US" dirty="0" smtClean="0"/>
            <a:t>        </a:t>
          </a:r>
          <a:endParaRPr lang="en-US" dirty="0"/>
        </a:p>
      </dgm:t>
    </dgm:pt>
    <dgm:pt modelId="{110A09B4-6695-4797-86F1-2C47AC977BA9}" type="parTrans" cxnId="{B4021C62-0AB9-41F8-8A89-F4421D31A8D1}">
      <dgm:prSet/>
      <dgm:spPr/>
      <dgm:t>
        <a:bodyPr/>
        <a:lstStyle/>
        <a:p>
          <a:endParaRPr lang="en-US"/>
        </a:p>
      </dgm:t>
    </dgm:pt>
    <dgm:pt modelId="{6256D444-972D-45FD-85A9-AC50BD3A97BE}" type="sibTrans" cxnId="{B4021C62-0AB9-41F8-8A89-F4421D31A8D1}">
      <dgm:prSet/>
      <dgm:spPr/>
      <dgm:t>
        <a:bodyPr/>
        <a:lstStyle/>
        <a:p>
          <a:endParaRPr lang="en-US"/>
        </a:p>
      </dgm:t>
    </dgm:pt>
    <dgm:pt modelId="{32E497EA-BF3A-4E5E-815D-BEEFF6E246C4}">
      <dgm:prSet phldrT="[Text]"/>
      <dgm:spPr/>
      <dgm:t>
        <a:bodyPr/>
        <a:lstStyle/>
        <a:p>
          <a:pPr algn="ctr"/>
          <a:r>
            <a:rPr lang="en-US" b="1" u="sng" dirty="0" smtClean="0"/>
            <a:t>METHODS:</a:t>
          </a:r>
          <a:endParaRPr lang="en-US" u="sng" dirty="0" smtClean="0"/>
        </a:p>
        <a:p>
          <a:pPr algn="l"/>
          <a:r>
            <a:rPr lang="en-US" u="none" dirty="0" smtClean="0"/>
            <a:t>RELEASE()             CHARGE()    </a:t>
          </a:r>
        </a:p>
        <a:p>
          <a:pPr algn="l"/>
          <a:r>
            <a:rPr lang="en-US" u="none" dirty="0" smtClean="0"/>
            <a:t>ADD()                    </a:t>
          </a:r>
        </a:p>
      </dgm:t>
    </dgm:pt>
    <dgm:pt modelId="{98FC2DA7-4906-4E30-B810-B0E17F544D99}" type="parTrans" cxnId="{18D58605-D885-49DB-8BE5-0F1830E03AE3}">
      <dgm:prSet/>
      <dgm:spPr/>
      <dgm:t>
        <a:bodyPr/>
        <a:lstStyle/>
        <a:p>
          <a:endParaRPr lang="en-US"/>
        </a:p>
      </dgm:t>
    </dgm:pt>
    <dgm:pt modelId="{E5766F7C-FB6C-4336-BF30-4B88547203D6}" type="sibTrans" cxnId="{18D58605-D885-49DB-8BE5-0F1830E03AE3}">
      <dgm:prSet/>
      <dgm:spPr/>
      <dgm:t>
        <a:bodyPr/>
        <a:lstStyle/>
        <a:p>
          <a:endParaRPr lang="en-US"/>
        </a:p>
      </dgm:t>
    </dgm:pt>
    <dgm:pt modelId="{1F75106C-D789-48C9-A3E8-D7FAAE96951C}" type="pres">
      <dgm:prSet presAssocID="{3E98F57D-91FE-492E-8B8E-E6CD5CB8485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6F43B1C-8F48-4A1B-8AD3-D5544AB221E6}" type="pres">
      <dgm:prSet presAssocID="{E6146A37-2DF2-4955-8AD6-93D3D9807F5E}" presName="root" presStyleCnt="0"/>
      <dgm:spPr/>
    </dgm:pt>
    <dgm:pt modelId="{057EB7E2-A86A-4C9E-A8E4-27E5B3169E85}" type="pres">
      <dgm:prSet presAssocID="{E6146A37-2DF2-4955-8AD6-93D3D9807F5E}" presName="rootComposite" presStyleCnt="0"/>
      <dgm:spPr/>
    </dgm:pt>
    <dgm:pt modelId="{F4B071FF-92FC-4263-B03D-6C49C368B38C}" type="pres">
      <dgm:prSet presAssocID="{E6146A37-2DF2-4955-8AD6-93D3D9807F5E}" presName="rootText" presStyleLbl="node1" presStyleIdx="0" presStyleCnt="1" custScaleX="100541" custLinFactX="-6034" custLinFactNeighborX="-100000" custLinFactNeighborY="5732"/>
      <dgm:spPr/>
      <dgm:t>
        <a:bodyPr/>
        <a:lstStyle/>
        <a:p>
          <a:endParaRPr lang="en-US"/>
        </a:p>
      </dgm:t>
    </dgm:pt>
    <dgm:pt modelId="{C4B93624-12A7-4A36-9C0B-F0D7FA7E0EF8}" type="pres">
      <dgm:prSet presAssocID="{E6146A37-2DF2-4955-8AD6-93D3D9807F5E}" presName="rootConnector" presStyleLbl="node1" presStyleIdx="0" presStyleCnt="1"/>
      <dgm:spPr/>
      <dgm:t>
        <a:bodyPr/>
        <a:lstStyle/>
        <a:p>
          <a:endParaRPr lang="en-US"/>
        </a:p>
      </dgm:t>
    </dgm:pt>
    <dgm:pt modelId="{FDEEB20C-A2D4-4C62-8718-25F58A9DAFC8}" type="pres">
      <dgm:prSet presAssocID="{E6146A37-2DF2-4955-8AD6-93D3D9807F5E}" presName="childShape" presStyleCnt="0"/>
      <dgm:spPr/>
    </dgm:pt>
    <dgm:pt modelId="{66040FEC-9292-4BB1-B8BD-D989B655517E}" type="pres">
      <dgm:prSet presAssocID="{110A09B4-6695-4797-86F1-2C47AC977BA9}" presName="Name13" presStyleLbl="parChTrans1D2" presStyleIdx="0" presStyleCnt="2"/>
      <dgm:spPr/>
      <dgm:t>
        <a:bodyPr/>
        <a:lstStyle/>
        <a:p>
          <a:endParaRPr lang="en-US"/>
        </a:p>
      </dgm:t>
    </dgm:pt>
    <dgm:pt modelId="{B4F908B1-9C5F-440E-BE90-6CA3CB8A4A30}" type="pres">
      <dgm:prSet presAssocID="{CEA4B0C8-9CCC-41F7-8A80-35D5F8A40E7F}" presName="childText" presStyleLbl="bgAcc1" presStyleIdx="0" presStyleCnt="2" custScaleX="378491" custLinFactNeighborX="-2782" custLinFactNeighborY="-2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1ECD65-DE85-4A65-BE1F-C53BB00171C1}" type="pres">
      <dgm:prSet presAssocID="{98FC2DA7-4906-4E30-B810-B0E17F544D99}" presName="Name13" presStyleLbl="parChTrans1D2" presStyleIdx="1" presStyleCnt="2"/>
      <dgm:spPr/>
      <dgm:t>
        <a:bodyPr/>
        <a:lstStyle/>
        <a:p>
          <a:endParaRPr lang="en-US"/>
        </a:p>
      </dgm:t>
    </dgm:pt>
    <dgm:pt modelId="{AE4A8F1C-F519-49B2-9C28-3C6ED235E894}" type="pres">
      <dgm:prSet presAssocID="{32E497EA-BF3A-4E5E-815D-BEEFF6E246C4}" presName="childText" presStyleLbl="bgAcc1" presStyleIdx="1" presStyleCnt="2" custScaleX="2771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021C62-0AB9-41F8-8A89-F4421D31A8D1}" srcId="{E6146A37-2DF2-4955-8AD6-93D3D9807F5E}" destId="{CEA4B0C8-9CCC-41F7-8A80-35D5F8A40E7F}" srcOrd="0" destOrd="0" parTransId="{110A09B4-6695-4797-86F1-2C47AC977BA9}" sibTransId="{6256D444-972D-45FD-85A9-AC50BD3A97BE}"/>
    <dgm:cxn modelId="{1358BF64-9EA3-458F-935D-FA694B104F4A}" type="presOf" srcId="{98FC2DA7-4906-4E30-B810-B0E17F544D99}" destId="{451ECD65-DE85-4A65-BE1F-C53BB00171C1}" srcOrd="0" destOrd="0" presId="urn:microsoft.com/office/officeart/2005/8/layout/hierarchy3"/>
    <dgm:cxn modelId="{072694C8-AC53-4CDC-848B-47AD54DF5651}" type="presOf" srcId="{32E497EA-BF3A-4E5E-815D-BEEFF6E246C4}" destId="{AE4A8F1C-F519-49B2-9C28-3C6ED235E894}" srcOrd="0" destOrd="0" presId="urn:microsoft.com/office/officeart/2005/8/layout/hierarchy3"/>
    <dgm:cxn modelId="{18D58605-D885-49DB-8BE5-0F1830E03AE3}" srcId="{E6146A37-2DF2-4955-8AD6-93D3D9807F5E}" destId="{32E497EA-BF3A-4E5E-815D-BEEFF6E246C4}" srcOrd="1" destOrd="0" parTransId="{98FC2DA7-4906-4E30-B810-B0E17F544D99}" sibTransId="{E5766F7C-FB6C-4336-BF30-4B88547203D6}"/>
    <dgm:cxn modelId="{16C0547F-7057-4E45-8D06-35C68A3108B1}" srcId="{3E98F57D-91FE-492E-8B8E-E6CD5CB84857}" destId="{E6146A37-2DF2-4955-8AD6-93D3D9807F5E}" srcOrd="0" destOrd="0" parTransId="{8A21E8CF-6371-4D52-B2B8-C4D6EAB4D5EA}" sibTransId="{D5856BA6-15F5-461F-A7E3-ABF6A42E671F}"/>
    <dgm:cxn modelId="{0F49E36C-4533-41E9-8DA3-8A157C87904B}" type="presOf" srcId="{110A09B4-6695-4797-86F1-2C47AC977BA9}" destId="{66040FEC-9292-4BB1-B8BD-D989B655517E}" srcOrd="0" destOrd="0" presId="urn:microsoft.com/office/officeart/2005/8/layout/hierarchy3"/>
    <dgm:cxn modelId="{2BCA4BEB-7753-4B99-AA18-94BE1A5E148C}" type="presOf" srcId="{3E98F57D-91FE-492E-8B8E-E6CD5CB84857}" destId="{1F75106C-D789-48C9-A3E8-D7FAAE96951C}" srcOrd="0" destOrd="0" presId="urn:microsoft.com/office/officeart/2005/8/layout/hierarchy3"/>
    <dgm:cxn modelId="{C4C7FCB3-2CAB-4ECA-B3D7-ECA40604001C}" type="presOf" srcId="{CEA4B0C8-9CCC-41F7-8A80-35D5F8A40E7F}" destId="{B4F908B1-9C5F-440E-BE90-6CA3CB8A4A30}" srcOrd="0" destOrd="0" presId="urn:microsoft.com/office/officeart/2005/8/layout/hierarchy3"/>
    <dgm:cxn modelId="{90687036-ED9B-424D-A774-719703F22056}" type="presOf" srcId="{E6146A37-2DF2-4955-8AD6-93D3D9807F5E}" destId="{F4B071FF-92FC-4263-B03D-6C49C368B38C}" srcOrd="0" destOrd="0" presId="urn:microsoft.com/office/officeart/2005/8/layout/hierarchy3"/>
    <dgm:cxn modelId="{98191CB4-7E75-48BA-AF76-462EC7664A22}" type="presOf" srcId="{E6146A37-2DF2-4955-8AD6-93D3D9807F5E}" destId="{C4B93624-12A7-4A36-9C0B-F0D7FA7E0EF8}" srcOrd="1" destOrd="0" presId="urn:microsoft.com/office/officeart/2005/8/layout/hierarchy3"/>
    <dgm:cxn modelId="{342D0AC2-2F42-42A3-949A-CB2F73F503B6}" type="presParOf" srcId="{1F75106C-D789-48C9-A3E8-D7FAAE96951C}" destId="{D6F43B1C-8F48-4A1B-8AD3-D5544AB221E6}" srcOrd="0" destOrd="0" presId="urn:microsoft.com/office/officeart/2005/8/layout/hierarchy3"/>
    <dgm:cxn modelId="{9BB05D2A-022E-40CB-A423-2774F65E380F}" type="presParOf" srcId="{D6F43B1C-8F48-4A1B-8AD3-D5544AB221E6}" destId="{057EB7E2-A86A-4C9E-A8E4-27E5B3169E85}" srcOrd="0" destOrd="0" presId="urn:microsoft.com/office/officeart/2005/8/layout/hierarchy3"/>
    <dgm:cxn modelId="{9B281352-8AFF-4FB9-8E17-AF6B63E4785C}" type="presParOf" srcId="{057EB7E2-A86A-4C9E-A8E4-27E5B3169E85}" destId="{F4B071FF-92FC-4263-B03D-6C49C368B38C}" srcOrd="0" destOrd="0" presId="urn:microsoft.com/office/officeart/2005/8/layout/hierarchy3"/>
    <dgm:cxn modelId="{730A9761-412F-42F2-9EBE-38A9E7E5E3B5}" type="presParOf" srcId="{057EB7E2-A86A-4C9E-A8E4-27E5B3169E85}" destId="{C4B93624-12A7-4A36-9C0B-F0D7FA7E0EF8}" srcOrd="1" destOrd="0" presId="urn:microsoft.com/office/officeart/2005/8/layout/hierarchy3"/>
    <dgm:cxn modelId="{7A6AB210-51AD-47DB-820A-FB317040B363}" type="presParOf" srcId="{D6F43B1C-8F48-4A1B-8AD3-D5544AB221E6}" destId="{FDEEB20C-A2D4-4C62-8718-25F58A9DAFC8}" srcOrd="1" destOrd="0" presId="urn:microsoft.com/office/officeart/2005/8/layout/hierarchy3"/>
    <dgm:cxn modelId="{CC0974A9-3CA7-4DBB-9FEA-0477CEA372CD}" type="presParOf" srcId="{FDEEB20C-A2D4-4C62-8718-25F58A9DAFC8}" destId="{66040FEC-9292-4BB1-B8BD-D989B655517E}" srcOrd="0" destOrd="0" presId="urn:microsoft.com/office/officeart/2005/8/layout/hierarchy3"/>
    <dgm:cxn modelId="{228CC9DD-823F-42B4-8906-FA90EF10C12B}" type="presParOf" srcId="{FDEEB20C-A2D4-4C62-8718-25F58A9DAFC8}" destId="{B4F908B1-9C5F-440E-BE90-6CA3CB8A4A30}" srcOrd="1" destOrd="0" presId="urn:microsoft.com/office/officeart/2005/8/layout/hierarchy3"/>
    <dgm:cxn modelId="{0B727BCB-2839-436E-A68E-D41F09484DC4}" type="presParOf" srcId="{FDEEB20C-A2D4-4C62-8718-25F58A9DAFC8}" destId="{451ECD65-DE85-4A65-BE1F-C53BB00171C1}" srcOrd="2" destOrd="0" presId="urn:microsoft.com/office/officeart/2005/8/layout/hierarchy3"/>
    <dgm:cxn modelId="{9C5321E9-90FE-4735-B969-32C6DED697D9}" type="presParOf" srcId="{FDEEB20C-A2D4-4C62-8718-25F58A9DAFC8}" destId="{AE4A8F1C-F519-49B2-9C28-3C6ED235E894}" srcOrd="3" destOrd="0" presId="urn:microsoft.com/office/officeart/2005/8/layout/hierarchy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5B97-8599-472E-837F-7F0FA23D2D40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9153-684D-4C85-842B-E8CE41BDE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5B97-8599-472E-837F-7F0FA23D2D40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9153-684D-4C85-842B-E8CE41BDE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5B97-8599-472E-837F-7F0FA23D2D40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9153-684D-4C85-842B-E8CE41BDE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5B97-8599-472E-837F-7F0FA23D2D40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9153-684D-4C85-842B-E8CE41BDE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5B97-8599-472E-837F-7F0FA23D2D40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9153-684D-4C85-842B-E8CE41BDE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5B97-8599-472E-837F-7F0FA23D2D40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9153-684D-4C85-842B-E8CE41BDE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5B97-8599-472E-837F-7F0FA23D2D40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9153-684D-4C85-842B-E8CE41BDE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5B97-8599-472E-837F-7F0FA23D2D40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9153-684D-4C85-842B-E8CE41BDE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5B97-8599-472E-837F-7F0FA23D2D40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9153-684D-4C85-842B-E8CE41BDE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5B97-8599-472E-837F-7F0FA23D2D40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9153-684D-4C85-842B-E8CE41BDE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5B97-8599-472E-837F-7F0FA23D2D40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9153-684D-4C85-842B-E8CE41BDE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45B97-8599-472E-837F-7F0FA23D2D40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9153-684D-4C85-842B-E8CE41BDE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 HIERACHY</a:t>
            </a:r>
            <a:endParaRPr lang="en-US" dirty="0"/>
          </a:p>
        </p:txBody>
      </p:sp>
      <p:graphicFrame>
        <p:nvGraphicFramePr>
          <p:cNvPr id="54" name="Content Placeholder 5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6" name="Straight Connector 55"/>
          <p:cNvCxnSpPr/>
          <p:nvPr/>
        </p:nvCxnSpPr>
        <p:spPr>
          <a:xfrm flipV="1">
            <a:off x="1905000" y="2286000"/>
            <a:ext cx="1143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 flipH="1" flipV="1">
            <a:off x="1066800" y="4114800"/>
            <a:ext cx="1219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 flipV="1">
            <a:off x="2628900" y="4000500"/>
            <a:ext cx="1066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810000" y="3810000"/>
            <a:ext cx="10668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16200000" flipV="1">
            <a:off x="4229100" y="2552700"/>
            <a:ext cx="1066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6200000" flipV="1">
            <a:off x="6438900" y="4076700"/>
            <a:ext cx="609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CLASS ZOO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CLASS HUMAN(ZOO)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CHILD CLASS ANIMAL(STRUCTURE, HUMAN)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CHILD CLASS STAFF( HUMAN, STRUCTURE)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CLASS TOURIST(HUMANS)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110</Words>
  <Application>Microsoft Office PowerPoint</Application>
  <PresentationFormat>On-screen Show (4:3)</PresentationFormat>
  <Paragraphs>58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ZOO HIERACHY</vt:lpstr>
      <vt:lpstr>SUPER CLASS ZOO</vt:lpstr>
      <vt:lpstr>CLASS STRUCTURE</vt:lpstr>
      <vt:lpstr>CHILD CLASS HUMAN(ZOO)</vt:lpstr>
      <vt:lpstr>CHILD CLASS ANIMAL(STRUCTURE, HUMAN)</vt:lpstr>
      <vt:lpstr>CHILD CLASS STAFF( HUMAN, STRUCTURE)</vt:lpstr>
      <vt:lpstr> CLASS TOURIST(HUMANS)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ARGON</dc:creator>
  <cp:lastModifiedBy>ARGON</cp:lastModifiedBy>
  <cp:revision>15</cp:revision>
  <dcterms:created xsi:type="dcterms:W3CDTF">2012-06-29T04:28:44Z</dcterms:created>
  <dcterms:modified xsi:type="dcterms:W3CDTF">2012-06-29T09:38:15Z</dcterms:modified>
</cp:coreProperties>
</file>