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22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latin typeface="함초롬돋움" pitchFamily="18" charset="-127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6372200" y="293022"/>
            <a:ext cx="2554962" cy="1719073"/>
            <a:chOff x="1979712" y="278511"/>
            <a:chExt cx="2554962" cy="1719073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7992" y="278511"/>
              <a:ext cx="1196682" cy="1719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278511"/>
              <a:ext cx="1358280" cy="1719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92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93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20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90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53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05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88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60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1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15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18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6A7FE-DFA3-47E9-9D9C-4A9F7E4F7FA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5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함초롬돋움" pitchFamily="18" charset="-127"/>
          <a:ea typeface="함초롬돋움" pitchFamily="18" charset="-127"/>
          <a:cs typeface="함초롬돋움" pitchFamily="18" charset="-127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함초롬돋움" pitchFamily="18" charset="-127"/>
          <a:ea typeface="함초롬돋움" pitchFamily="18" charset="-127"/>
          <a:cs typeface="함초롬돋움" pitchFamily="18" charset="-127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함초롬돋움" pitchFamily="18" charset="-127"/>
          <a:ea typeface="함초롬돋움" pitchFamily="18" charset="-127"/>
          <a:cs typeface="함초롬돋움" pitchFamily="18" charset="-127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함초롬돋움" pitchFamily="18" charset="-127"/>
          <a:ea typeface="함초롬돋움" pitchFamily="18" charset="-127"/>
          <a:cs typeface="함초롬돋움" pitchFamily="18" charset="-127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함초롬돋움" pitchFamily="18" charset="-127"/>
          <a:ea typeface="함초롬돋움" pitchFamily="18" charset="-127"/>
          <a:cs typeface="함초롬돋움" pitchFamily="18" charset="-127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함초롬돋움" pitchFamily="18" charset="-127"/>
          <a:ea typeface="함초롬돋움" pitchFamily="18" charset="-127"/>
          <a:cs typeface="함초롬돋움" pitchFamily="18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RotisSansSerif" pitchFamily="2" charset="0"/>
              </a:rPr>
              <a:t>의학연구혁신센터</a:t>
            </a:r>
            <a:r>
              <a:rPr lang="en-US" altLang="ko-KR" dirty="0" smtClean="0">
                <a:latin typeface="RotisSansSerif" pitchFamily="2" charset="0"/>
              </a:rPr>
              <a:t/>
            </a:r>
            <a:br>
              <a:rPr lang="en-US" altLang="ko-KR" dirty="0" smtClean="0">
                <a:latin typeface="RotisSansSerif" pitchFamily="2" charset="0"/>
              </a:rPr>
            </a:br>
            <a:r>
              <a:rPr lang="ko-KR" altLang="en-US" dirty="0" smtClean="0">
                <a:latin typeface="RotisSansSerif" pitchFamily="2" charset="0"/>
              </a:rPr>
              <a:t>회의실 예약 시스템</a:t>
            </a:r>
            <a:endParaRPr lang="ko-KR" altLang="en-US" dirty="0">
              <a:latin typeface="RotisSansSerif" pitchFamily="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RotisSansSerif" pitchFamily="2" charset="0"/>
              </a:rPr>
              <a:t>김영호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  <a:latin typeface="RotisSansSerif" pitchFamily="2" charset="0"/>
            </a:endParaRPr>
          </a:p>
          <a:p>
            <a:pPr lvl="0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RotisSansSerif" pitchFamily="2" charset="0"/>
              </a:rPr>
              <a:t>Medical Engineering Dept.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RotisSansSerif" pitchFamily="2" charset="0"/>
            </a:endParaRPr>
          </a:p>
          <a:p>
            <a:pPr lvl="0"/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RotisSansSerif" pitchFamily="2" charset="0"/>
              </a:rPr>
              <a:t>argonaise@gmail.com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RotisSansSerif" pitchFamily="2" charset="0"/>
            </a:endParaRPr>
          </a:p>
          <a:p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RotisSansSeri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회의실 예약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12</a:t>
            </a:r>
            <a:r>
              <a:rPr lang="ko-KR" altLang="en-US" dirty="0" smtClean="0"/>
              <a:t>개 회의실을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터치스크린 단말기로 회의실 앞에서 예약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교수님 명의로 등록</a:t>
            </a:r>
            <a:endParaRPr lang="en-US" altLang="ko-KR" dirty="0"/>
          </a:p>
          <a:p>
            <a:pPr lvl="2"/>
            <a:r>
              <a:rPr lang="ko-KR" altLang="en-US" dirty="0" smtClean="0"/>
              <a:t>교수님 성함 및 </a:t>
            </a:r>
            <a:r>
              <a:rPr lang="ko-KR" altLang="en-US" dirty="0" err="1" smtClean="0"/>
              <a:t>사번</a:t>
            </a:r>
            <a:r>
              <a:rPr lang="ko-KR" altLang="en-US" dirty="0" smtClean="0"/>
              <a:t> 입력</a:t>
            </a:r>
            <a:endParaRPr lang="en-US" altLang="ko-KR" dirty="0"/>
          </a:p>
          <a:p>
            <a:pPr lvl="1"/>
            <a:r>
              <a:rPr lang="en-US" altLang="ko-KR" dirty="0" smtClean="0"/>
              <a:t>30</a:t>
            </a:r>
            <a:r>
              <a:rPr lang="ko-KR" altLang="en-US" dirty="0" smtClean="0"/>
              <a:t>분 단위 예약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시간까지 가능</a:t>
            </a:r>
            <a:endParaRPr lang="en-US" altLang="ko-KR" dirty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시간 이상 필요한 경우 전화예약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회의실 이용 시작 및 종료 시 버튼을 눌러 확인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회의실 </a:t>
            </a:r>
            <a:r>
              <a:rPr lang="ko-KR" altLang="en-US" dirty="0" err="1" smtClean="0"/>
              <a:t>미이용자</a:t>
            </a:r>
            <a:r>
              <a:rPr lang="ko-KR" altLang="en-US" dirty="0" smtClean="0"/>
              <a:t> 구별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개월 내 반복예약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92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하드웨어 구성도</a:t>
            </a:r>
            <a:endParaRPr lang="ko-KR" altLang="en-US" dirty="0"/>
          </a:p>
        </p:txBody>
      </p:sp>
      <p:pic>
        <p:nvPicPr>
          <p:cNvPr id="1026" name="Picture 2" descr="https://c1.staticflickr.com/3/2076/2073251107_1d68d607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09" y="1316532"/>
            <a:ext cx="1063724" cy="106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1.staticflickr.com/3/2076/2073251107_1d68d607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18078"/>
            <a:ext cx="1063724" cy="106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06642"/>
            <a:ext cx="1286272" cy="128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4.iconfinder.com/data/icons/VISTA/computer_gadgets/png/400/desktop_compu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25" y="2418916"/>
            <a:ext cx="1265783" cy="126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oxygen-icons.org/oxygen/256/Devices-network-wireles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623" y="2622666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꺾인 연결선 5"/>
          <p:cNvCxnSpPr>
            <a:stCxn id="1032" idx="2"/>
            <a:endCxn id="1028" idx="2"/>
          </p:cNvCxnSpPr>
          <p:nvPr/>
        </p:nvCxnSpPr>
        <p:spPr>
          <a:xfrm rot="16200000" flipH="1">
            <a:off x="4105929" y="2799731"/>
            <a:ext cx="12700" cy="1786365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028" idx="3"/>
            <a:endCxn id="1030" idx="1"/>
          </p:cNvCxnSpPr>
          <p:nvPr/>
        </p:nvCxnSpPr>
        <p:spPr>
          <a:xfrm>
            <a:off x="5642248" y="3049778"/>
            <a:ext cx="1336377" cy="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icdn.pro/images/en/n/e/network-signals-wi-fi-wireless-icone-8286-1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075052" y="2167635"/>
            <a:ext cx="643136" cy="64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://icdn.pro/images/en/n/e/network-signals-wi-fi-wireless-icone-8286-1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2075053" y="3532094"/>
            <a:ext cx="643136" cy="64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037253" y="4644101"/>
            <a:ext cx="2398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회의실 앞</a:t>
            </a:r>
            <a:endParaRPr lang="en-US" altLang="ko-KR" sz="1200" dirty="0" smtClean="0"/>
          </a:p>
          <a:p>
            <a:r>
              <a:rPr lang="en-US" altLang="ko-KR" sz="1200" dirty="0" smtClean="0"/>
              <a:t>Tablet </a:t>
            </a:r>
            <a:r>
              <a:rPr lang="ko-KR" altLang="en-US" sz="1200" dirty="0" smtClean="0"/>
              <a:t>단말기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철제 케이스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벽 고정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063008" y="19694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4528" y="292702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SNUH_WIFI_1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88224" y="19694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관리자 컴퓨터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77519" y="401807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병원망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172.16.x.x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673" y="5157192"/>
            <a:ext cx="757180" cy="8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구성도</a:t>
            </a:r>
            <a:endParaRPr lang="ko-KR" altLang="en-US" dirty="0"/>
          </a:p>
        </p:txBody>
      </p:sp>
      <p:sp>
        <p:nvSpPr>
          <p:cNvPr id="3" name="순서도: 자기 디스크 2"/>
          <p:cNvSpPr/>
          <p:nvPr/>
        </p:nvSpPr>
        <p:spPr>
          <a:xfrm>
            <a:off x="3913177" y="4269328"/>
            <a:ext cx="1727371" cy="1462869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Backend</a:t>
            </a:r>
          </a:p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5" name="한쪽 모서리는 잘리고 다른 쪽 모서리는 둥근 사각형 4"/>
          <p:cNvSpPr/>
          <p:nvPr/>
        </p:nvSpPr>
        <p:spPr>
          <a:xfrm>
            <a:off x="3916456" y="2491838"/>
            <a:ext cx="1724093" cy="1224136"/>
          </a:xfrm>
          <a:prstGeom prst="snip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Server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827584" y="2276872"/>
            <a:ext cx="2105000" cy="2606306"/>
            <a:chOff x="611560" y="1649358"/>
            <a:chExt cx="2105000" cy="2032992"/>
          </a:xfrm>
        </p:grpSpPr>
        <p:sp>
          <p:nvSpPr>
            <p:cNvPr id="7" name="모서리가 접힌 도형 6"/>
            <p:cNvSpPr/>
            <p:nvPr/>
          </p:nvSpPr>
          <p:spPr>
            <a:xfrm>
              <a:off x="611560" y="1649358"/>
              <a:ext cx="1800200" cy="1728192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접힌 도형 7"/>
            <p:cNvSpPr/>
            <p:nvPr/>
          </p:nvSpPr>
          <p:spPr>
            <a:xfrm>
              <a:off x="763960" y="1801758"/>
              <a:ext cx="1800200" cy="1728192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접힌 도형 8"/>
            <p:cNvSpPr/>
            <p:nvPr/>
          </p:nvSpPr>
          <p:spPr>
            <a:xfrm>
              <a:off x="916360" y="1954158"/>
              <a:ext cx="1800200" cy="1728192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FFFF00"/>
                  </a:solidFill>
                </a:rPr>
                <a:t>Mobile Web Page</a:t>
              </a:r>
              <a:br>
                <a:rPr lang="en-US" altLang="ko-KR" sz="1200" b="1" dirty="0" smtClean="0">
                  <a:solidFill>
                    <a:srgbClr val="FFFF00"/>
                  </a:solidFill>
                </a:rPr>
              </a:br>
              <a:r>
                <a:rPr lang="en-US" altLang="ko-KR" sz="1200" b="1" dirty="0" smtClean="0">
                  <a:solidFill>
                    <a:srgbClr val="FFFF00"/>
                  </a:solidFill>
                </a:rPr>
                <a:t>on Tablet</a:t>
              </a:r>
            </a:p>
            <a:p>
              <a:pPr algn="ctr"/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예약 현황 보기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Dashboard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공지사항 보기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회의 예약하기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회의 시작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연장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종료 인터페이스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624420" y="2276872"/>
            <a:ext cx="2105000" cy="2606306"/>
            <a:chOff x="611560" y="1649358"/>
            <a:chExt cx="2105000" cy="2032992"/>
          </a:xfrm>
        </p:grpSpPr>
        <p:sp>
          <p:nvSpPr>
            <p:cNvPr id="12" name="모서리가 접힌 도형 11"/>
            <p:cNvSpPr/>
            <p:nvPr/>
          </p:nvSpPr>
          <p:spPr>
            <a:xfrm>
              <a:off x="611560" y="1649358"/>
              <a:ext cx="1800200" cy="1728192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접힌 도형 12"/>
            <p:cNvSpPr/>
            <p:nvPr/>
          </p:nvSpPr>
          <p:spPr>
            <a:xfrm>
              <a:off x="763960" y="1801758"/>
              <a:ext cx="1800200" cy="1728192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접힌 도형 13"/>
            <p:cNvSpPr/>
            <p:nvPr/>
          </p:nvSpPr>
          <p:spPr>
            <a:xfrm>
              <a:off x="916360" y="1954158"/>
              <a:ext cx="1800200" cy="1728192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FFFF00"/>
                  </a:solidFill>
                </a:rPr>
                <a:t>관리자용</a:t>
              </a:r>
              <a:endParaRPr lang="en-US" altLang="ko-KR" sz="12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rgbClr val="FFFF00"/>
                  </a:solidFill>
                </a:rPr>
                <a:t>Web Application</a:t>
              </a:r>
            </a:p>
            <a:p>
              <a:pPr algn="ctr"/>
              <a:endParaRPr lang="en-US" altLang="ko-KR" sz="120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/>
                <a:t>전화 회의 예약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취소</a:t>
              </a:r>
              <a:endParaRPr lang="en-US" altLang="ko-KR" sz="120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/>
                <a:t>전체 회의실 이용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ko-KR" altLang="en-US" sz="1200" dirty="0" smtClean="0"/>
                <a:t>현황 조회</a:t>
              </a:r>
              <a:endParaRPr lang="en-US" altLang="ko-KR" sz="1200" smtClean="0"/>
            </a:p>
            <a:p>
              <a:pPr marL="171450" indent="-171450">
                <a:buFontTx/>
                <a:buChar char="-"/>
              </a:pPr>
              <a:r>
                <a:rPr lang="ko-KR" altLang="en-US" sz="1200" smtClean="0"/>
                <a:t>단말기 관리</a:t>
              </a:r>
              <a:endParaRPr lang="en-US" altLang="ko-KR" sz="120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/>
                <a:t>회의실 이용 통계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/>
                <a:t>공지사항 관리</a:t>
              </a:r>
              <a:endParaRPr lang="en-US" altLang="ko-KR" sz="1200" dirty="0" smtClean="0"/>
            </a:p>
          </p:txBody>
        </p:sp>
      </p:grpSp>
      <p:sp>
        <p:nvSpPr>
          <p:cNvPr id="15" name="위쪽/아래쪽 화살표 14"/>
          <p:cNvSpPr/>
          <p:nvPr/>
        </p:nvSpPr>
        <p:spPr>
          <a:xfrm>
            <a:off x="4636126" y="3861048"/>
            <a:ext cx="288032" cy="576064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쪽/아래쪽 화살표 15"/>
          <p:cNvSpPr/>
          <p:nvPr/>
        </p:nvSpPr>
        <p:spPr>
          <a:xfrm rot="5400000">
            <a:off x="3222491" y="2896226"/>
            <a:ext cx="400778" cy="576064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위쪽/아래쪽 화살표 16"/>
          <p:cNvSpPr/>
          <p:nvPr/>
        </p:nvSpPr>
        <p:spPr>
          <a:xfrm rot="5400000">
            <a:off x="5927448" y="2896226"/>
            <a:ext cx="400778" cy="576064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단말기 화면 구성도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27584" y="1268760"/>
            <a:ext cx="7560840" cy="4608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51720" y="1412776"/>
            <a:ext cx="4680520" cy="8640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회의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실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예약 공지사항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안내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안내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8264" y="141277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회의실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예약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2492896"/>
            <a:ext cx="2160240" cy="3168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5616" y="1412776"/>
            <a:ext cx="79208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SNUH</a:t>
            </a:r>
            <a:b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CMI</a:t>
            </a:r>
          </a:p>
          <a:p>
            <a:pPr algn="ctr"/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LOGO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25666" y="2420888"/>
            <a:ext cx="55925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일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83402" y="2420888"/>
            <a:ext cx="55925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주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41139" y="2420888"/>
            <a:ext cx="55925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월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45477" y="2492896"/>
            <a:ext cx="2160240" cy="3168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81256" y="3140968"/>
            <a:ext cx="2160240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187624" y="3501008"/>
            <a:ext cx="2016224" cy="672172"/>
            <a:chOff x="1187624" y="3501008"/>
            <a:chExt cx="2016224" cy="672172"/>
          </a:xfrm>
        </p:grpSpPr>
        <p:sp>
          <p:nvSpPr>
            <p:cNvPr id="15" name="직사각형 14"/>
            <p:cNvSpPr/>
            <p:nvPr/>
          </p:nvSpPr>
          <p:spPr>
            <a:xfrm>
              <a:off x="1187624" y="3501008"/>
              <a:ext cx="2016224" cy="5760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06391" y="3573016"/>
              <a:ext cx="187220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AM 9:00    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이비인후과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r>
                <a:rPr lang="en-US" altLang="ko-KR" sz="1100" dirty="0" smtClean="0">
                  <a:solidFill>
                    <a:schemeClr val="bg1"/>
                  </a:solidFill>
                </a:rPr>
                <a:t>AM 11:00  </a:t>
              </a:r>
              <a:r>
                <a:rPr lang="ko-KR" altLang="en-US" sz="1100" dirty="0" err="1" smtClean="0">
                  <a:solidFill>
                    <a:schemeClr val="bg1"/>
                  </a:solidFill>
                </a:rPr>
                <a:t>ㅇㅇㅇ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 교수님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617485" y="4293096"/>
            <a:ext cx="2016224" cy="672172"/>
            <a:chOff x="1187624" y="3501008"/>
            <a:chExt cx="2016224" cy="672172"/>
          </a:xfrm>
        </p:grpSpPr>
        <p:sp>
          <p:nvSpPr>
            <p:cNvPr id="20" name="직사각형 19"/>
            <p:cNvSpPr/>
            <p:nvPr/>
          </p:nvSpPr>
          <p:spPr>
            <a:xfrm>
              <a:off x="1187624" y="3501008"/>
              <a:ext cx="2016224" cy="57606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06391" y="3573016"/>
              <a:ext cx="187220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PM 4:00  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응급의학과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r>
                <a:rPr lang="en-US" altLang="ko-KR" sz="1100" dirty="0" smtClean="0">
                  <a:solidFill>
                    <a:schemeClr val="bg1"/>
                  </a:solidFill>
                </a:rPr>
                <a:t>PM 6:00  </a:t>
              </a:r>
              <a:r>
                <a:rPr lang="ko-KR" altLang="en-US" sz="1100" dirty="0" err="1" smtClean="0">
                  <a:solidFill>
                    <a:schemeClr val="bg1"/>
                  </a:solidFill>
                </a:rPr>
                <a:t>ㅇㅇㅇ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 교수님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49005" y="3284984"/>
            <a:ext cx="2016224" cy="672172"/>
            <a:chOff x="1187624" y="3501008"/>
            <a:chExt cx="2016224" cy="672172"/>
          </a:xfrm>
        </p:grpSpPr>
        <p:sp>
          <p:nvSpPr>
            <p:cNvPr id="23" name="직사각형 22"/>
            <p:cNvSpPr/>
            <p:nvPr/>
          </p:nvSpPr>
          <p:spPr>
            <a:xfrm>
              <a:off x="1187624" y="3501008"/>
              <a:ext cx="2016224" cy="5760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06391" y="3573016"/>
              <a:ext cx="187220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PM </a:t>
              </a:r>
              <a:r>
                <a:rPr lang="en-US" altLang="ko-KR" sz="1100" dirty="0">
                  <a:solidFill>
                    <a:schemeClr val="bg1"/>
                  </a:solidFill>
                </a:rPr>
                <a:t>8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>:00    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내과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r>
                <a:rPr lang="en-US" altLang="ko-KR" sz="1100" dirty="0" smtClean="0">
                  <a:solidFill>
                    <a:schemeClr val="bg1"/>
                  </a:solidFill>
                </a:rPr>
                <a:t>PM 10:00  </a:t>
              </a:r>
              <a:r>
                <a:rPr lang="ko-KR" altLang="en-US" sz="1100" dirty="0" err="1" smtClean="0">
                  <a:solidFill>
                    <a:schemeClr val="bg1"/>
                  </a:solidFill>
                </a:rPr>
                <a:t>ㅇㅇㅇ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 교수님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620773" y="3512912"/>
            <a:ext cx="2016224" cy="672172"/>
            <a:chOff x="1187624" y="3501008"/>
            <a:chExt cx="2016224" cy="672172"/>
          </a:xfrm>
        </p:grpSpPr>
        <p:sp>
          <p:nvSpPr>
            <p:cNvPr id="26" name="직사각형 25"/>
            <p:cNvSpPr/>
            <p:nvPr/>
          </p:nvSpPr>
          <p:spPr>
            <a:xfrm>
              <a:off x="1187624" y="3501008"/>
              <a:ext cx="2016224" cy="57606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06391" y="3573016"/>
              <a:ext cx="187220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PM 2:30  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흉부외과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r>
                <a:rPr lang="en-US" altLang="ko-KR" sz="1100" dirty="0" smtClean="0">
                  <a:solidFill>
                    <a:schemeClr val="bg1"/>
                  </a:solidFill>
                </a:rPr>
                <a:t>PM 3:00  </a:t>
              </a:r>
              <a:r>
                <a:rPr lang="ko-KR" altLang="en-US" sz="1100" dirty="0" err="1" smtClean="0">
                  <a:solidFill>
                    <a:schemeClr val="bg1"/>
                  </a:solidFill>
                </a:rPr>
                <a:t>ㅇㅇㅇ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 교수님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59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업체 견적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56" y="1196752"/>
            <a:ext cx="6707088" cy="49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견적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545154"/>
              </p:ext>
            </p:extLst>
          </p:nvPr>
        </p:nvGraphicFramePr>
        <p:xfrm>
          <a:off x="1115616" y="1223630"/>
          <a:ext cx="7416825" cy="4797658"/>
        </p:xfrm>
        <a:graphic>
          <a:graphicData uri="http://schemas.openxmlformats.org/drawingml/2006/table">
            <a:tbl>
              <a:tblPr firstRow="1" lastRow="1">
                <a:tableStyleId>{793D81CF-94F2-401A-BA57-92F5A7B2D0C5}</a:tableStyleId>
              </a:tblPr>
              <a:tblGrid>
                <a:gridCol w="1271131"/>
                <a:gridCol w="2020191"/>
                <a:gridCol w="2020191"/>
                <a:gridCol w="740548"/>
                <a:gridCol w="624216"/>
                <a:gridCol w="740548"/>
              </a:tblGrid>
              <a:tr h="3665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제품명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내역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단가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수량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합계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Server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Workstation </a:t>
                      </a:r>
                      <a:r>
                        <a:rPr lang="ko-KR" altLang="en-US" sz="1000" u="none" strike="noStrike" dirty="0">
                          <a:effectLst/>
                        </a:rPr>
                        <a:t>급 </a:t>
                      </a:r>
                      <a:r>
                        <a:rPr lang="en-US" sz="1000" u="none" strike="noStrike" dirty="0">
                          <a:effectLst/>
                        </a:rPr>
                        <a:t>PC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CPU Intel i7 Series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Memory 4GB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SSD 256GB, HDD 1TB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Windows 7 32bit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1,200,000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1,200,000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80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회의실 예약 시스템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예약 단말기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Android </a:t>
                      </a:r>
                      <a:r>
                        <a:rPr lang="en-US" sz="1000" u="none" strike="noStrike" dirty="0" smtClean="0">
                          <a:effectLst/>
                        </a:rPr>
                        <a:t>Tablet</a:t>
                      </a:r>
                    </a:p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화면크기 </a:t>
                      </a:r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r>
                        <a:rPr lang="ko-KR" altLang="en-US" sz="1000" u="none" strike="noStrike" dirty="0">
                          <a:effectLst/>
                        </a:rPr>
                        <a:t>인치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Ram 2-3GB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Multi-touch Screen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smtClean="0">
                          <a:effectLst/>
                        </a:rPr>
                        <a:t>TFT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or </a:t>
                      </a:r>
                      <a:r>
                        <a:rPr lang="en-US" sz="1000" u="none" strike="noStrike" dirty="0" smtClean="0">
                          <a:effectLst/>
                        </a:rPr>
                        <a:t>IPS </a:t>
                      </a:r>
                      <a:r>
                        <a:rPr lang="en-US" sz="1000" u="none" strike="noStrike" dirty="0">
                          <a:effectLst/>
                        </a:rPr>
                        <a:t>LCD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600,000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7,200,000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Software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1. Touch LCD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기반 </a:t>
                      </a:r>
                      <a:r>
                        <a:rPr lang="en-US" altLang="ko-KR" sz="1000" u="none" strike="noStrike" dirty="0">
                          <a:effectLst/>
                        </a:rPr>
                        <a:t>App </a:t>
                      </a:r>
                      <a:r>
                        <a:rPr lang="ko-KR" altLang="en-US" sz="1000" u="none" strike="noStrike" dirty="0">
                          <a:effectLst/>
                        </a:rPr>
                        <a:t>개발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1.1 </a:t>
                      </a:r>
                      <a:r>
                        <a:rPr lang="ko-KR" altLang="en-US" sz="1000" u="none" strike="noStrike" dirty="0">
                          <a:effectLst/>
                        </a:rPr>
                        <a:t>예약 현황 표시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일간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월간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  1.2 </a:t>
                      </a:r>
                      <a:r>
                        <a:rPr lang="ko-KR" altLang="en-US" sz="1000" u="none" strike="noStrike" dirty="0">
                          <a:effectLst/>
                        </a:rPr>
                        <a:t>예약 기능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1.3 </a:t>
                      </a:r>
                      <a:r>
                        <a:rPr lang="ko-KR" altLang="en-US" sz="1000" u="none" strike="noStrike" dirty="0">
                          <a:effectLst/>
                        </a:rPr>
                        <a:t>회의실 사용 시작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연장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종료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u="none" strike="noStrike" dirty="0" smtClean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2. </a:t>
                      </a:r>
                      <a:r>
                        <a:rPr lang="ko-KR" altLang="en-US" sz="1000" u="none" strike="noStrike" dirty="0">
                          <a:effectLst/>
                        </a:rPr>
                        <a:t>관리자 </a:t>
                      </a:r>
                      <a:r>
                        <a:rPr lang="en-US" altLang="ko-KR" sz="1000" u="none" strike="noStrike" dirty="0">
                          <a:effectLst/>
                        </a:rPr>
                        <a:t>Website </a:t>
                      </a:r>
                      <a:r>
                        <a:rPr lang="ko-KR" altLang="en-US" sz="1000" u="none" strike="noStrike" dirty="0">
                          <a:effectLst/>
                        </a:rPr>
                        <a:t>개발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2.1 </a:t>
                      </a:r>
                      <a:r>
                        <a:rPr lang="ko-KR" altLang="en-US" sz="1000" u="none" strike="noStrike" dirty="0">
                          <a:effectLst/>
                        </a:rPr>
                        <a:t>사용자 등록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2.2 </a:t>
                      </a:r>
                      <a:r>
                        <a:rPr lang="ko-KR" altLang="en-US" sz="1000" u="none" strike="noStrike" dirty="0">
                          <a:effectLst/>
                        </a:rPr>
                        <a:t>전체 회의실 예약 현황 조회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2.3 </a:t>
                      </a:r>
                      <a:r>
                        <a:rPr lang="ko-KR" altLang="en-US" sz="1000" u="none" strike="noStrike" dirty="0">
                          <a:effectLst/>
                        </a:rPr>
                        <a:t>전화 예약 기능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2.4 </a:t>
                      </a:r>
                      <a:r>
                        <a:rPr lang="ko-KR" altLang="en-US" sz="1000" u="none" strike="noStrike" dirty="0">
                          <a:effectLst/>
                        </a:rPr>
                        <a:t>단말기 관리 기능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2.5 </a:t>
                      </a:r>
                      <a:r>
                        <a:rPr lang="ko-KR" altLang="en-US" sz="1000" u="none" strike="noStrike" dirty="0">
                          <a:effectLst/>
                        </a:rPr>
                        <a:t>예약 통계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기능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u="none" strike="noStrike" dirty="0" smtClean="0">
                          <a:effectLst/>
                        </a:rPr>
                      </a:br>
                      <a:r>
                        <a:rPr lang="en-US" altLang="ko-KR" sz="1000" u="none" strike="noStrike" baseline="0" dirty="0" smtClean="0">
                          <a:effectLst/>
                        </a:rPr>
                        <a:t>  2.6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공지사항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5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합  계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설치용 </a:t>
                      </a:r>
                      <a:r>
                        <a:rPr lang="en-US" altLang="ko-KR" sz="1000" u="none" strike="noStrike" dirty="0">
                          <a:effectLst/>
                        </a:rPr>
                        <a:t>Case </a:t>
                      </a:r>
                      <a:r>
                        <a:rPr lang="ko-KR" altLang="en-US" sz="1000" u="none" strike="noStrike" dirty="0">
                          <a:effectLst/>
                        </a:rPr>
                        <a:t>및 부가 비용 제외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8,400,000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76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181</Words>
  <Application>Microsoft Office PowerPoint</Application>
  <PresentationFormat>화면 슬라이드 쇼(4:3)</PresentationFormat>
  <Paragraphs>85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RotisSansSerif</vt:lpstr>
      <vt:lpstr>맑은 고딕</vt:lpstr>
      <vt:lpstr>함초롬돋움</vt:lpstr>
      <vt:lpstr>Arial</vt:lpstr>
      <vt:lpstr>Office 테마</vt:lpstr>
      <vt:lpstr>의학연구혁신센터 회의실 예약 시스템</vt:lpstr>
      <vt:lpstr>회의실 예약 시스템</vt:lpstr>
      <vt:lpstr>시스템 하드웨어 구성도</vt:lpstr>
      <vt:lpstr>소프트웨어 구성도</vt:lpstr>
      <vt:lpstr>단말기 화면 구성도 (예시)</vt:lpstr>
      <vt:lpstr>업체 견적</vt:lpstr>
      <vt:lpstr>예상 견적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Analyzer Demo UI</dc:title>
  <dc:creator>Argonaise</dc:creator>
  <cp:lastModifiedBy>김영호</cp:lastModifiedBy>
  <cp:revision>18</cp:revision>
  <dcterms:created xsi:type="dcterms:W3CDTF">2012-01-16T00:18:00Z</dcterms:created>
  <dcterms:modified xsi:type="dcterms:W3CDTF">2015-07-02T00:51:37Z</dcterms:modified>
</cp:coreProperties>
</file>