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91215" y="2824383"/>
            <a:ext cx="8229484" cy="118265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791840" y="3316183"/>
            <a:ext cx="7816102" cy="438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</p:spTree>
    <p:extLst>
      <p:ext uri="{BB962C8B-B14F-4D97-AF65-F5344CB8AC3E}">
        <p14:creationId xmlns:p14="http://schemas.microsoft.com/office/powerpoint/2010/main" val="15158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349717" y="2689190"/>
            <a:ext cx="8470982" cy="178868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62473" y="3266071"/>
            <a:ext cx="8045470" cy="98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  <p:sp>
        <p:nvSpPr>
          <p:cNvPr id="5" name="Pentagon 4"/>
          <p:cNvSpPr/>
          <p:nvPr/>
        </p:nvSpPr>
        <p:spPr>
          <a:xfrm>
            <a:off x="1250577" y="3824578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1st Question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62473" y="3266073"/>
            <a:ext cx="8045470" cy="4884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49717" y="2689190"/>
            <a:ext cx="8470982" cy="212485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62473" y="3266071"/>
            <a:ext cx="8045470" cy="9428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62473" y="3754565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</a:p>
        </p:txBody>
      </p:sp>
      <p:sp>
        <p:nvSpPr>
          <p:cNvPr id="8" name="Pentagon 7"/>
          <p:cNvSpPr/>
          <p:nvPr/>
        </p:nvSpPr>
        <p:spPr>
          <a:xfrm>
            <a:off x="1277471" y="4356096"/>
            <a:ext cx="7274859" cy="31078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Response to 1st </a:t>
            </a:r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336428" y="1909483"/>
            <a:ext cx="8470982" cy="34165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49184" y="2608729"/>
            <a:ext cx="8045470" cy="1456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49184" y="3217546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49184" y="4239757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>
                <a:solidFill>
                  <a:schemeClr val="tx1"/>
                </a:solidFill>
              </a:rPr>
              <a:t>1</a:t>
            </a:r>
            <a:r>
              <a:rPr lang="en-US" sz="1831" baseline="30000">
                <a:solidFill>
                  <a:schemeClr val="tx1"/>
                </a:solidFill>
              </a:rPr>
              <a:t>st</a:t>
            </a:r>
            <a:r>
              <a:rPr lang="en-US" sz="1831">
                <a:solidFill>
                  <a:schemeClr val="tx1"/>
                </a:solidFill>
              </a:rPr>
              <a:t>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1358152" y="3505977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358152" y="4528188"/>
            <a:ext cx="7153836" cy="2925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Response </a:t>
            </a:r>
            <a:r>
              <a:rPr lang="en-US" dirty="0" smtClean="0">
                <a:solidFill>
                  <a:schemeClr val="tx1"/>
                </a:solidFill>
              </a:rPr>
              <a:t>to 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Question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336428" y="1909483"/>
            <a:ext cx="8470982" cy="361725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49184" y="2608729"/>
            <a:ext cx="8045470" cy="1734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49184" y="3217546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49184" y="4428015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 dirty="0" smtClean="0">
                <a:solidFill>
                  <a:schemeClr val="tx1"/>
                </a:solidFill>
              </a:rPr>
              <a:t>1st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Pentagon 2"/>
          <p:cNvSpPr/>
          <p:nvPr/>
        </p:nvSpPr>
        <p:spPr>
          <a:xfrm>
            <a:off x="1358152" y="3805050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3rd 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392736" y="4997738"/>
            <a:ext cx="7153836" cy="2925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 to 3rd 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49184" y="3508737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 smtClean="0">
                <a:solidFill>
                  <a:schemeClr val="tx1"/>
                </a:solidFill>
              </a:rPr>
              <a:t>2nd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49184" y="4715647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 dirty="0" smtClean="0">
                <a:solidFill>
                  <a:schemeClr val="tx1"/>
                </a:solidFill>
              </a:rPr>
              <a:t>2nd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6223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336428" y="1538539"/>
            <a:ext cx="8470982" cy="2253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96663" y="786887"/>
            <a:ext cx="8755116" cy="502224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4" name="Rounded Rectangle 3"/>
          <p:cNvSpPr/>
          <p:nvPr/>
        </p:nvSpPr>
        <p:spPr>
          <a:xfrm>
            <a:off x="2549184" y="2043893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49184" y="3969485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 dirty="0" smtClean="0">
                <a:solidFill>
                  <a:schemeClr val="tx1"/>
                </a:solidFill>
              </a:rPr>
              <a:t>1st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49184" y="2336234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2nd Question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49184" y="4257336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 dirty="0" smtClean="0">
                <a:solidFill>
                  <a:schemeClr val="tx1"/>
                </a:solidFill>
              </a:rPr>
              <a:t>2nd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49184" y="2627418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 smtClean="0">
                <a:solidFill>
                  <a:schemeClr val="tx1"/>
                </a:solidFill>
              </a:rPr>
              <a:t>3rd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49184" y="4538408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 dirty="0" smtClean="0">
                <a:solidFill>
                  <a:schemeClr val="tx1"/>
                </a:solidFill>
              </a:rPr>
              <a:t>3rd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62631" y="2922765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831" dirty="0" smtClean="0">
                <a:solidFill>
                  <a:schemeClr val="tx1"/>
                </a:solidFill>
              </a:rPr>
              <a:t>…</a:t>
            </a:r>
            <a:r>
              <a:rPr lang="en-US" sz="1831" dirty="0" smtClean="0">
                <a:solidFill>
                  <a:schemeClr val="tx1"/>
                </a:solidFill>
              </a:rPr>
              <a:t> Final (nth)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2631" y="4826443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831" dirty="0" smtClean="0">
                <a:solidFill>
                  <a:schemeClr val="tx1"/>
                </a:solidFill>
              </a:rPr>
              <a:t>…</a:t>
            </a:r>
            <a:r>
              <a:rPr lang="en-US" sz="1831" dirty="0" smtClean="0">
                <a:solidFill>
                  <a:schemeClr val="tx1"/>
                </a:solidFill>
              </a:rPr>
              <a:t> Response </a:t>
            </a:r>
            <a:r>
              <a:rPr lang="en-US" sz="1831" dirty="0">
                <a:solidFill>
                  <a:schemeClr val="tx1"/>
                </a:solidFill>
              </a:rPr>
              <a:t>to </a:t>
            </a:r>
            <a:r>
              <a:rPr lang="en-US" sz="1831" dirty="0" smtClean="0">
                <a:solidFill>
                  <a:schemeClr val="tx1"/>
                </a:solidFill>
              </a:rPr>
              <a:t>Nth </a:t>
            </a:r>
            <a:r>
              <a:rPr lang="en-US" sz="183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9" name="Pentagon 18"/>
          <p:cNvSpPr/>
          <p:nvPr/>
        </p:nvSpPr>
        <p:spPr>
          <a:xfrm>
            <a:off x="1358152" y="3207508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 as Question (optionally hidden)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392736" y="5115824"/>
            <a:ext cx="7153836" cy="2925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 as a prepopulated Response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105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</cp:revision>
  <dcterms:created xsi:type="dcterms:W3CDTF">2018-08-31T01:25:39Z</dcterms:created>
  <dcterms:modified xsi:type="dcterms:W3CDTF">2018-08-31T03:50:11Z</dcterms:modified>
</cp:coreProperties>
</file>