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2188825" cy="3657600"/>
  <p:notesSz cx="6858000" cy="9144000"/>
  <p:defaultTextStyle>
    <a:defPPr>
      <a:defRPr lang="en-US"/>
    </a:defPPr>
    <a:lvl1pPr marL="0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1pPr>
    <a:lvl2pPr marL="267599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2pPr>
    <a:lvl3pPr marL="535198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3pPr>
    <a:lvl4pPr marL="802797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4pPr>
    <a:lvl5pPr marL="1070397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5pPr>
    <a:lvl6pPr marL="1337996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6pPr>
    <a:lvl7pPr marL="1605595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7pPr>
    <a:lvl8pPr marL="1873194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8pPr>
    <a:lvl9pPr marL="2140793" algn="l" defTabSz="535198" rtl="0" eaLnBrk="1" latinLnBrk="0" hangingPunct="1">
      <a:defRPr sz="105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598593"/>
            <a:ext cx="9141619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1921087"/>
            <a:ext cx="9141619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194733"/>
            <a:ext cx="262821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94733"/>
            <a:ext cx="7732286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911860"/>
            <a:ext cx="1051286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2447714"/>
            <a:ext cx="1051286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973666"/>
            <a:ext cx="5180251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973666"/>
            <a:ext cx="5180251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94734"/>
            <a:ext cx="10512862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896620"/>
            <a:ext cx="515644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1336040"/>
            <a:ext cx="5156444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896620"/>
            <a:ext cx="518183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1336040"/>
            <a:ext cx="518183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243840"/>
            <a:ext cx="39312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526627"/>
            <a:ext cx="617059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1097280"/>
            <a:ext cx="39312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243840"/>
            <a:ext cx="39312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526627"/>
            <a:ext cx="617059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1097280"/>
            <a:ext cx="39312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94734"/>
            <a:ext cx="1051286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973666"/>
            <a:ext cx="1051286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3390054"/>
            <a:ext cx="2742486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8422-E29B-DD4F-BB4A-BEF23A617FAB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3390054"/>
            <a:ext cx="411372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3390054"/>
            <a:ext cx="2742486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9E0E-BF55-B840-AEBD-D086F1C0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89627" y="1224186"/>
            <a:ext cx="8229484" cy="118265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790252" y="1715983"/>
            <a:ext cx="7816102" cy="438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48129" y="1088993"/>
            <a:ext cx="8470982" cy="178868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60885" y="1665871"/>
            <a:ext cx="8045470" cy="98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248990" y="2224381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1st Question</a:t>
            </a:r>
          </a:p>
        </p:txBody>
      </p:sp>
    </p:spTree>
    <p:extLst>
      <p:ext uri="{BB962C8B-B14F-4D97-AF65-F5344CB8AC3E}">
        <p14:creationId xmlns:p14="http://schemas.microsoft.com/office/powerpoint/2010/main" val="1191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60885" y="1665873"/>
            <a:ext cx="8045470" cy="488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8129" y="1088993"/>
            <a:ext cx="8470982" cy="212485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60885" y="1665871"/>
            <a:ext cx="8045470" cy="9428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60885" y="2154368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1275884" y="2796242"/>
            <a:ext cx="7274859" cy="31078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Response to 1st </a:t>
            </a:r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697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34840" y="309283"/>
            <a:ext cx="8470982" cy="318393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47596" y="1008532"/>
            <a:ext cx="8045470" cy="1456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7596" y="1617349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7596" y="2639560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</a:t>
            </a:r>
            <a:r>
              <a:rPr lang="en-US" sz="1831">
                <a:solidFill>
                  <a:schemeClr val="tx1"/>
                </a:solidFill>
              </a:rPr>
              <a:t>1</a:t>
            </a:r>
            <a:r>
              <a:rPr lang="en-US" sz="1831" baseline="30000">
                <a:solidFill>
                  <a:schemeClr val="tx1"/>
                </a:solidFill>
              </a:rPr>
              <a:t>st</a:t>
            </a:r>
            <a:r>
              <a:rPr lang="en-US" sz="1831">
                <a:solidFill>
                  <a:schemeClr val="tx1"/>
                </a:solidFill>
              </a:rPr>
              <a:t>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1356565" y="1926800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Question</a:t>
            </a:r>
          </a:p>
        </p:txBody>
      </p:sp>
      <p:sp>
        <p:nvSpPr>
          <p:cNvPr id="10" name="Pentagon 9"/>
          <p:cNvSpPr/>
          <p:nvPr/>
        </p:nvSpPr>
        <p:spPr>
          <a:xfrm>
            <a:off x="1274370" y="2938413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Response </a:t>
            </a:r>
            <a:r>
              <a:rPr lang="en-US" dirty="0">
                <a:solidFill>
                  <a:schemeClr val="tx1"/>
                </a:solidFill>
              </a:rPr>
              <a:t>to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6103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334840" y="309283"/>
            <a:ext cx="8470982" cy="361725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15" name="Rounded Rectangle 14"/>
          <p:cNvSpPr/>
          <p:nvPr/>
        </p:nvSpPr>
        <p:spPr>
          <a:xfrm>
            <a:off x="2547596" y="1008532"/>
            <a:ext cx="8045470" cy="1734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7596" y="1617349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7596" y="3742216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1356565" y="2225873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3rd Question</a:t>
            </a:r>
          </a:p>
        </p:txBody>
      </p:sp>
      <p:sp>
        <p:nvSpPr>
          <p:cNvPr id="10" name="Pentagon 9"/>
          <p:cNvSpPr/>
          <p:nvPr/>
        </p:nvSpPr>
        <p:spPr>
          <a:xfrm>
            <a:off x="1391148" y="4332959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to 3rd Question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7596" y="1929560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2nd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47596" y="4029848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2nd Question</a:t>
            </a:r>
            <a:endParaRPr lang="en-US" sz="18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334840" y="-61661"/>
            <a:ext cx="8470982" cy="2253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93" dirty="0">
                <a:solidFill>
                  <a:schemeClr val="tx1"/>
                </a:solidFill>
              </a:rPr>
              <a:t>Contained Questionnaire</a:t>
            </a:r>
            <a:endParaRPr lang="en-US" sz="2093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95075" y="-813313"/>
            <a:ext cx="8755116" cy="502224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16" dirty="0" err="1">
                <a:solidFill>
                  <a:schemeClr val="tx1"/>
                </a:solidFill>
              </a:rPr>
              <a:t>QuestionnaireAnswer</a:t>
            </a:r>
            <a:r>
              <a:rPr lang="en-US" sz="2616" dirty="0">
                <a:solidFill>
                  <a:schemeClr val="tx1"/>
                </a:solidFill>
              </a:rPr>
              <a:t> Resource</a:t>
            </a:r>
            <a:endParaRPr lang="en-US" sz="2616" dirty="0"/>
          </a:p>
        </p:txBody>
      </p:sp>
      <p:sp>
        <p:nvSpPr>
          <p:cNvPr id="4" name="Rounded Rectangle 3"/>
          <p:cNvSpPr/>
          <p:nvPr/>
        </p:nvSpPr>
        <p:spPr>
          <a:xfrm>
            <a:off x="2547596" y="-470707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7596" y="2369288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1st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47596" y="736036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2nd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47596" y="2657139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2nd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7596" y="1027221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3rd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47596" y="3852609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1" dirty="0">
                <a:solidFill>
                  <a:schemeClr val="tx1"/>
                </a:solidFill>
              </a:rPr>
              <a:t>Response to 3rd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1043" y="1322568"/>
            <a:ext cx="8045470" cy="2923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831" dirty="0">
                <a:solidFill>
                  <a:schemeClr val="tx1"/>
                </a:solidFill>
              </a:rPr>
              <a:t>…</a:t>
            </a:r>
            <a:r>
              <a:rPr lang="en-US" sz="1831" dirty="0">
                <a:solidFill>
                  <a:schemeClr val="tx1"/>
                </a:solidFill>
              </a:rPr>
              <a:t> Final (nth)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61043" y="4140644"/>
            <a:ext cx="8045470" cy="2923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831" dirty="0">
                <a:solidFill>
                  <a:schemeClr val="tx1"/>
                </a:solidFill>
              </a:rPr>
              <a:t>…</a:t>
            </a:r>
            <a:r>
              <a:rPr lang="en-US" sz="1831" dirty="0">
                <a:solidFill>
                  <a:schemeClr val="tx1"/>
                </a:solidFill>
              </a:rPr>
              <a:t> Response to Nth Question</a:t>
            </a:r>
            <a:endParaRPr lang="en-US" sz="1831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356565" y="1607311"/>
            <a:ext cx="7274859" cy="31078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as Question (optionally hidden)</a:t>
            </a:r>
          </a:p>
        </p:txBody>
      </p:sp>
      <p:sp>
        <p:nvSpPr>
          <p:cNvPr id="20" name="Pentagon 19"/>
          <p:cNvSpPr/>
          <p:nvPr/>
        </p:nvSpPr>
        <p:spPr>
          <a:xfrm>
            <a:off x="1391148" y="4440535"/>
            <a:ext cx="7153836" cy="29251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as a prepopulated Response</a:t>
            </a:r>
          </a:p>
        </p:txBody>
      </p:sp>
    </p:spTree>
    <p:extLst>
      <p:ext uri="{BB962C8B-B14F-4D97-AF65-F5344CB8AC3E}">
        <p14:creationId xmlns:p14="http://schemas.microsoft.com/office/powerpoint/2010/main" val="1929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105</Words>
  <Application>Microsoft Macintosh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</cp:revision>
  <dcterms:created xsi:type="dcterms:W3CDTF">2018-08-31T01:25:39Z</dcterms:created>
  <dcterms:modified xsi:type="dcterms:W3CDTF">2018-08-31T03:48:50Z</dcterms:modified>
</cp:coreProperties>
</file>