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</p:sldIdLst>
  <p:sldSz cx="734536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94694"/>
  </p:normalViewPr>
  <p:slideViewPr>
    <p:cSldViewPr snapToGrid="0" snapToObjects="1">
      <p:cViewPr>
        <p:scale>
          <a:sx n="170" d="100"/>
          <a:sy n="170" d="100"/>
        </p:scale>
        <p:origin x="-504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171" y="299297"/>
            <a:ext cx="5509022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171" y="960543"/>
            <a:ext cx="5509022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7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6525" y="97367"/>
            <a:ext cx="1583844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994" y="97367"/>
            <a:ext cx="4659715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68" y="455930"/>
            <a:ext cx="6335376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168" y="1223857"/>
            <a:ext cx="6335376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994" y="486833"/>
            <a:ext cx="3121779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90" y="486833"/>
            <a:ext cx="3121779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0" y="97367"/>
            <a:ext cx="6335376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51" y="448310"/>
            <a:ext cx="310743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951" y="668020"/>
            <a:ext cx="3107433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8590" y="448310"/>
            <a:ext cx="31227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8590" y="668020"/>
            <a:ext cx="312273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0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1" y="121920"/>
            <a:ext cx="23690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736" y="263314"/>
            <a:ext cx="371859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951" y="548640"/>
            <a:ext cx="23690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1" y="121920"/>
            <a:ext cx="23690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22736" y="263314"/>
            <a:ext cx="371859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951" y="548640"/>
            <a:ext cx="23690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994" y="97367"/>
            <a:ext cx="6335376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94" y="486833"/>
            <a:ext cx="6335376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994" y="1695027"/>
            <a:ext cx="165270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D0CF-E652-5D47-A697-54CCDB718F9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3152" y="1695027"/>
            <a:ext cx="24790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7662" y="1695027"/>
            <a:ext cx="165270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A76D03-6002-AA4B-AF04-4C0AB3028482}"/>
              </a:ext>
            </a:extLst>
          </p:cNvPr>
          <p:cNvSpPr/>
          <p:nvPr/>
        </p:nvSpPr>
        <p:spPr>
          <a:xfrm>
            <a:off x="2686846" y="306638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Assessment Bank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3F55F23F-0EF2-AF42-8BB4-9E53A30B59FA}"/>
              </a:ext>
            </a:extLst>
          </p:cNvPr>
          <p:cNvSpPr/>
          <p:nvPr/>
        </p:nvSpPr>
        <p:spPr>
          <a:xfrm>
            <a:off x="924449" y="728506"/>
            <a:ext cx="512466" cy="582806"/>
          </a:xfrm>
          <a:prstGeom prst="foldedCorne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A7D546-334A-5D4E-BED6-0D8392779CC1}"/>
              </a:ext>
            </a:extLst>
          </p:cNvPr>
          <p:cNvCxnSpPr/>
          <p:nvPr/>
        </p:nvCxnSpPr>
        <p:spPr>
          <a:xfrm>
            <a:off x="1657978" y="1019907"/>
            <a:ext cx="12258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B1744-0559-0148-AC65-2CC192AD680D}"/>
              </a:ext>
            </a:extLst>
          </p:cNvPr>
          <p:cNvCxnSpPr>
            <a:cxnSpLocks/>
          </p:cNvCxnSpPr>
          <p:nvPr/>
        </p:nvCxnSpPr>
        <p:spPr>
          <a:xfrm>
            <a:off x="2270927" y="50246"/>
            <a:ext cx="0" cy="17132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3E5089-220F-4A41-8DAF-718FB43D4ABB}"/>
              </a:ext>
            </a:extLst>
          </p:cNvPr>
          <p:cNvSpPr/>
          <p:nvPr/>
        </p:nvSpPr>
        <p:spPr>
          <a:xfrm>
            <a:off x="365983" y="306638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Form Author</a:t>
            </a:r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4DA5DBD0-AF96-6149-9CB9-67E807B73817}"/>
              </a:ext>
            </a:extLst>
          </p:cNvPr>
          <p:cNvSpPr/>
          <p:nvPr/>
        </p:nvSpPr>
        <p:spPr>
          <a:xfrm>
            <a:off x="3340248" y="880906"/>
            <a:ext cx="512466" cy="582806"/>
          </a:xfrm>
          <a:prstGeom prst="foldedCorne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1E3714EE-62A7-FC41-B88E-07381F329D23}"/>
              </a:ext>
            </a:extLst>
          </p:cNvPr>
          <p:cNvSpPr/>
          <p:nvPr/>
        </p:nvSpPr>
        <p:spPr>
          <a:xfrm>
            <a:off x="3187848" y="728506"/>
            <a:ext cx="512466" cy="582806"/>
          </a:xfrm>
          <a:prstGeom prst="foldedCorner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384AFBBC-B395-DD47-ABCE-1EB66078EB94}"/>
              </a:ext>
            </a:extLst>
          </p:cNvPr>
          <p:cNvSpPr/>
          <p:nvPr/>
        </p:nvSpPr>
        <p:spPr>
          <a:xfrm>
            <a:off x="3046748" y="804706"/>
            <a:ext cx="512466" cy="582806"/>
          </a:xfrm>
          <a:prstGeom prst="foldedCorner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1F02C5-AA08-3746-8388-791E8E66DA12}"/>
              </a:ext>
            </a:extLst>
          </p:cNvPr>
          <p:cNvSpPr txBox="1"/>
          <p:nvPr/>
        </p:nvSpPr>
        <p:spPr>
          <a:xfrm>
            <a:off x="1599789" y="728507"/>
            <a:ext cx="1167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Upload Form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8BA2F5-DD0C-0D4F-B133-001D416B8160}"/>
              </a:ext>
            </a:extLst>
          </p:cNvPr>
          <p:cNvCxnSpPr>
            <a:cxnSpLocks/>
          </p:cNvCxnSpPr>
          <p:nvPr/>
        </p:nvCxnSpPr>
        <p:spPr>
          <a:xfrm>
            <a:off x="4543529" y="55188"/>
            <a:ext cx="0" cy="17132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3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A76D03-6002-AA4B-AF04-4C0AB3028482}"/>
              </a:ext>
            </a:extLst>
          </p:cNvPr>
          <p:cNvSpPr/>
          <p:nvPr/>
        </p:nvSpPr>
        <p:spPr>
          <a:xfrm>
            <a:off x="2686846" y="306638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Assessment Bank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3F55F23F-0EF2-AF42-8BB4-9E53A30B59FA}"/>
              </a:ext>
            </a:extLst>
          </p:cNvPr>
          <p:cNvSpPr/>
          <p:nvPr/>
        </p:nvSpPr>
        <p:spPr>
          <a:xfrm>
            <a:off x="924449" y="728506"/>
            <a:ext cx="512466" cy="582806"/>
          </a:xfrm>
          <a:prstGeom prst="foldedCorne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A7D546-334A-5D4E-BED6-0D8392779CC1}"/>
              </a:ext>
            </a:extLst>
          </p:cNvPr>
          <p:cNvCxnSpPr/>
          <p:nvPr/>
        </p:nvCxnSpPr>
        <p:spPr>
          <a:xfrm>
            <a:off x="1657978" y="1019907"/>
            <a:ext cx="1225899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B1744-0559-0148-AC65-2CC192AD680D}"/>
              </a:ext>
            </a:extLst>
          </p:cNvPr>
          <p:cNvCxnSpPr>
            <a:cxnSpLocks/>
          </p:cNvCxnSpPr>
          <p:nvPr/>
        </p:nvCxnSpPr>
        <p:spPr>
          <a:xfrm>
            <a:off x="2270927" y="50246"/>
            <a:ext cx="0" cy="17132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3E5089-220F-4A41-8DAF-718FB43D4ABB}"/>
              </a:ext>
            </a:extLst>
          </p:cNvPr>
          <p:cNvSpPr/>
          <p:nvPr/>
        </p:nvSpPr>
        <p:spPr>
          <a:xfrm>
            <a:off x="365983" y="306638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Provider EHR </a:t>
            </a:r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4DA5DBD0-AF96-6149-9CB9-67E807B73817}"/>
              </a:ext>
            </a:extLst>
          </p:cNvPr>
          <p:cNvSpPr/>
          <p:nvPr/>
        </p:nvSpPr>
        <p:spPr>
          <a:xfrm>
            <a:off x="3340248" y="880906"/>
            <a:ext cx="512466" cy="582806"/>
          </a:xfrm>
          <a:prstGeom prst="foldedCorne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1E3714EE-62A7-FC41-B88E-07381F329D23}"/>
              </a:ext>
            </a:extLst>
          </p:cNvPr>
          <p:cNvSpPr/>
          <p:nvPr/>
        </p:nvSpPr>
        <p:spPr>
          <a:xfrm>
            <a:off x="3187848" y="728506"/>
            <a:ext cx="512466" cy="582806"/>
          </a:xfrm>
          <a:prstGeom prst="foldedCorner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384AFBBC-B395-DD47-ABCE-1EB66078EB94}"/>
              </a:ext>
            </a:extLst>
          </p:cNvPr>
          <p:cNvSpPr/>
          <p:nvPr/>
        </p:nvSpPr>
        <p:spPr>
          <a:xfrm>
            <a:off x="3046748" y="804706"/>
            <a:ext cx="512466" cy="582806"/>
          </a:xfrm>
          <a:prstGeom prst="foldedCorner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1F02C5-AA08-3746-8388-791E8E66DA12}"/>
              </a:ext>
            </a:extLst>
          </p:cNvPr>
          <p:cNvSpPr txBox="1"/>
          <p:nvPr/>
        </p:nvSpPr>
        <p:spPr>
          <a:xfrm>
            <a:off x="1599789" y="728507"/>
            <a:ext cx="1167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Fetch Form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8BA2F5-DD0C-0D4F-B133-001D416B8160}"/>
              </a:ext>
            </a:extLst>
          </p:cNvPr>
          <p:cNvCxnSpPr>
            <a:cxnSpLocks/>
          </p:cNvCxnSpPr>
          <p:nvPr/>
        </p:nvCxnSpPr>
        <p:spPr>
          <a:xfrm>
            <a:off x="4543529" y="55188"/>
            <a:ext cx="0" cy="17132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6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6">
            <a:extLst>
              <a:ext uri="{FF2B5EF4-FFF2-40B4-BE49-F238E27FC236}">
                <a16:creationId xmlns:a16="http://schemas.microsoft.com/office/drawing/2014/main" id="{3F55F23F-0EF2-AF42-8BB4-9E53A30B59FA}"/>
              </a:ext>
            </a:extLst>
          </p:cNvPr>
          <p:cNvSpPr/>
          <p:nvPr/>
        </p:nvSpPr>
        <p:spPr>
          <a:xfrm>
            <a:off x="924449" y="728506"/>
            <a:ext cx="512466" cy="58280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A7D546-334A-5D4E-BED6-0D8392779CC1}"/>
              </a:ext>
            </a:extLst>
          </p:cNvPr>
          <p:cNvCxnSpPr/>
          <p:nvPr/>
        </p:nvCxnSpPr>
        <p:spPr>
          <a:xfrm>
            <a:off x="1657978" y="1019907"/>
            <a:ext cx="1225899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B1744-0559-0148-AC65-2CC192AD680D}"/>
              </a:ext>
            </a:extLst>
          </p:cNvPr>
          <p:cNvCxnSpPr>
            <a:cxnSpLocks/>
          </p:cNvCxnSpPr>
          <p:nvPr/>
        </p:nvCxnSpPr>
        <p:spPr>
          <a:xfrm>
            <a:off x="2270927" y="50246"/>
            <a:ext cx="0" cy="17132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3E5089-220F-4A41-8DAF-718FB43D4ABB}"/>
              </a:ext>
            </a:extLst>
          </p:cNvPr>
          <p:cNvSpPr/>
          <p:nvPr/>
        </p:nvSpPr>
        <p:spPr>
          <a:xfrm>
            <a:off x="365983" y="306638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Provider EHR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1F02C5-AA08-3746-8388-791E8E66DA12}"/>
              </a:ext>
            </a:extLst>
          </p:cNvPr>
          <p:cNvSpPr txBox="1"/>
          <p:nvPr/>
        </p:nvSpPr>
        <p:spPr>
          <a:xfrm>
            <a:off x="1599789" y="728507"/>
            <a:ext cx="1167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 Answers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8BA2F5-DD0C-0D4F-B133-001D416B8160}"/>
              </a:ext>
            </a:extLst>
          </p:cNvPr>
          <p:cNvCxnSpPr>
            <a:cxnSpLocks/>
          </p:cNvCxnSpPr>
          <p:nvPr/>
        </p:nvCxnSpPr>
        <p:spPr>
          <a:xfrm>
            <a:off x="4543529" y="55188"/>
            <a:ext cx="0" cy="17132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C44B398-40F1-084D-896F-72BD4636529E}"/>
              </a:ext>
            </a:extLst>
          </p:cNvPr>
          <p:cNvSpPr/>
          <p:nvPr/>
        </p:nvSpPr>
        <p:spPr>
          <a:xfrm>
            <a:off x="2766878" y="306638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Answer Bank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C3A0B918-FB88-9341-B688-314A9413A844}"/>
              </a:ext>
            </a:extLst>
          </p:cNvPr>
          <p:cNvSpPr/>
          <p:nvPr/>
        </p:nvSpPr>
        <p:spPr>
          <a:xfrm>
            <a:off x="3420280" y="880906"/>
            <a:ext cx="512466" cy="58280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349F6FD0-ECCF-F84C-BBC5-048B0920A361}"/>
              </a:ext>
            </a:extLst>
          </p:cNvPr>
          <p:cNvSpPr/>
          <p:nvPr/>
        </p:nvSpPr>
        <p:spPr>
          <a:xfrm>
            <a:off x="3267880" y="728506"/>
            <a:ext cx="512466" cy="58280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88B25452-013B-F44C-BD24-CFF608A8C322}"/>
              </a:ext>
            </a:extLst>
          </p:cNvPr>
          <p:cNvSpPr/>
          <p:nvPr/>
        </p:nvSpPr>
        <p:spPr>
          <a:xfrm>
            <a:off x="3126780" y="804706"/>
            <a:ext cx="512466" cy="58280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6">
            <a:extLst>
              <a:ext uri="{FF2B5EF4-FFF2-40B4-BE49-F238E27FC236}">
                <a16:creationId xmlns:a16="http://schemas.microsoft.com/office/drawing/2014/main" id="{3F55F23F-0EF2-AF42-8BB4-9E53A30B59FA}"/>
              </a:ext>
            </a:extLst>
          </p:cNvPr>
          <p:cNvSpPr/>
          <p:nvPr/>
        </p:nvSpPr>
        <p:spPr>
          <a:xfrm>
            <a:off x="924449" y="728506"/>
            <a:ext cx="512466" cy="58280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A7D546-334A-5D4E-BED6-0D8392779CC1}"/>
              </a:ext>
            </a:extLst>
          </p:cNvPr>
          <p:cNvCxnSpPr/>
          <p:nvPr/>
        </p:nvCxnSpPr>
        <p:spPr>
          <a:xfrm>
            <a:off x="1657978" y="1019907"/>
            <a:ext cx="1225899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B1744-0559-0148-AC65-2CC192AD680D}"/>
              </a:ext>
            </a:extLst>
          </p:cNvPr>
          <p:cNvCxnSpPr>
            <a:cxnSpLocks/>
          </p:cNvCxnSpPr>
          <p:nvPr/>
        </p:nvCxnSpPr>
        <p:spPr>
          <a:xfrm>
            <a:off x="2270927" y="50246"/>
            <a:ext cx="0" cy="17132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3E5089-220F-4A41-8DAF-718FB43D4ABB}"/>
              </a:ext>
            </a:extLst>
          </p:cNvPr>
          <p:cNvSpPr/>
          <p:nvPr/>
        </p:nvSpPr>
        <p:spPr>
          <a:xfrm>
            <a:off x="365983" y="306638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Provider EHR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1F02C5-AA08-3746-8388-791E8E66DA12}"/>
              </a:ext>
            </a:extLst>
          </p:cNvPr>
          <p:cNvSpPr txBox="1"/>
          <p:nvPr/>
        </p:nvSpPr>
        <p:spPr>
          <a:xfrm>
            <a:off x="1599789" y="728507"/>
            <a:ext cx="1167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Search Answers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8BA2F5-DD0C-0D4F-B133-001D416B8160}"/>
              </a:ext>
            </a:extLst>
          </p:cNvPr>
          <p:cNvCxnSpPr>
            <a:cxnSpLocks/>
          </p:cNvCxnSpPr>
          <p:nvPr/>
        </p:nvCxnSpPr>
        <p:spPr>
          <a:xfrm>
            <a:off x="4543529" y="55188"/>
            <a:ext cx="0" cy="17132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C44B398-40F1-084D-896F-72BD4636529E}"/>
              </a:ext>
            </a:extLst>
          </p:cNvPr>
          <p:cNvSpPr/>
          <p:nvPr/>
        </p:nvSpPr>
        <p:spPr>
          <a:xfrm>
            <a:off x="2766878" y="306638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Answer Bank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C3A0B918-FB88-9341-B688-314A9413A844}"/>
              </a:ext>
            </a:extLst>
          </p:cNvPr>
          <p:cNvSpPr/>
          <p:nvPr/>
        </p:nvSpPr>
        <p:spPr>
          <a:xfrm>
            <a:off x="3420280" y="880906"/>
            <a:ext cx="512466" cy="58280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349F6FD0-ECCF-F84C-BBC5-048B0920A361}"/>
              </a:ext>
            </a:extLst>
          </p:cNvPr>
          <p:cNvSpPr/>
          <p:nvPr/>
        </p:nvSpPr>
        <p:spPr>
          <a:xfrm>
            <a:off x="3267880" y="728506"/>
            <a:ext cx="512466" cy="58280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88B25452-013B-F44C-BD24-CFF608A8C322}"/>
              </a:ext>
            </a:extLst>
          </p:cNvPr>
          <p:cNvSpPr/>
          <p:nvPr/>
        </p:nvSpPr>
        <p:spPr>
          <a:xfrm>
            <a:off x="3126780" y="804706"/>
            <a:ext cx="512466" cy="58280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3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ACDD5A-0C7F-444B-BD78-B6F890DE9591}"/>
              </a:ext>
            </a:extLst>
          </p:cNvPr>
          <p:cNvSpPr/>
          <p:nvPr/>
        </p:nvSpPr>
        <p:spPr>
          <a:xfrm>
            <a:off x="507208" y="-185731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EHR System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A76D03-6002-AA4B-AF04-4C0AB3028482}"/>
              </a:ext>
            </a:extLst>
          </p:cNvPr>
          <p:cNvSpPr/>
          <p:nvPr/>
        </p:nvSpPr>
        <p:spPr>
          <a:xfrm>
            <a:off x="2686846" y="-185731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Assessment Bank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6E00AD-6C4C-5F44-8F88-1564801D24D3}"/>
              </a:ext>
            </a:extLst>
          </p:cNvPr>
          <p:cNvSpPr/>
          <p:nvPr/>
        </p:nvSpPr>
        <p:spPr>
          <a:xfrm>
            <a:off x="4866483" y="-185731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Answer Bank</a:t>
            </a:r>
          </a:p>
        </p:txBody>
      </p:sp>
    </p:spTree>
    <p:extLst>
      <p:ext uri="{BB962C8B-B14F-4D97-AF65-F5344CB8AC3E}">
        <p14:creationId xmlns:p14="http://schemas.microsoft.com/office/powerpoint/2010/main" val="338954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ACDD5A-0C7F-444B-BD78-B6F890DE9591}"/>
              </a:ext>
            </a:extLst>
          </p:cNvPr>
          <p:cNvSpPr/>
          <p:nvPr/>
        </p:nvSpPr>
        <p:spPr>
          <a:xfrm>
            <a:off x="507208" y="-185731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EHR System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A76D03-6002-AA4B-AF04-4C0AB3028482}"/>
              </a:ext>
            </a:extLst>
          </p:cNvPr>
          <p:cNvSpPr/>
          <p:nvPr/>
        </p:nvSpPr>
        <p:spPr>
          <a:xfrm>
            <a:off x="2686846" y="-185731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Assessment Bank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6E00AD-6C4C-5F44-8F88-1564801D24D3}"/>
              </a:ext>
            </a:extLst>
          </p:cNvPr>
          <p:cNvSpPr/>
          <p:nvPr/>
        </p:nvSpPr>
        <p:spPr>
          <a:xfrm>
            <a:off x="4866483" y="-185731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Answer Bank</a:t>
            </a:r>
          </a:p>
        </p:txBody>
      </p:sp>
    </p:spTree>
    <p:extLst>
      <p:ext uri="{BB962C8B-B14F-4D97-AF65-F5344CB8AC3E}">
        <p14:creationId xmlns:p14="http://schemas.microsoft.com/office/powerpoint/2010/main" val="70751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ACDD5A-0C7F-444B-BD78-B6F890DE9591}"/>
              </a:ext>
            </a:extLst>
          </p:cNvPr>
          <p:cNvSpPr/>
          <p:nvPr/>
        </p:nvSpPr>
        <p:spPr>
          <a:xfrm>
            <a:off x="507208" y="-185731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EHR System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A76D03-6002-AA4B-AF04-4C0AB3028482}"/>
              </a:ext>
            </a:extLst>
          </p:cNvPr>
          <p:cNvSpPr/>
          <p:nvPr/>
        </p:nvSpPr>
        <p:spPr>
          <a:xfrm>
            <a:off x="2686846" y="-185731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Assessment Bank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6E00AD-6C4C-5F44-8F88-1564801D24D3}"/>
              </a:ext>
            </a:extLst>
          </p:cNvPr>
          <p:cNvSpPr/>
          <p:nvPr/>
        </p:nvSpPr>
        <p:spPr>
          <a:xfrm>
            <a:off x="4866483" y="-185731"/>
            <a:ext cx="1514475" cy="27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Answer Bank</a:t>
            </a:r>
          </a:p>
        </p:txBody>
      </p:sp>
    </p:spTree>
    <p:extLst>
      <p:ext uri="{BB962C8B-B14F-4D97-AF65-F5344CB8AC3E}">
        <p14:creationId xmlns:p14="http://schemas.microsoft.com/office/powerpoint/2010/main" val="91622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42</Words>
  <Application>Microsoft Macintosh PowerPoint</Application>
  <PresentationFormat>Custom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8</cp:revision>
  <dcterms:created xsi:type="dcterms:W3CDTF">2019-02-13T17:46:08Z</dcterms:created>
  <dcterms:modified xsi:type="dcterms:W3CDTF">2019-02-13T19:00:02Z</dcterms:modified>
</cp:coreProperties>
</file>