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1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469-994A-7344-95B0-BEE7BA53EC3C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B18A-C486-1449-A232-BD3AD73F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5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469-994A-7344-95B0-BEE7BA53EC3C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B18A-C486-1449-A232-BD3AD73F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469-994A-7344-95B0-BEE7BA53EC3C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B18A-C486-1449-A232-BD3AD73F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1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469-994A-7344-95B0-BEE7BA53EC3C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B18A-C486-1449-A232-BD3AD73F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469-994A-7344-95B0-BEE7BA53EC3C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B18A-C486-1449-A232-BD3AD73F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469-994A-7344-95B0-BEE7BA53EC3C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B18A-C486-1449-A232-BD3AD73F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469-994A-7344-95B0-BEE7BA53EC3C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B18A-C486-1449-A232-BD3AD73F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7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469-994A-7344-95B0-BEE7BA53EC3C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B18A-C486-1449-A232-BD3AD73F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0"/>
            <a:ext cx="12024360" cy="67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0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469-994A-7344-95B0-BEE7BA53EC3C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B18A-C486-1449-A232-BD3AD73F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7469-994A-7344-95B0-BEE7BA53EC3C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B18A-C486-1449-A232-BD3AD73F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07469-994A-7344-95B0-BEE7BA53EC3C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6B18A-C486-1449-A232-BD3AD73F7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14450" y="1760220"/>
            <a:ext cx="1695450" cy="7734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Requests Questionnaire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53790" y="2680335"/>
            <a:ext cx="1695450" cy="7734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requested Questionnaire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53790" y="1760220"/>
            <a:ext cx="1695450" cy="7734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Receives Request for Questionnaire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14450" y="2680335"/>
            <a:ext cx="1695450" cy="7734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Render/Display Questionnaire to User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14450" y="3709987"/>
            <a:ext cx="1695450" cy="7734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enters Answers to   Questionnaire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14450" y="4739639"/>
            <a:ext cx="1695450" cy="7734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Answers captured in Questionnaire Response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14450" y="5769291"/>
            <a:ext cx="1695450" cy="7734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QuestionnaireResponse</a:t>
            </a:r>
            <a:r>
              <a:rPr lang="en-US" sz="1600" dirty="0" smtClean="0">
                <a:solidFill>
                  <a:schemeClr val="tx1"/>
                </a:solidFill>
              </a:rPr>
              <a:t> transmitted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384030" y="4816790"/>
            <a:ext cx="1695450" cy="7734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QuestionnaireResponse</a:t>
            </a:r>
            <a:r>
              <a:rPr lang="en-US" dirty="0" smtClean="0">
                <a:solidFill>
                  <a:schemeClr val="tx1"/>
                </a:solidFill>
              </a:rPr>
              <a:t> received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521440" y="5978841"/>
            <a:ext cx="365760" cy="354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384030" y="5769291"/>
            <a:ext cx="1695450" cy="7734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QuestionnaireResponse</a:t>
            </a:r>
            <a:r>
              <a:rPr lang="en-US" dirty="0" smtClean="0">
                <a:solidFill>
                  <a:schemeClr val="tx1"/>
                </a:solidFill>
              </a:rPr>
              <a:t> stored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9" idx="1"/>
          </p:cNvCxnSpPr>
          <p:nvPr/>
        </p:nvCxnSpPr>
        <p:spPr>
          <a:xfrm flipV="1">
            <a:off x="3009900" y="2146935"/>
            <a:ext cx="643890" cy="28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1"/>
          </p:cNvCxnSpPr>
          <p:nvPr/>
        </p:nvCxnSpPr>
        <p:spPr>
          <a:xfrm>
            <a:off x="3009900" y="3067050"/>
            <a:ext cx="64389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1"/>
          </p:cNvCxnSpPr>
          <p:nvPr/>
        </p:nvCxnSpPr>
        <p:spPr>
          <a:xfrm>
            <a:off x="739140" y="2146935"/>
            <a:ext cx="57531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</p:cNvCxnSpPr>
          <p:nvPr/>
        </p:nvCxnSpPr>
        <p:spPr>
          <a:xfrm flipH="1">
            <a:off x="2150745" y="3453765"/>
            <a:ext cx="11430" cy="25622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1"/>
          </p:cNvCxnSpPr>
          <p:nvPr/>
        </p:nvCxnSpPr>
        <p:spPr>
          <a:xfrm flipV="1">
            <a:off x="3009900" y="5203505"/>
            <a:ext cx="6374130" cy="94773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91005" y="2533650"/>
            <a:ext cx="10510" cy="16796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156460" y="4483417"/>
            <a:ext cx="11430" cy="25622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167890" y="5538787"/>
            <a:ext cx="11430" cy="25622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0226040" y="5586409"/>
            <a:ext cx="11430" cy="25622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5" idx="2"/>
          </p:cNvCxnSpPr>
          <p:nvPr/>
        </p:nvCxnSpPr>
        <p:spPr>
          <a:xfrm>
            <a:off x="11079480" y="6154101"/>
            <a:ext cx="441960" cy="19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29237" y="1871038"/>
            <a:ext cx="409903" cy="44123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6</cp:revision>
  <dcterms:created xsi:type="dcterms:W3CDTF">2018-05-01T18:53:09Z</dcterms:created>
  <dcterms:modified xsi:type="dcterms:W3CDTF">2018-05-02T16:25:02Z</dcterms:modified>
</cp:coreProperties>
</file>