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1440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71987" y="685800"/>
            <a:ext cx="291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971987" y="685800"/>
            <a:ext cx="291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323689"/>
            <a:ext cx="7242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038444"/>
            <a:ext cx="7242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1966444"/>
            <a:ext cx="7242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5603956"/>
            <a:ext cx="7242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3823733"/>
            <a:ext cx="7242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048844"/>
            <a:ext cx="7242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048844"/>
            <a:ext cx="33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048844"/>
            <a:ext cx="33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987733"/>
            <a:ext cx="23868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470400"/>
            <a:ext cx="23868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00267"/>
            <a:ext cx="54126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22"/>
            <a:ext cx="3886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192311"/>
            <a:ext cx="34383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4983244"/>
            <a:ext cx="34383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287244"/>
            <a:ext cx="32613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7521022"/>
            <a:ext cx="50991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048844"/>
            <a:ext cx="7242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0675" y="605175"/>
            <a:ext cx="1550700" cy="64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EHR 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231729" y="605175"/>
            <a:ext cx="1550700" cy="64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Assessment Bank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32783" y="605175"/>
            <a:ext cx="1550700" cy="64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Answer Bank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966504" y="1544525"/>
            <a:ext cx="0" cy="71682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5043779" y="1544525"/>
            <a:ext cx="0" cy="71682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12550" y="1638625"/>
            <a:ext cx="778200" cy="29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START</a:t>
            </a:r>
            <a:endParaRPr b="1" sz="1000"/>
          </a:p>
        </p:txBody>
      </p:sp>
      <p:sp>
        <p:nvSpPr>
          <p:cNvPr id="60" name="Google Shape;60;p13"/>
          <p:cNvSpPr/>
          <p:nvPr/>
        </p:nvSpPr>
        <p:spPr>
          <a:xfrm>
            <a:off x="1291925" y="1500625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Requests Questionnaire</a:t>
            </a:r>
            <a:endParaRPr b="1" sz="1000"/>
          </a:p>
        </p:txBody>
      </p:sp>
      <p:cxnSp>
        <p:nvCxnSpPr>
          <p:cNvPr id="61" name="Google Shape;61;p13"/>
          <p:cNvCxnSpPr>
            <a:stCxn id="60" idx="3"/>
            <a:endCxn id="62" idx="1"/>
          </p:cNvCxnSpPr>
          <p:nvPr/>
        </p:nvCxnSpPr>
        <p:spPr>
          <a:xfrm>
            <a:off x="2520125" y="1786675"/>
            <a:ext cx="87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" name="Google Shape;63;p13"/>
          <p:cNvSpPr/>
          <p:nvPr/>
        </p:nvSpPr>
        <p:spPr>
          <a:xfrm>
            <a:off x="2640763" y="1596775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392979" y="1500625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Receives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Request</a:t>
            </a:r>
            <a:endParaRPr b="1" sz="1000"/>
          </a:p>
        </p:txBody>
      </p:sp>
      <p:cxnSp>
        <p:nvCxnSpPr>
          <p:cNvPr id="64" name="Google Shape;64;p13"/>
          <p:cNvCxnSpPr>
            <a:stCxn id="65" idx="3"/>
            <a:endCxn id="66" idx="1"/>
          </p:cNvCxnSpPr>
          <p:nvPr/>
        </p:nvCxnSpPr>
        <p:spPr>
          <a:xfrm>
            <a:off x="2520125" y="5309000"/>
            <a:ext cx="297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3"/>
          <p:cNvSpPr/>
          <p:nvPr/>
        </p:nvSpPr>
        <p:spPr>
          <a:xfrm>
            <a:off x="5494033" y="50229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Receives Questionnaire- Response</a:t>
            </a:r>
            <a:endParaRPr b="1" sz="1000"/>
          </a:p>
        </p:txBody>
      </p:sp>
      <p:cxnSp>
        <p:nvCxnSpPr>
          <p:cNvPr id="67" name="Google Shape;67;p13"/>
          <p:cNvCxnSpPr>
            <a:stCxn id="62" idx="2"/>
          </p:cNvCxnSpPr>
          <p:nvPr/>
        </p:nvCxnSpPr>
        <p:spPr>
          <a:xfrm>
            <a:off x="4007079" y="2072725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" name="Google Shape;68;p13"/>
          <p:cNvCxnSpPr>
            <a:stCxn id="69" idx="3"/>
            <a:endCxn id="70" idx="1"/>
          </p:cNvCxnSpPr>
          <p:nvPr/>
        </p:nvCxnSpPr>
        <p:spPr>
          <a:xfrm>
            <a:off x="2520125" y="2949950"/>
            <a:ext cx="87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3392979" y="26639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Returns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Questionnaire</a:t>
            </a:r>
            <a:endParaRPr b="1" sz="1000"/>
          </a:p>
        </p:txBody>
      </p:sp>
      <p:sp>
        <p:nvSpPr>
          <p:cNvPr id="69" name="Google Shape;69;p13"/>
          <p:cNvSpPr/>
          <p:nvPr/>
        </p:nvSpPr>
        <p:spPr>
          <a:xfrm>
            <a:off x="1291925" y="26639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Render/Display Form to User</a:t>
            </a:r>
            <a:endParaRPr b="1" sz="1000"/>
          </a:p>
        </p:txBody>
      </p:sp>
      <p:sp>
        <p:nvSpPr>
          <p:cNvPr id="71" name="Google Shape;71;p13"/>
          <p:cNvSpPr/>
          <p:nvPr/>
        </p:nvSpPr>
        <p:spPr>
          <a:xfrm>
            <a:off x="1028638" y="2607650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1895300" y="3236000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" name="Google Shape;73;p13"/>
          <p:cNvSpPr/>
          <p:nvPr/>
        </p:nvSpPr>
        <p:spPr>
          <a:xfrm>
            <a:off x="1291925" y="38393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 Enters Response to Form</a:t>
            </a:r>
            <a:endParaRPr b="1" sz="1000"/>
          </a:p>
        </p:txBody>
      </p:sp>
      <p:cxnSp>
        <p:nvCxnSpPr>
          <p:cNvPr id="74" name="Google Shape;74;p13"/>
          <p:cNvCxnSpPr/>
          <p:nvPr/>
        </p:nvCxnSpPr>
        <p:spPr>
          <a:xfrm>
            <a:off x="1895300" y="4419650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" name="Google Shape;65;p13"/>
          <p:cNvSpPr/>
          <p:nvPr/>
        </p:nvSpPr>
        <p:spPr>
          <a:xfrm>
            <a:off x="1291925" y="50229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Responses POSTed as Questionnaire- Response</a:t>
            </a:r>
            <a:endParaRPr b="1"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6908575" y="5160350"/>
            <a:ext cx="778200" cy="29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End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3568588" y="5147275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12550" y="6527975"/>
            <a:ext cx="778200" cy="29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START</a:t>
            </a:r>
            <a:endParaRPr b="1" sz="1000"/>
          </a:p>
        </p:txBody>
      </p:sp>
      <p:cxnSp>
        <p:nvCxnSpPr>
          <p:cNvPr id="78" name="Google Shape;78;p13"/>
          <p:cNvCxnSpPr>
            <a:stCxn id="79" idx="3"/>
            <a:endCxn id="80" idx="1"/>
          </p:cNvCxnSpPr>
          <p:nvPr/>
        </p:nvCxnSpPr>
        <p:spPr>
          <a:xfrm>
            <a:off x="2520125" y="6680600"/>
            <a:ext cx="297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" name="Google Shape;80;p13"/>
          <p:cNvSpPr/>
          <p:nvPr/>
        </p:nvSpPr>
        <p:spPr>
          <a:xfrm>
            <a:off x="5494033" y="63945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Receives</a:t>
            </a:r>
            <a:r>
              <a:rPr b="1" lang="en" sz="1000"/>
              <a:t>  Request</a:t>
            </a:r>
            <a:endParaRPr b="1" sz="1000"/>
          </a:p>
        </p:txBody>
      </p:sp>
      <p:sp>
        <p:nvSpPr>
          <p:cNvPr id="79" name="Google Shape;79;p13"/>
          <p:cNvSpPr/>
          <p:nvPr/>
        </p:nvSpPr>
        <p:spPr>
          <a:xfrm>
            <a:off x="1291925" y="63945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Requests Questionnaire- Response</a:t>
            </a:r>
            <a:endParaRPr b="1" sz="1000"/>
          </a:p>
        </p:txBody>
      </p:sp>
      <p:sp>
        <p:nvSpPr>
          <p:cNvPr id="81" name="Google Shape;81;p13"/>
          <p:cNvSpPr/>
          <p:nvPr/>
        </p:nvSpPr>
        <p:spPr>
          <a:xfrm>
            <a:off x="3985863" y="6470750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6178775" y="6949525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3"/>
          <p:cNvSpPr/>
          <p:nvPr/>
        </p:nvSpPr>
        <p:spPr>
          <a:xfrm>
            <a:off x="5494033" y="75407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Returns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Questionnaire-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Response</a:t>
            </a:r>
            <a:endParaRPr b="1" sz="1000"/>
          </a:p>
        </p:txBody>
      </p:sp>
      <p:cxnSp>
        <p:nvCxnSpPr>
          <p:cNvPr id="84" name="Google Shape;84;p13"/>
          <p:cNvCxnSpPr>
            <a:stCxn id="85" idx="3"/>
            <a:endCxn id="83" idx="1"/>
          </p:cNvCxnSpPr>
          <p:nvPr/>
        </p:nvCxnSpPr>
        <p:spPr>
          <a:xfrm>
            <a:off x="2520125" y="7823600"/>
            <a:ext cx="29739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312550" y="7670975"/>
            <a:ext cx="778200" cy="29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End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1925" y="75375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Process</a:t>
            </a:r>
            <a:r>
              <a:rPr b="1" lang="en" sz="1000"/>
              <a:t> Questionnaire- Response</a:t>
            </a:r>
            <a:endParaRPr b="1" sz="1000"/>
          </a:p>
        </p:txBody>
      </p:sp>
      <p:sp>
        <p:nvSpPr>
          <p:cNvPr id="87" name="Google Shape;87;p13"/>
          <p:cNvSpPr/>
          <p:nvPr/>
        </p:nvSpPr>
        <p:spPr>
          <a:xfrm>
            <a:off x="1028638" y="7974050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