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70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4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</a:t>
            </a:r>
            <a:r>
              <a:rPr lang="en-US" dirty="0" smtClean="0"/>
              <a:t>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</a:t>
            </a:r>
            <a:r>
              <a:rPr lang="en-US" sz="2400" dirty="0" smtClean="0"/>
              <a:t>FHIR </a:t>
            </a:r>
            <a:r>
              <a:rPr lang="en-US" sz="2400" dirty="0" smtClean="0"/>
              <a:t>Scheduler, (EHR)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</a:t>
            </a:r>
            <a:r>
              <a:rPr lang="en-US" dirty="0" smtClean="0"/>
              <a:t>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Option B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</a:t>
              </a:r>
              <a:r>
                <a:rPr lang="en-US" i="1" dirty="0" smtClean="0"/>
                <a:t>all</a:t>
              </a:r>
              <a:r>
                <a:rPr lang="en-US" dirty="0" smtClean="0"/>
                <a:t> Slots* for Service(s) updated since last fetch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B </a:t>
            </a:r>
            <a:r>
              <a:rPr lang="mr-IN" dirty="0" smtClean="0"/>
              <a:t>–</a:t>
            </a:r>
            <a:r>
              <a:rPr lang="en-US" dirty="0" smtClean="0"/>
              <a:t> Poll for updated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mtClean="0"/>
              <a:t>Include Schedule, </a:t>
            </a:r>
            <a:r>
              <a:rPr lang="en-US" dirty="0" smtClean="0"/>
              <a:t>Practitioner,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-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36097" y="4328209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524529" y="3355167"/>
            <a:ext cx="121513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8663" y="281520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</a:t>
            </a:r>
            <a:r>
              <a:rPr lang="mr-IN" dirty="0" smtClean="0"/>
              <a:t>–</a:t>
            </a:r>
            <a:r>
              <a:rPr lang="en-US" dirty="0" smtClean="0"/>
              <a:t> Subscription for updated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8" y="1463541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84000" y="3956148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18075" y="4225780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222454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Services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1452" y="3519760"/>
            <a:ext cx="186014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Times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6270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8590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5630" y="387868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206362"/>
            <a:ext cx="53461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61343" y="1922901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37528" y="5690535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Servers and Appointment Availability searches 2a and 2b can be separate (e.g., 3rd Party Application Scenario) or combined in a single FHIR Server and search ( e.g., EHR Patient Portal Scenarios)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Hold Confirmation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8a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8b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847448"/>
            <a:ext cx="2929455" cy="941944"/>
            <a:chOff x="3858207" y="2205609"/>
            <a:chExt cx="4595305" cy="941944"/>
          </a:xfrm>
        </p:grpSpPr>
        <p:sp>
          <p:nvSpPr>
            <p:cNvPr id="4" name="TextBox 3"/>
            <p:cNvSpPr txBox="1"/>
            <p:nvPr/>
          </p:nvSpPr>
          <p:spPr>
            <a:xfrm>
              <a:off x="4931870" y="2205609"/>
              <a:ext cx="3521642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Business Rules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606</Words>
  <Application>Microsoft Macintosh PowerPoint</Application>
  <PresentationFormat>Widescreen</PresentationFormat>
  <Paragraphs>180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27</cp:revision>
  <dcterms:created xsi:type="dcterms:W3CDTF">2017-07-06T23:25:33Z</dcterms:created>
  <dcterms:modified xsi:type="dcterms:W3CDTF">2017-11-07T20:26:57Z</dcterms:modified>
</cp:coreProperties>
</file>