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  <p:sldId id="276" r:id="rId19"/>
    <p:sldId id="278" r:id="rId20"/>
    <p:sldId id="283" r:id="rId21"/>
    <p:sldId id="284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3"/>
    <p:restoredTop sz="94620"/>
  </p:normalViewPr>
  <p:slideViewPr>
    <p:cSldViewPr snapToGrid="0" snapToObjects="1">
      <p:cViewPr varScale="1">
        <p:scale>
          <a:sx n="114" d="100"/>
          <a:sy n="114" d="100"/>
        </p:scale>
        <p:origin x="168" y="2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http.html#history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38958"/>
              <a:ext cx="8531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AA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12613" y="798111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Slots* for Service(s) updated 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B </a:t>
            </a:r>
            <a:r>
              <a:rPr lang="mr-IN" dirty="0" smtClean="0"/>
              <a:t>–</a:t>
            </a:r>
            <a:r>
              <a:rPr lang="en-US" dirty="0" smtClean="0"/>
              <a:t> Poll for updated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*Include Schedule, Practitioner, 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the _history interaction as described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</a:t>
            </a:r>
            <a:r>
              <a:rPr lang="mr-IN" dirty="0" smtClean="0"/>
              <a:t>–</a:t>
            </a:r>
            <a:r>
              <a:rPr lang="en-US" dirty="0" smtClean="0"/>
              <a:t> Subscription for updated slots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Coverage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8d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38099" y="2581339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 Scheduling</a:t>
            </a: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72402" y="948690"/>
            <a:ext cx="209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Patient </a:t>
            </a:r>
            <a:r>
              <a:rPr lang="en-US" dirty="0" smtClean="0"/>
              <a:t>Match*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Appointment </a:t>
            </a:r>
            <a:r>
              <a:rPr lang="en-US" dirty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Hold/Book* Appointment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Update/Cancel </a:t>
            </a:r>
            <a:r>
              <a:rPr lang="en-US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Exchange Relevant Clinical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*Options for new Patient </a:t>
            </a:r>
            <a:r>
              <a:rPr lang="en-US" dirty="0"/>
              <a:t>Registration a</a:t>
            </a:r>
            <a:r>
              <a:rPr lang="en-US" dirty="0" smtClean="0"/>
              <a:t>nd updating </a:t>
            </a:r>
            <a:r>
              <a:rPr lang="en-US" dirty="0"/>
              <a:t>Coverage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4692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Provider Scheduling Work Flow : Patient Match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29" y="2124752"/>
              <a:ext cx="6255656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Patient IDs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</a:t>
            </a:r>
            <a:r>
              <a:rPr lang="en-US" dirty="0" smtClean="0"/>
              <a:t>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58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New Patient Registration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Patient Record* 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</a:t>
            </a:r>
            <a:r>
              <a:rPr lang="en-US" dirty="0" smtClean="0"/>
              <a:t>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00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Update Coverage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</a:t>
              </a:r>
              <a:r>
                <a:rPr lang="en-US" dirty="0" smtClean="0"/>
                <a:t> </a:t>
              </a:r>
              <a:r>
                <a:rPr lang="en-US" dirty="0" smtClean="0"/>
                <a:t>pa</a:t>
              </a:r>
              <a:r>
                <a:rPr lang="en-US" dirty="0" smtClean="0"/>
                <a:t>tient Coverage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</a:t>
            </a:r>
            <a:r>
              <a:rPr lang="en-US" dirty="0" smtClean="0"/>
              <a:t>patient coverage 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</a:t>
            </a:r>
            <a:r>
              <a:rPr lang="en-US" dirty="0" smtClean="0"/>
              <a:t>Appointment Availability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available appointments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provides information (</a:t>
            </a:r>
            <a:r>
              <a:rPr lang="en-US" dirty="0" err="1" smtClean="0"/>
              <a:t>e.g.,preferred</a:t>
            </a:r>
            <a:r>
              <a:rPr lang="en-US" dirty="0" smtClean="0"/>
              <a:t> times)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Hold/Book Appointment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19537"/>
            <a:ext cx="2713910" cy="780169"/>
            <a:chOff x="-1796260" y="2092757"/>
            <a:chExt cx="10092590" cy="1054796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092757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Holds/Books </a:t>
              </a:r>
              <a:r>
                <a:rPr lang="en-US" dirty="0"/>
                <a:t>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14492" y="3890367"/>
            <a:ext cx="2282366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Confirmation with patient ID </a:t>
            </a:r>
            <a:r>
              <a:rPr lang="en-US" dirty="0"/>
              <a:t>or Rejection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04435" y="226145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80186" y="3689220"/>
            <a:ext cx="1502397" cy="1115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0185" y="3920203"/>
            <a:ext cx="1767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</a:t>
            </a:r>
            <a:r>
              <a:rPr lang="en-US" dirty="0"/>
              <a:t>or </a:t>
            </a:r>
            <a:r>
              <a:rPr lang="en-US" dirty="0" smtClean="0"/>
              <a:t>notified </a:t>
            </a:r>
            <a:r>
              <a:rPr lang="en-US" dirty="0"/>
              <a:t>of rejection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52660" y="187246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70962" y="390979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31" name="Circular Arrow 30"/>
          <p:cNvSpPr/>
          <p:nvPr/>
        </p:nvSpPr>
        <p:spPr>
          <a:xfrm rot="10800000">
            <a:off x="10080703" y="4094465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54188" y="5486316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patient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8" y="1463541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84000" y="3956148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18075" y="4225780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222454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Services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1452" y="3519760"/>
            <a:ext cx="186014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Times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6270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8590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5630" y="387868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206362"/>
            <a:ext cx="53461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1343" y="1922901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37528" y="5690535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Servers and Appointment Availability searches 2a and 2b can be separate (e.g., 3rd Party Application Scenario) or combined in a single FHIR Server and search ( e.g., EHR Patient Portal Scenarios)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Hold Confirmation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8a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8b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1: Poll for open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6160</TotalTime>
  <Words>897</Words>
  <Application>Microsoft Macintosh PowerPoint</Application>
  <PresentationFormat>Widescreen</PresentationFormat>
  <Paragraphs>266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55</cp:revision>
  <dcterms:created xsi:type="dcterms:W3CDTF">2017-07-06T23:25:33Z</dcterms:created>
  <dcterms:modified xsi:type="dcterms:W3CDTF">2017-11-13T22:54:31Z</dcterms:modified>
</cp:coreProperties>
</file>