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</a:t>
            </a:r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</a:t>
            </a:r>
            <a:r>
              <a:rPr lang="en-US" dirty="0" smtClean="0"/>
              <a:t>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</a:t>
            </a:r>
            <a:r>
              <a:rPr lang="en-US" dirty="0" smtClean="0"/>
              <a:t>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</a:t>
            </a:r>
            <a:r>
              <a:rPr lang="en-US" smtClean="0"/>
              <a:t>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228</Words>
  <Application>Microsoft Macintosh PowerPoint</Application>
  <PresentationFormat>Widescreen</PresentationFormat>
  <Paragraphs>86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14</cp:revision>
  <dcterms:created xsi:type="dcterms:W3CDTF">2017-07-06T23:25:33Z</dcterms:created>
  <dcterms:modified xsi:type="dcterms:W3CDTF">2017-08-17T01:12:46Z</dcterms:modified>
</cp:coreProperties>
</file>