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4"/>
    <p:restoredTop sz="93662"/>
  </p:normalViewPr>
  <p:slideViewPr>
    <p:cSldViewPr snapToGrid="0" snapToObjects="1">
      <p:cViewPr>
        <p:scale>
          <a:sx n="160" d="100"/>
          <a:sy n="160" d="100"/>
        </p:scale>
        <p:origin x="4408" y="1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02466" y="2498690"/>
            <a:ext cx="2245007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“initial load” of open Slots* for Service(s)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/>
              <a:t>Includes </a:t>
            </a:r>
            <a:r>
              <a:rPr lang="en-US" dirty="0" smtClean="0"/>
              <a:t>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64281" y="2637731"/>
            <a:ext cx="253713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</a:t>
            </a:r>
            <a:r>
              <a:rPr lang="en-US" i="1" dirty="0" smtClean="0"/>
              <a:t>all</a:t>
            </a:r>
            <a:r>
              <a:rPr lang="en-US" dirty="0" smtClean="0"/>
              <a:t> Slots* updated since last fetch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Interaction</a:t>
            </a:r>
            <a:r>
              <a:rPr lang="en-US" dirty="0"/>
              <a:t> </a:t>
            </a:r>
            <a:r>
              <a:rPr lang="en-US" i="1" dirty="0"/>
              <a:t>does not</a:t>
            </a:r>
            <a:r>
              <a:rPr lang="en-US" dirty="0"/>
              <a:t> </a:t>
            </a:r>
            <a:r>
              <a:rPr lang="en-US" dirty="0" smtClean="0"/>
              <a:t>filter by </a:t>
            </a:r>
            <a:r>
              <a:rPr lang="en-US" dirty="0"/>
              <a:t>search parameters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supplies </a:t>
            </a:r>
            <a:r>
              <a:rPr lang="en-US" smtClean="0"/>
              <a:t>updated demographics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supplies demographic</a:t>
            </a:r>
          </a:p>
          <a:p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68835" y="27305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(optional) Patient </a:t>
            </a:r>
            <a:r>
              <a:rPr lang="en-US" dirty="0" smtClean="0"/>
              <a:t>supplies updated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52364" y="2813266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Hold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7060" y="3469921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422" y="3894534"/>
            <a:ext cx="228236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6767" y="216892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cancels booked appointment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10139" y="2939857"/>
            <a:ext cx="2146852" cy="36933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Cancel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2355" y="3870159"/>
            <a:ext cx="213938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Return available appointments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88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64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Hold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Confirm/reject hold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343" y="5707432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73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3"/>
              </a:pPr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4"/>
              </a:pPr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1819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patient (optional)</a:t>
            </a:r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436989" y="1596175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71819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10866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10866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436989" y="342978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893451" y="2177881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439557" y="275805"/>
            <a:ext cx="14847" cy="738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1401" y="1345852"/>
            <a:ext cx="2123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Provider Scheduling </a:t>
            </a:r>
            <a:r>
              <a:rPr lang="en-US"/>
              <a:t>for E</a:t>
            </a:r>
            <a:r>
              <a:rPr lang="en-US" smtClean="0"/>
              <a:t>xisting </a:t>
            </a:r>
            <a:r>
              <a:rPr lang="en-US" dirty="0"/>
              <a:t>P</a:t>
            </a:r>
            <a:r>
              <a:rPr lang="en-US" smtClean="0"/>
              <a:t>atient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4404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71819" y="472802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16981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patient (optional)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082151" y="1763397"/>
            <a:ext cx="11251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97562" y="3053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9756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Appointment availability search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0727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New patient registration/ coverage (option 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0727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New patient registration/ coverage (option 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280147" y="2345103"/>
            <a:ext cx="0" cy="7080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72442" y="1763397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 flipV="1">
            <a:off x="8172441" y="3621212"/>
            <a:ext cx="1125121" cy="1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099566" y="546100"/>
            <a:ext cx="0" cy="635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2211" y="1181691"/>
            <a:ext cx="215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</a:t>
            </a:r>
            <a:r>
              <a:rPr lang="en-US" dirty="0" smtClean="0"/>
              <a:t>: Provider </a:t>
            </a:r>
            <a:r>
              <a:rPr lang="en-US" smtClean="0"/>
              <a:t>scheduling General </a:t>
            </a:r>
            <a:r>
              <a:rPr lang="en-US" dirty="0"/>
              <a:t>C</a:t>
            </a:r>
            <a:r>
              <a:rPr lang="en-US" smtClean="0"/>
              <a:t>ase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1698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smtClean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37" idx="0"/>
          </p:cNvCxnSpPr>
          <p:nvPr/>
        </p:nvCxnSpPr>
        <p:spPr>
          <a:xfrm flipH="1">
            <a:off x="4085227" y="4202918"/>
            <a:ext cx="14339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5" idx="3"/>
          </p:cNvCxnSpPr>
          <p:nvPr/>
        </p:nvCxnSpPr>
        <p:spPr>
          <a:xfrm flipH="1">
            <a:off x="5082151" y="3621212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102642" y="4897320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7" idx="2"/>
          </p:cNvCxnSpPr>
          <p:nvPr/>
        </p:nvCxnSpPr>
        <p:spPr>
          <a:xfrm>
            <a:off x="4085227" y="6060732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2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15347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50783" y="269820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Notified of Schedule changes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42410" y="269820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Initial Load of open slots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Subscribe </a:t>
            </a:r>
            <a:r>
              <a:rPr lang="en-US" dirty="0"/>
              <a:t>for notification of </a:t>
            </a:r>
            <a:r>
              <a:rPr lang="en-US" dirty="0" smtClean="0"/>
              <a:t>schedule changes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50783" y="4551507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‘Smart’ Poll for updated slot data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4815953" y="3279914"/>
            <a:ext cx="1262843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124995" y="2116503"/>
            <a:ext cx="0" cy="581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3833368" y="3861621"/>
            <a:ext cx="0" cy="689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241300"/>
            <a:ext cx="0" cy="71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3833368" y="5714919"/>
            <a:ext cx="0" cy="85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740898"/>
            <a:ext cx="185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3</a:t>
            </a:r>
            <a:r>
              <a:rPr lang="en-US" dirty="0" smtClean="0"/>
              <a:t>: </a:t>
            </a:r>
            <a:r>
              <a:rPr lang="en-US" dirty="0"/>
              <a:t>Prefetching Open </a:t>
            </a:r>
            <a:r>
              <a:rPr lang="en-US" dirty="0" smtClean="0"/>
              <a:t>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Hold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24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526250" y="2831485"/>
            <a:ext cx="2713910" cy="580056"/>
            <a:chOff x="-1796260" y="2363311"/>
            <a:chExt cx="10092590" cy="784242"/>
          </a:xfrm>
        </p:grpSpPr>
        <p:sp>
          <p:nvSpPr>
            <p:cNvPr id="21" name="TextBox 20"/>
            <p:cNvSpPr txBox="1"/>
            <p:nvPr/>
          </p:nvSpPr>
          <p:spPr>
            <a:xfrm>
              <a:off x="-741862" y="2363311"/>
              <a:ext cx="7983794" cy="49934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Search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9063" y="3958324"/>
            <a:ext cx="2247568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Search </a:t>
            </a:r>
            <a:r>
              <a:rPr lang="en-US" smtClean="0"/>
              <a:t>Results 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3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4" name="Circular Arrow 13"/>
          <p:cNvSpPr/>
          <p:nvPr/>
        </p:nvSpPr>
        <p:spPr>
          <a:xfrm>
            <a:off x="5321818" y="1453398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3087" y="658596"/>
            <a:ext cx="242034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Appointment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43893" y="968124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56972" y="2848076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Appointment availability search</a:t>
            </a:r>
          </a:p>
        </p:txBody>
      </p:sp>
      <p:cxnSp>
        <p:nvCxnSpPr>
          <p:cNvPr id="12" name="Straight Arrow Connector 11"/>
          <p:cNvCxnSpPr>
            <a:endCxn id="3" idx="2"/>
          </p:cNvCxnSpPr>
          <p:nvPr/>
        </p:nvCxnSpPr>
        <p:spPr>
          <a:xfrm flipV="1">
            <a:off x="4439557" y="2131536"/>
            <a:ext cx="0" cy="7165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 flipH="1">
            <a:off x="4439557" y="254000"/>
            <a:ext cx="13079" cy="714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1401" y="1345852"/>
            <a:ext cx="21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3</a:t>
            </a:r>
            <a:r>
              <a:rPr lang="en-US" dirty="0" smtClean="0"/>
              <a:t>: Provider Scheduling </a:t>
            </a:r>
            <a:r>
              <a:rPr lang="en-US" dirty="0"/>
              <a:t>for E</a:t>
            </a:r>
            <a:r>
              <a:rPr lang="en-US" dirty="0" smtClean="0"/>
              <a:t>xisting Patient </a:t>
            </a:r>
            <a:r>
              <a:rPr lang="en-US" i="1" dirty="0" smtClean="0"/>
              <a:t>within</a:t>
            </a:r>
            <a:r>
              <a:rPr lang="en-US" dirty="0" smtClean="0"/>
              <a:t> system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2636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56972" y="4728028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Book appointment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8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42104" y="2914802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Books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34203" y="3890367"/>
            <a:ext cx="256265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Create and 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Create and book </a:t>
            </a:r>
            <a:r>
              <a:rPr lang="en-US" dirty="0"/>
              <a:t>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08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10343" y="2539214"/>
            <a:ext cx="2245007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</a:t>
            </a:r>
            <a:r>
              <a:rPr lang="en-US" dirty="0" smtClean="0"/>
              <a:t>e to receive notifications of </a:t>
            </a:r>
            <a:r>
              <a:rPr lang="en-US" dirty="0"/>
              <a:t>s</a:t>
            </a:r>
            <a:r>
              <a:rPr lang="en-US" dirty="0" smtClean="0"/>
              <a:t>chedule changes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51518" y="3972440"/>
            <a:ext cx="256265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Confirm/reject </a:t>
            </a:r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7736458" y="3119954"/>
            <a:ext cx="1462304" cy="491125"/>
            <a:chOff x="7736458" y="3119954"/>
            <a:chExt cx="1462304" cy="49112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835235" y="3611078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736458" y="3119954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4510" y="133626"/>
            <a:ext cx="1749857" cy="6711319"/>
            <a:chOff x="1639228" y="83071"/>
            <a:chExt cx="1749857" cy="6711319"/>
          </a:xfrm>
        </p:grpSpPr>
        <p:sp>
          <p:nvSpPr>
            <p:cNvPr id="11" name="Can 10"/>
            <p:cNvSpPr/>
            <p:nvPr/>
          </p:nvSpPr>
          <p:spPr>
            <a:xfrm>
              <a:off x="1639228" y="2484365"/>
              <a:ext cx="1749857" cy="19087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Client</a:t>
              </a:r>
            </a:p>
            <a:p>
              <a:pPr algn="ctr"/>
              <a:r>
                <a:rPr lang="en-US" sz="2000" dirty="0" smtClean="0"/>
                <a:t>(Scheduling Application)</a:t>
              </a:r>
              <a:endParaRPr lang="en-US" sz="2000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639228" y="4885659"/>
              <a:ext cx="1749857" cy="19087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Client</a:t>
              </a:r>
            </a:p>
            <a:p>
              <a:pPr algn="ctr"/>
              <a:r>
                <a:rPr lang="en-US" sz="2000" dirty="0" smtClean="0"/>
                <a:t>(Scheduling Application)</a:t>
              </a:r>
              <a:endParaRPr lang="en-US" sz="2000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1639228" y="83071"/>
              <a:ext cx="1749857" cy="19087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Client</a:t>
              </a:r>
            </a:p>
            <a:p>
              <a:pPr algn="ctr"/>
              <a:r>
                <a:rPr lang="en-US" sz="2000" dirty="0" smtClean="0"/>
                <a:t>(Scheduling Application)</a:t>
              </a:r>
              <a:endParaRPr lang="en-US" sz="2000" dirty="0"/>
            </a:p>
          </p:txBody>
        </p:sp>
      </p:grpSp>
      <p:sp>
        <p:nvSpPr>
          <p:cNvPr id="15" name="Can 14"/>
          <p:cNvSpPr/>
          <p:nvPr/>
        </p:nvSpPr>
        <p:spPr>
          <a:xfrm>
            <a:off x="5857298" y="2644193"/>
            <a:ext cx="1749857" cy="1908731"/>
          </a:xfrm>
          <a:prstGeom prst="can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Notification feed handler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 rot="1904669">
            <a:off x="4252598" y="1873317"/>
            <a:ext cx="1462304" cy="465552"/>
            <a:chOff x="4004885" y="1090848"/>
            <a:chExt cx="1462304" cy="46555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105017" y="1556399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39464">
              <a:off x="4004885" y="1090848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 rot="19265839">
            <a:off x="4130097" y="4864243"/>
            <a:ext cx="1462304" cy="465552"/>
            <a:chOff x="4021447" y="5266608"/>
            <a:chExt cx="1462304" cy="46555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121579" y="5732159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21447" y="5266608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04885" y="3282086"/>
            <a:ext cx="1462304" cy="465552"/>
            <a:chOff x="4004885" y="3282086"/>
            <a:chExt cx="1462304" cy="46555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105017" y="3747637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04885" y="3282086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3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04385" y="2184615"/>
            <a:ext cx="2420345" cy="120032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</a:t>
            </a:r>
            <a:r>
              <a:rPr lang="en-US" dirty="0" smtClean="0"/>
              <a:t>open Slots </a:t>
            </a:r>
            <a:r>
              <a:rPr lang="en-US" dirty="0" smtClean="0"/>
              <a:t>for </a:t>
            </a:r>
            <a:r>
              <a:rPr lang="en-US" dirty="0" smtClean="0"/>
              <a:t>actor and time period defined in Notification payload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9" name="Circular Arrow 8"/>
          <p:cNvSpPr/>
          <p:nvPr/>
        </p:nvSpPr>
        <p:spPr>
          <a:xfrm rot="10800000">
            <a:off x="4636505" y="419785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7976" y="5587972"/>
            <a:ext cx="242034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slot data for actor and time period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91689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Update coverage </a:t>
              </a:r>
              <a:r>
                <a:rPr lang="en-US" smtClean="0"/>
                <a:t>(option)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dirty="0" smtClean="0"/>
                <a:t>Returns coverage 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44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booking or notify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5321818" y="1453398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7730" y="586279"/>
            <a:ext cx="24203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Appointment resource (if hold operation skipped)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11267" y="3095872"/>
            <a:ext cx="2245007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23014</TotalTime>
  <Words>1440</Words>
  <Application>Microsoft Macintosh PowerPoint</Application>
  <PresentationFormat>Widescreen</PresentationFormat>
  <Paragraphs>367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148</cp:revision>
  <dcterms:created xsi:type="dcterms:W3CDTF">2017-07-06T23:25:33Z</dcterms:created>
  <dcterms:modified xsi:type="dcterms:W3CDTF">2018-03-16T00:29:19Z</dcterms:modified>
</cp:coreProperties>
</file>