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2"/>
    <p:restoredTop sz="94601"/>
  </p:normalViewPr>
  <p:slideViewPr>
    <p:cSldViewPr snapToGrid="0" snapToObjects="1">
      <p:cViewPr>
        <p:scale>
          <a:sx n="150" d="100"/>
          <a:sy n="150" d="100"/>
        </p:scale>
        <p:origin x="-1880" y="1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1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B234-FC43-3641-B805-7771F292827F}" type="datetimeFigureOut">
              <a:rPr lang="en-US" smtClean="0"/>
              <a:pPr/>
              <a:t>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88E79-7560-8749-BC98-83A820CCD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62299" y="276275"/>
            <a:ext cx="225910" cy="225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62299" y="6222191"/>
            <a:ext cx="225910" cy="225911"/>
          </a:xfrm>
          <a:prstGeom prst="ellipse">
            <a:avLst/>
          </a:prstGeom>
          <a:solidFill>
            <a:schemeClr val="tx1"/>
          </a:solidFill>
          <a:ln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8766" y="921621"/>
            <a:ext cx="6194965" cy="5076551"/>
          </a:xfrm>
          <a:prstGeom prst="rect">
            <a:avLst/>
          </a:prstGeom>
          <a:noFill/>
          <a:ln w="317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71345" y="3189936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entered-in-error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3832016" y="1152185"/>
            <a:ext cx="1286477" cy="539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proposed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7463731" y="3459896"/>
            <a:ext cx="1107614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832016" y="2077526"/>
            <a:ext cx="1286477" cy="539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pending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3832016" y="3022386"/>
            <a:ext cx="1286477" cy="5399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booked</a:t>
            </a:r>
            <a:endParaRPr lang="en-US" sz="1600" dirty="0"/>
          </a:p>
        </p:txBody>
      </p:sp>
      <p:sp>
        <p:nvSpPr>
          <p:cNvPr id="20" name="Rounded Rectangle 19"/>
          <p:cNvSpPr/>
          <p:nvPr/>
        </p:nvSpPr>
        <p:spPr>
          <a:xfrm>
            <a:off x="3832016" y="4032285"/>
            <a:ext cx="1286477" cy="5759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arrived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3832016" y="4906923"/>
            <a:ext cx="1286477" cy="5399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fulfilled</a:t>
            </a:r>
            <a:endParaRPr lang="en-US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2000917" y="4050297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no-show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5712879" y="4050297"/>
            <a:ext cx="1286477" cy="539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cancelled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14" idx="2"/>
            <a:endCxn id="18" idx="0"/>
          </p:cNvCxnSpPr>
          <p:nvPr/>
        </p:nvCxnSpPr>
        <p:spPr>
          <a:xfrm>
            <a:off x="4475255" y="1692105"/>
            <a:ext cx="0" cy="38542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2"/>
            <a:endCxn id="19" idx="0"/>
          </p:cNvCxnSpPr>
          <p:nvPr/>
        </p:nvCxnSpPr>
        <p:spPr>
          <a:xfrm>
            <a:off x="4475255" y="2617446"/>
            <a:ext cx="0" cy="40494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0"/>
          </p:cNvCxnSpPr>
          <p:nvPr/>
        </p:nvCxnSpPr>
        <p:spPr>
          <a:xfrm>
            <a:off x="4475255" y="4608230"/>
            <a:ext cx="0" cy="298693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8" idx="3"/>
            <a:endCxn id="23" idx="0"/>
          </p:cNvCxnSpPr>
          <p:nvPr/>
        </p:nvCxnSpPr>
        <p:spPr>
          <a:xfrm>
            <a:off x="5118493" y="2347486"/>
            <a:ext cx="1237625" cy="1702811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4610251" y="4440375"/>
            <a:ext cx="1607900" cy="1883835"/>
          </a:xfrm>
          <a:prstGeom prst="bentConnector3">
            <a:avLst>
              <a:gd name="adj1" fmla="val 70680"/>
            </a:avLst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" idx="2"/>
            <a:endCxn id="5" idx="6"/>
          </p:cNvCxnSpPr>
          <p:nvPr/>
        </p:nvCxnSpPr>
        <p:spPr>
          <a:xfrm rot="5400000">
            <a:off x="5598752" y="2719314"/>
            <a:ext cx="2605291" cy="4626375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4"/>
            <a:endCxn id="14" idx="0"/>
          </p:cNvCxnSpPr>
          <p:nvPr/>
        </p:nvCxnSpPr>
        <p:spPr>
          <a:xfrm>
            <a:off x="4475254" y="502186"/>
            <a:ext cx="1" cy="64999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3"/>
            <a:endCxn id="23" idx="1"/>
          </p:cNvCxnSpPr>
          <p:nvPr/>
        </p:nvCxnSpPr>
        <p:spPr>
          <a:xfrm flipV="1">
            <a:off x="5118493" y="4320257"/>
            <a:ext cx="594386" cy="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9" idx="2"/>
            <a:endCxn id="20" idx="0"/>
          </p:cNvCxnSpPr>
          <p:nvPr/>
        </p:nvCxnSpPr>
        <p:spPr>
          <a:xfrm rot="5400000">
            <a:off x="4240266" y="3797295"/>
            <a:ext cx="469979" cy="1270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4329791" y="6198117"/>
            <a:ext cx="290926" cy="274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hape 28"/>
          <p:cNvCxnSpPr>
            <a:stCxn id="14" idx="3"/>
            <a:endCxn id="23" idx="0"/>
          </p:cNvCxnSpPr>
          <p:nvPr/>
        </p:nvCxnSpPr>
        <p:spPr>
          <a:xfrm>
            <a:off x="5118493" y="1422145"/>
            <a:ext cx="1237625" cy="2628152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1"/>
            <a:endCxn id="22" idx="0"/>
          </p:cNvCxnSpPr>
          <p:nvPr/>
        </p:nvCxnSpPr>
        <p:spPr>
          <a:xfrm rot="10800000" flipV="1">
            <a:off x="2644156" y="3292345"/>
            <a:ext cx="1187860" cy="757951"/>
          </a:xfrm>
          <a:prstGeom prst="bentConnector2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2"/>
            <a:endCxn id="5" idx="0"/>
          </p:cNvCxnSpPr>
          <p:nvPr/>
        </p:nvCxnSpPr>
        <p:spPr>
          <a:xfrm rot="16200000" flipH="1">
            <a:off x="2743718" y="4490655"/>
            <a:ext cx="1631974" cy="1831098"/>
          </a:xfrm>
          <a:prstGeom prst="bentConnector3">
            <a:avLst>
              <a:gd name="adj1" fmla="val 69196"/>
            </a:avLst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3"/>
            <a:endCxn id="23" idx="0"/>
          </p:cNvCxnSpPr>
          <p:nvPr/>
        </p:nvCxnSpPr>
        <p:spPr>
          <a:xfrm>
            <a:off x="5118493" y="3292346"/>
            <a:ext cx="1237625" cy="757951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2"/>
            <a:endCxn id="5" idx="0"/>
          </p:cNvCxnSpPr>
          <p:nvPr/>
        </p:nvCxnSpPr>
        <p:spPr>
          <a:xfrm flipH="1">
            <a:off x="4475254" y="5446843"/>
            <a:ext cx="1" cy="77534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459484" y="984635"/>
            <a:ext cx="372532" cy="3895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459485" y="1881246"/>
            <a:ext cx="372532" cy="3895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3459485" y="2818623"/>
            <a:ext cx="372532" cy="38951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r>
              <a:rPr lang="en-US" sz="120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4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14</cp:revision>
  <dcterms:created xsi:type="dcterms:W3CDTF">2017-08-02T18:55:52Z</dcterms:created>
  <dcterms:modified xsi:type="dcterms:W3CDTF">2017-08-14T17:21:34Z</dcterms:modified>
</cp:coreProperties>
</file>