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2"/>
    <p:restoredTop sz="94601"/>
  </p:normalViewPr>
  <p:slideViewPr>
    <p:cSldViewPr snapToGrid="0" snapToObjects="1">
      <p:cViewPr>
        <p:scale>
          <a:sx n="160" d="100"/>
          <a:sy n="160" d="100"/>
        </p:scale>
        <p:origin x="-1072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62299" y="276275"/>
            <a:ext cx="225910" cy="225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62299" y="6222191"/>
            <a:ext cx="225910" cy="225911"/>
          </a:xfrm>
          <a:prstGeom prst="ellipse">
            <a:avLst/>
          </a:prstGeom>
          <a:solidFill>
            <a:schemeClr val="tx1"/>
          </a:solidFill>
          <a:ln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8766" y="921621"/>
            <a:ext cx="6194965" cy="5076551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71345" y="3189936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entered-in-error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832016" y="1152185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proposed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7463731" y="3459896"/>
            <a:ext cx="1107614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32016" y="2077526"/>
            <a:ext cx="1286477" cy="539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pending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832016" y="3022386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booked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3832016" y="4032285"/>
            <a:ext cx="1286477" cy="5759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arrived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832016" y="4906923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000917" y="4050297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no-show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712879" y="4050297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cancelled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4475255" y="1692105"/>
            <a:ext cx="0" cy="38542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>
            <a:off x="4475255" y="2617446"/>
            <a:ext cx="0" cy="40494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0"/>
          </p:cNvCxnSpPr>
          <p:nvPr/>
        </p:nvCxnSpPr>
        <p:spPr>
          <a:xfrm>
            <a:off x="4475255" y="4608230"/>
            <a:ext cx="0" cy="29869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3"/>
            <a:endCxn id="23" idx="0"/>
          </p:cNvCxnSpPr>
          <p:nvPr/>
        </p:nvCxnSpPr>
        <p:spPr>
          <a:xfrm>
            <a:off x="5118493" y="2347486"/>
            <a:ext cx="1237625" cy="170281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610251" y="4440375"/>
            <a:ext cx="1607900" cy="1883835"/>
          </a:xfrm>
          <a:prstGeom prst="bentConnector3">
            <a:avLst>
              <a:gd name="adj1" fmla="val 70680"/>
            </a:avLst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2"/>
            <a:endCxn id="5" idx="6"/>
          </p:cNvCxnSpPr>
          <p:nvPr/>
        </p:nvCxnSpPr>
        <p:spPr>
          <a:xfrm rot="5400000">
            <a:off x="5598752" y="2719314"/>
            <a:ext cx="2605291" cy="4626375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4"/>
            <a:endCxn id="14" idx="0"/>
          </p:cNvCxnSpPr>
          <p:nvPr/>
        </p:nvCxnSpPr>
        <p:spPr>
          <a:xfrm>
            <a:off x="4475254" y="502186"/>
            <a:ext cx="1" cy="64999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3" idx="1"/>
          </p:cNvCxnSpPr>
          <p:nvPr/>
        </p:nvCxnSpPr>
        <p:spPr>
          <a:xfrm flipV="1">
            <a:off x="5118493" y="4320257"/>
            <a:ext cx="594386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2"/>
            <a:endCxn id="20" idx="0"/>
          </p:cNvCxnSpPr>
          <p:nvPr/>
        </p:nvCxnSpPr>
        <p:spPr>
          <a:xfrm rot="5400000">
            <a:off x="4240266" y="3797295"/>
            <a:ext cx="469979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329791" y="6198117"/>
            <a:ext cx="290926" cy="274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hape 28"/>
          <p:cNvCxnSpPr>
            <a:stCxn id="14" idx="3"/>
            <a:endCxn id="23" idx="0"/>
          </p:cNvCxnSpPr>
          <p:nvPr/>
        </p:nvCxnSpPr>
        <p:spPr>
          <a:xfrm>
            <a:off x="5118493" y="1422145"/>
            <a:ext cx="1237625" cy="262815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1"/>
            <a:endCxn id="22" idx="0"/>
          </p:cNvCxnSpPr>
          <p:nvPr/>
        </p:nvCxnSpPr>
        <p:spPr>
          <a:xfrm rot="10800000" flipV="1">
            <a:off x="2644156" y="3292345"/>
            <a:ext cx="1187860" cy="75795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5" idx="0"/>
          </p:cNvCxnSpPr>
          <p:nvPr/>
        </p:nvCxnSpPr>
        <p:spPr>
          <a:xfrm rot="16200000" flipH="1">
            <a:off x="2743718" y="4490655"/>
            <a:ext cx="1631974" cy="1831098"/>
          </a:xfrm>
          <a:prstGeom prst="bentConnector3">
            <a:avLst>
              <a:gd name="adj1" fmla="val 69196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3"/>
            <a:endCxn id="23" idx="0"/>
          </p:cNvCxnSpPr>
          <p:nvPr/>
        </p:nvCxnSpPr>
        <p:spPr>
          <a:xfrm>
            <a:off x="5118493" y="3292346"/>
            <a:ext cx="1237625" cy="757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  <a:endCxn id="5" idx="0"/>
          </p:cNvCxnSpPr>
          <p:nvPr/>
        </p:nvCxnSpPr>
        <p:spPr>
          <a:xfrm flipH="1">
            <a:off x="4475254" y="5446843"/>
            <a:ext cx="1" cy="77534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55602" y="580383"/>
            <a:ext cx="21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155602" y="1664011"/>
            <a:ext cx="1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129393" y="2635250"/>
            <a:ext cx="21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74732" y="1912558"/>
            <a:ext cx="44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6r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473034" y="2907735"/>
            <a:ext cx="4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9c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252859" y="1027762"/>
            <a:ext cx="88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r>
              <a:rPr lang="en-US" smtClean="0"/>
              <a:t>r or 6r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16</cp:revision>
  <dcterms:created xsi:type="dcterms:W3CDTF">2017-08-02T18:55:52Z</dcterms:created>
  <dcterms:modified xsi:type="dcterms:W3CDTF">2017-08-14T20:33:46Z</dcterms:modified>
</cp:coreProperties>
</file>