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4580"/>
  </p:normalViewPr>
  <p:slideViewPr>
    <p:cSldViewPr snapToGrid="0" snapToObjects="1">
      <p:cViewPr>
        <p:scale>
          <a:sx n="114" d="100"/>
          <a:sy n="114" d="100"/>
        </p:scale>
        <p:origin x="53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End User Application (Patient)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Coverage</a:t>
            </a:r>
            <a:r>
              <a:rPr lang="en-US" dirty="0" smtClean="0"/>
              <a:t> </a:t>
            </a:r>
            <a:r>
              <a:rPr lang="en-US" dirty="0" smtClean="0"/>
              <a:t>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Schedule, Practitioner,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469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Provider Scheduling Work Flow : Patient Match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58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New Patient Registration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00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Update Coverage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</a:t>
            </a:r>
            <a:r>
              <a:rPr lang="en-US" dirty="0" smtClean="0"/>
              <a:t>Appointment Availability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Hold/Book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19537"/>
            <a:ext cx="2713910" cy="780169"/>
            <a:chOff x="-1796260" y="2092757"/>
            <a:chExt cx="10092590" cy="1054796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092757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Holds/Books </a:t>
              </a:r>
              <a:r>
                <a:rPr lang="en-US" dirty="0"/>
                <a:t>Appointment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492" y="3890367"/>
            <a:ext cx="2282366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Confirmation with patient ID </a:t>
            </a:r>
            <a:r>
              <a:rPr lang="en-US" dirty="0"/>
              <a:t>or Rejection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0186" y="3689220"/>
            <a:ext cx="1502397" cy="1115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185" y="3920203"/>
            <a:ext cx="176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</a:t>
            </a:r>
            <a:r>
              <a:rPr lang="en-US" dirty="0"/>
              <a:t>or </a:t>
            </a:r>
            <a:r>
              <a:rPr lang="en-US" dirty="0" smtClean="0"/>
              <a:t>notified </a:t>
            </a:r>
            <a:r>
              <a:rPr lang="en-US" dirty="0"/>
              <a:t>of rejection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2660" y="187246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70962" y="390979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Circular Arrow 30"/>
          <p:cNvSpPr/>
          <p:nvPr/>
        </p:nvSpPr>
        <p:spPr>
          <a:xfrm rot="10800000">
            <a:off x="10080703" y="4094465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54188" y="5486316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 smtClean="0"/>
              <a:t>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25383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 option A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790553" y="1763397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15979" y="301529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registration option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64430" y="301529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64430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15979" y="489732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781149" y="3597004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247015" y="2345103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798564" y="4178710"/>
            <a:ext cx="0" cy="718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07968" y="550606"/>
            <a:ext cx="0" cy="631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798564" y="6060733"/>
            <a:ext cx="0" cy="64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</a:t>
            </a:r>
            <a:r>
              <a:rPr lang="en-US" dirty="0" smtClean="0"/>
              <a:t>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</a:t>
            </a:r>
            <a:r>
              <a:rPr lang="en-US" dirty="0" smtClean="0"/>
              <a:t>available appointments </a:t>
            </a:r>
            <a:endParaRPr lang="en-US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</a:t>
            </a:r>
            <a:r>
              <a:rPr lang="en-US" dirty="0" smtClean="0"/>
              <a:t>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 smtClean="0"/>
              <a:t>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 smtClean="0"/>
              <a:t>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in external system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</a:t>
            </a:r>
            <a:r>
              <a:rPr lang="en-US" dirty="0" smtClean="0"/>
              <a:t>Provider Scheduling </a:t>
            </a:r>
            <a:r>
              <a:rPr lang="en-US" dirty="0"/>
              <a:t>for </a:t>
            </a:r>
            <a:r>
              <a:rPr lang="en-US" dirty="0" smtClean="0"/>
              <a:t>existing </a:t>
            </a:r>
            <a:r>
              <a:rPr lang="en-US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25383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Find patient in external system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790553" y="1763397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15979" y="301529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64430" y="301529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64430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Patient registration option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15979" y="489732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Patient registration option 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781149" y="3597004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247015" y="2345103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798564" y="4178710"/>
            <a:ext cx="0" cy="718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07968" y="550606"/>
            <a:ext cx="0" cy="631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Provider scheduling for new patient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93467" y="896156"/>
            <a:ext cx="858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patient found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64430" y="489732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7015" y="6060733"/>
            <a:ext cx="0" cy="64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4781149" y="5479027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1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</a:t>
            </a:r>
            <a:r>
              <a:rPr lang="en-US" dirty="0" smtClean="0"/>
              <a:t>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</a:t>
              </a:r>
              <a:r>
                <a:rPr lang="en-US" dirty="0" smtClean="0"/>
                <a:t>coverage </a:t>
              </a:r>
              <a:r>
                <a:rPr lang="en-US" dirty="0" smtClean="0"/>
                <a:t>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</a:t>
            </a:r>
            <a:r>
              <a:rPr lang="en-US" dirty="0" smtClean="0"/>
              <a:t>Patient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</a:t>
            </a:r>
            <a:r>
              <a:rPr lang="en-US" dirty="0" smtClean="0"/>
              <a:t>booking or </a:t>
            </a:r>
            <a:r>
              <a:rPr lang="en-US" dirty="0" smtClean="0"/>
              <a:t>notify </a:t>
            </a:r>
            <a:r>
              <a:rPr lang="en-US" dirty="0" smtClean="0"/>
              <a:t>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</a:t>
            </a:r>
            <a:r>
              <a:rPr lang="en-US" dirty="0" smtClean="0"/>
              <a:t>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15880</TotalTime>
  <Words>1232</Words>
  <Application>Microsoft Macintosh PowerPoint</Application>
  <PresentationFormat>Widescreen</PresentationFormat>
  <Paragraphs>336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93</cp:revision>
  <dcterms:created xsi:type="dcterms:W3CDTF">2017-07-06T23:25:33Z</dcterms:created>
  <dcterms:modified xsi:type="dcterms:W3CDTF">2017-11-20T17:09:14Z</dcterms:modified>
</cp:coreProperties>
</file>