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9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B234-FC43-3641-B805-7771F292827F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58103" y="447082"/>
            <a:ext cx="225910" cy="225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8703" y="6222191"/>
            <a:ext cx="225910" cy="225911"/>
          </a:xfrm>
          <a:prstGeom prst="ellipse">
            <a:avLst/>
          </a:prstGeom>
          <a:solidFill>
            <a:schemeClr val="tx1"/>
          </a:solidFill>
          <a:ln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6775" y="1062318"/>
            <a:ext cx="6194965" cy="4733365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71345" y="3159040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entered-in-error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2327820" y="1376789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proposed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7471740" y="3429000"/>
            <a:ext cx="1099605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27820" y="2284691"/>
            <a:ext cx="1286477" cy="539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pending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2327820" y="3266870"/>
            <a:ext cx="1286477" cy="539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booked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1446155" y="4154849"/>
            <a:ext cx="1286477" cy="5759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arrived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1446155" y="5013574"/>
            <a:ext cx="1286477" cy="539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fulfilled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4549369" y="3266870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no-show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712879" y="4172861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cancelled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>
            <a:off x="2971059" y="1916709"/>
            <a:ext cx="0" cy="367982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9" idx="0"/>
          </p:cNvCxnSpPr>
          <p:nvPr/>
        </p:nvCxnSpPr>
        <p:spPr>
          <a:xfrm>
            <a:off x="2971059" y="2824611"/>
            <a:ext cx="0" cy="44225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0"/>
          </p:cNvCxnSpPr>
          <p:nvPr/>
        </p:nvCxnSpPr>
        <p:spPr>
          <a:xfrm>
            <a:off x="2089394" y="4730794"/>
            <a:ext cx="0" cy="28278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3"/>
            <a:endCxn id="22" idx="1"/>
          </p:cNvCxnSpPr>
          <p:nvPr/>
        </p:nvCxnSpPr>
        <p:spPr>
          <a:xfrm>
            <a:off x="3614297" y="3536830"/>
            <a:ext cx="935072" cy="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8" idx="3"/>
            <a:endCxn id="23" idx="0"/>
          </p:cNvCxnSpPr>
          <p:nvPr/>
        </p:nvCxnSpPr>
        <p:spPr>
          <a:xfrm>
            <a:off x="3614297" y="2554651"/>
            <a:ext cx="2741821" cy="1618210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2" idx="3"/>
            <a:endCxn id="23" idx="0"/>
          </p:cNvCxnSpPr>
          <p:nvPr/>
        </p:nvCxnSpPr>
        <p:spPr>
          <a:xfrm>
            <a:off x="5835846" y="3536830"/>
            <a:ext cx="520272" cy="63603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3" idx="2"/>
            <a:endCxn id="5" idx="0"/>
          </p:cNvCxnSpPr>
          <p:nvPr/>
        </p:nvCxnSpPr>
        <p:spPr>
          <a:xfrm rot="5400000">
            <a:off x="4689183" y="4555256"/>
            <a:ext cx="1509410" cy="1824460"/>
          </a:xfrm>
          <a:prstGeom prst="bentConnector3">
            <a:avLst>
              <a:gd name="adj1" fmla="val 37884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2"/>
            <a:endCxn id="5" idx="6"/>
          </p:cNvCxnSpPr>
          <p:nvPr/>
        </p:nvCxnSpPr>
        <p:spPr>
          <a:xfrm rot="5400000">
            <a:off x="5611506" y="2732068"/>
            <a:ext cx="2636187" cy="4569971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4"/>
            <a:endCxn id="14" idx="0"/>
          </p:cNvCxnSpPr>
          <p:nvPr/>
        </p:nvCxnSpPr>
        <p:spPr>
          <a:xfrm>
            <a:off x="2971058" y="672993"/>
            <a:ext cx="1" cy="703796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3"/>
            <a:endCxn id="23" idx="1"/>
          </p:cNvCxnSpPr>
          <p:nvPr/>
        </p:nvCxnSpPr>
        <p:spPr>
          <a:xfrm flipV="1">
            <a:off x="2732632" y="4442821"/>
            <a:ext cx="2980247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1" idx="3"/>
            <a:endCxn id="5" idx="0"/>
          </p:cNvCxnSpPr>
          <p:nvPr/>
        </p:nvCxnSpPr>
        <p:spPr>
          <a:xfrm>
            <a:off x="2732632" y="5283534"/>
            <a:ext cx="1799026" cy="93865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9" idx="1"/>
            <a:endCxn id="20" idx="0"/>
          </p:cNvCxnSpPr>
          <p:nvPr/>
        </p:nvCxnSpPr>
        <p:spPr>
          <a:xfrm rot="10800000" flipV="1">
            <a:off x="2089394" y="3536829"/>
            <a:ext cx="238426" cy="618019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9" idx="2"/>
            <a:endCxn id="23" idx="1"/>
          </p:cNvCxnSpPr>
          <p:nvPr/>
        </p:nvCxnSpPr>
        <p:spPr>
          <a:xfrm rot="16200000" flipH="1">
            <a:off x="4023954" y="2753895"/>
            <a:ext cx="636031" cy="274182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4386195" y="6198117"/>
            <a:ext cx="290926" cy="274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hape 28"/>
          <p:cNvCxnSpPr>
            <a:stCxn id="14" idx="3"/>
            <a:endCxn id="23" idx="0"/>
          </p:cNvCxnSpPr>
          <p:nvPr/>
        </p:nvCxnSpPr>
        <p:spPr>
          <a:xfrm>
            <a:off x="3614297" y="1646749"/>
            <a:ext cx="2741821" cy="2526112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4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8</cp:revision>
  <dcterms:created xsi:type="dcterms:W3CDTF">2017-08-02T18:55:52Z</dcterms:created>
  <dcterms:modified xsi:type="dcterms:W3CDTF">2017-08-11T02:55:40Z</dcterms:modified>
</cp:coreProperties>
</file>