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6"/>
    <p:restoredTop sz="94601"/>
  </p:normalViewPr>
  <p:slideViewPr>
    <p:cSldViewPr snapToGrid="0" snapToObjects="1">
      <p:cViewPr varScale="1">
        <p:scale>
          <a:sx n="216" d="100"/>
          <a:sy n="216" d="100"/>
        </p:scale>
        <p:origin x="34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http.html#history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38958"/>
              <a:ext cx="8531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AA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Slots* for Service(s) updated 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B </a:t>
            </a:r>
            <a:r>
              <a:rPr lang="mr-IN" dirty="0" smtClean="0"/>
              <a:t>–</a:t>
            </a:r>
            <a:r>
              <a:rPr lang="en-US" dirty="0" smtClean="0"/>
              <a:t> 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*Include Schedule, Practitioner, 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the _history interaction as described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</a:t>
            </a:r>
            <a:r>
              <a:rPr lang="en-US" dirty="0" smtClean="0"/>
              <a:t>coverage</a:t>
            </a:r>
            <a:r>
              <a:rPr lang="en-US" dirty="0" smtClean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</a:t>
            </a:r>
            <a:r>
              <a:rPr lang="en-US" smtClean="0"/>
              <a:t>Coverage</a:t>
            </a:r>
            <a:r>
              <a:rPr lang="en-US" smtClean="0"/>
              <a:t>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8d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38099" y="2581339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8" y="1463541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84000" y="3956148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18075" y="4225780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222454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1452" y="3519760"/>
            <a:ext cx="186014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Times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6270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8590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5630" y="387868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206362"/>
            <a:ext cx="53461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1343" y="1922901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37528" y="5690535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Servers and Appointment Availability searches 2a and 2b can be separate (e.g., 3rd Party Application Scenario) or combined in a single FHIR Server and search ( e.g., EHR Patient Portal Scenarios)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Hold Confirmation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8a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8b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1: 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629</Words>
  <Application>Microsoft Macintosh PowerPoint</Application>
  <PresentationFormat>Widescreen</PresentationFormat>
  <Paragraphs>185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34</cp:revision>
  <dcterms:created xsi:type="dcterms:W3CDTF">2017-07-06T23:25:33Z</dcterms:created>
  <dcterms:modified xsi:type="dcterms:W3CDTF">2017-11-08T16:53:23Z</dcterms:modified>
</cp:coreProperties>
</file>