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  <p:sldId id="275" r:id="rId18"/>
    <p:sldId id="276" r:id="rId19"/>
    <p:sldId id="286" r:id="rId20"/>
    <p:sldId id="278" r:id="rId21"/>
    <p:sldId id="283" r:id="rId22"/>
    <p:sldId id="284" r:id="rId23"/>
    <p:sldId id="279" r:id="rId24"/>
    <p:sldId id="281" r:id="rId25"/>
    <p:sldId id="280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298" r:id="rId37"/>
    <p:sldId id="299" r:id="rId38"/>
    <p:sldId id="300" r:id="rId39"/>
    <p:sldId id="301" r:id="rId40"/>
    <p:sldId id="302" r:id="rId41"/>
    <p:sldId id="30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/>
    <p:restoredTop sz="93631"/>
  </p:normalViewPr>
  <p:slideViewPr>
    <p:cSldViewPr snapToGrid="0" snapToObjects="1">
      <p:cViewPr>
        <p:scale>
          <a:sx n="100" d="100"/>
          <a:sy n="100" d="100"/>
        </p:scale>
        <p:origin x="144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FHIR Scheduler, (EHR)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28257" y="2442412"/>
            <a:ext cx="177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enters  patient/coverage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13144" y="347337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025616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7149" y="3003469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9359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22085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End User Application (Patient)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7149" y="3440525"/>
            <a:ext cx="20448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Update Coverage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58703" y="4204085"/>
            <a:ext cx="212829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238211" y="388652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20245" y="405579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38958"/>
              <a:ext cx="8531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AA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12613" y="798111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</a:t>
              </a:r>
              <a:r>
                <a:rPr lang="en-US" i="1" dirty="0" smtClean="0"/>
                <a:t>all</a:t>
              </a:r>
              <a:r>
                <a:rPr lang="en-US" dirty="0" smtClean="0"/>
                <a:t> Slots</a:t>
              </a:r>
              <a:r>
                <a:rPr lang="en-US" dirty="0" smtClean="0"/>
                <a:t>* updated </a:t>
              </a:r>
              <a:r>
                <a:rPr lang="en-US" dirty="0" smtClean="0"/>
                <a:t>since last fetch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Interaction</a:t>
            </a:r>
            <a:r>
              <a:rPr lang="en-US" dirty="0"/>
              <a:t> </a:t>
            </a:r>
            <a:r>
              <a:rPr lang="en-US" i="1" dirty="0"/>
              <a:t>does not</a:t>
            </a:r>
            <a:r>
              <a:rPr lang="en-US" dirty="0"/>
              <a:t> </a:t>
            </a:r>
            <a:r>
              <a:rPr lang="en-US" dirty="0" smtClean="0"/>
              <a:t>filter by </a:t>
            </a:r>
            <a:r>
              <a:rPr lang="en-US" dirty="0"/>
              <a:t>search parameters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567685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87" y="2173834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or update Coverage information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7541" y="3903121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Coverage </a:t>
            </a:r>
            <a:r>
              <a:rPr lang="en-US" dirty="0" smtClean="0"/>
              <a:t>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8d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38099" y="2581339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80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 Scheduling</a:t>
            </a:r>
          </a:p>
          <a:p>
            <a:pPr algn="ctr"/>
            <a:r>
              <a:rPr lang="en-US" sz="2400" dirty="0" smtClean="0"/>
              <a:t> Application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72402" y="948690"/>
            <a:ext cx="2096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Patient </a:t>
            </a:r>
            <a:r>
              <a:rPr lang="en-US" dirty="0" smtClean="0"/>
              <a:t>Match*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Appointment </a:t>
            </a:r>
            <a:r>
              <a:rPr lang="en-US" dirty="0"/>
              <a:t>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Hold/Book* Appointment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Update/Cancel </a:t>
            </a:r>
            <a:r>
              <a:rPr lang="en-US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Exchange Relevant Clinical Information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*Options for new Patient </a:t>
            </a:r>
            <a:r>
              <a:rPr lang="en-US" dirty="0"/>
              <a:t>Registration a</a:t>
            </a:r>
            <a:r>
              <a:rPr lang="en-US" dirty="0" smtClean="0"/>
              <a:t>nd updating </a:t>
            </a:r>
            <a:r>
              <a:rPr lang="en-US" dirty="0"/>
              <a:t>Coverage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Server</a:t>
            </a:r>
          </a:p>
          <a:p>
            <a:pPr algn="ctr"/>
            <a:r>
              <a:rPr lang="en-US" sz="2400" dirty="0"/>
              <a:t>(EHR Scheduler)</a:t>
            </a:r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Client</a:t>
            </a:r>
          </a:p>
          <a:p>
            <a:pPr algn="ctr"/>
            <a:r>
              <a:rPr lang="en-US" sz="2400" dirty="0" smtClean="0"/>
              <a:t>(Provider Scheduling</a:t>
            </a:r>
          </a:p>
          <a:p>
            <a:pPr algn="ctr"/>
            <a:r>
              <a:rPr lang="en-US" sz="2400" dirty="0" smtClean="0"/>
              <a:t> Application)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29" y="2124752"/>
              <a:ext cx="6255656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Patient IDs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 title="A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</a:t>
            </a:r>
            <a:r>
              <a:rPr lang="en-US" dirty="0" smtClean="0"/>
              <a:t>Patient supplies </a:t>
            </a:r>
            <a:r>
              <a:rPr lang="en-US" smtClean="0"/>
              <a:t>updated demographics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Patient Record* 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</a:t>
            </a:r>
            <a:r>
              <a:rPr lang="en-US" dirty="0" smtClean="0"/>
              <a:t>Patient supplies demographic</a:t>
            </a:r>
          </a:p>
          <a:p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68835" y="27305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patient Coverage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(optional) Patient </a:t>
            </a:r>
            <a:r>
              <a:rPr lang="en-US" dirty="0" smtClean="0"/>
              <a:t>supplies updated coverage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available appointments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35893" y="3890367"/>
            <a:ext cx="200645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</a:t>
            </a:r>
            <a:r>
              <a:rPr lang="en-US" dirty="0" smtClean="0"/>
              <a:t>patient </a:t>
            </a:r>
            <a:r>
              <a:rPr lang="en-US" dirty="0" smtClean="0"/>
              <a:t>provides information (</a:t>
            </a:r>
            <a:r>
              <a:rPr lang="en-US" dirty="0" err="1" smtClean="0"/>
              <a:t>e.g.,preferred</a:t>
            </a:r>
            <a:r>
              <a:rPr lang="en-US" dirty="0" smtClean="0"/>
              <a:t> times)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752364" y="2813266"/>
            <a:ext cx="214685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Hold </a:t>
            </a:r>
            <a:r>
              <a:rPr lang="en-US" dirty="0"/>
              <a:t>Appointment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7060" y="3469921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0422" y="3894534"/>
            <a:ext cx="228236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46767" y="216892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selects </a:t>
            </a:r>
            <a:r>
              <a:rPr lang="en-US" dirty="0" smtClean="0"/>
              <a:t>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</a:t>
            </a:r>
            <a:r>
              <a:rPr lang="en-US" dirty="0" smtClean="0"/>
              <a:t>cancels </a:t>
            </a:r>
            <a:r>
              <a:rPr lang="en-US" dirty="0" smtClean="0"/>
              <a:t>booked appointment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10139" y="2939857"/>
            <a:ext cx="2146852" cy="36933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Cancel </a:t>
            </a:r>
            <a:r>
              <a:rPr lang="en-US" dirty="0" smtClean="0"/>
              <a:t>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2947" y="3490129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2355" y="3870159"/>
            <a:ext cx="213938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</a:t>
            </a:r>
            <a:r>
              <a:rPr lang="en-US" smtClean="0"/>
              <a:t>onfirm/reject hold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613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  <a:ln w="3810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Client</a:t>
            </a:r>
            <a:endParaRPr lang="en-US" sz="2400" dirty="0"/>
          </a:p>
          <a:p>
            <a:pPr algn="ctr"/>
            <a:r>
              <a:rPr lang="en-US" sz="2400" dirty="0"/>
              <a:t>(Scheduling </a:t>
            </a:r>
            <a:r>
              <a:rPr lang="en-US" sz="2400" dirty="0" smtClean="0"/>
              <a:t>Application Server)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8966431" y="2228623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</a:t>
            </a:r>
            <a:r>
              <a:rPr lang="en-US" sz="2400" dirty="0" smtClean="0"/>
              <a:t>Server</a:t>
            </a:r>
          </a:p>
          <a:p>
            <a:pPr algn="ctr"/>
            <a:r>
              <a:rPr lang="en-US" sz="2400" dirty="0" smtClean="0"/>
              <a:t>(EHR Scheduler)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24529" y="5597331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4167" y="3079447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22280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66162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login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531332" y="266622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56758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05209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05209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521928" y="4499829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987794" y="3247928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4539343" y="5081535"/>
            <a:ext cx="9404" cy="121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539343" y="902825"/>
            <a:ext cx="9404" cy="1181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07401" y="1345852"/>
            <a:ext cx="185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1: Patient </a:t>
            </a:r>
            <a:r>
              <a:rPr lang="en-US" dirty="0" smtClean="0"/>
              <a:t>Portal Scheduling </a:t>
            </a:r>
            <a:r>
              <a:rPr lang="en-US" dirty="0"/>
              <a:t>for new or existing patient</a:t>
            </a:r>
          </a:p>
        </p:txBody>
      </p:sp>
    </p:spTree>
    <p:extLst>
      <p:ext uri="{BB962C8B-B14F-4D97-AF65-F5344CB8AC3E}">
        <p14:creationId xmlns:p14="http://schemas.microsoft.com/office/powerpoint/2010/main" val="2874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registration/ coverage (option 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24110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Search for open appointments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42409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Book appointment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9928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24110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43238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635000"/>
            <a:ext cx="0" cy="1194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43238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1312398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Open Scheduling </a:t>
            </a:r>
            <a:r>
              <a:rPr lang="en-US" dirty="0"/>
              <a:t>for new or existing patient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50783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Patient coverage (option C)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3833368" y="4905545"/>
            <a:ext cx="0" cy="126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22977" y="245663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search </a:t>
            </a:r>
            <a:r>
              <a:rPr lang="en-US" dirty="0" err="1" smtClean="0"/>
              <a:t>critera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20245" y="2499500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</a:t>
            </a:r>
            <a:r>
              <a:rPr lang="en-US" smtClean="0"/>
              <a:t>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37373" y="3689228"/>
            <a:ext cx="1860142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20245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459599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7362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744389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70430" y="3011961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4294338" y="3326245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6447" y="2232039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Search for 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90514" y="3710738"/>
            <a:ext cx="1911745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Return available appointments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27821" y="3592013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2" name="Circular Arrow 11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7147" y="922118"/>
            <a:ext cx="336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End user </a:t>
            </a:r>
            <a:r>
              <a:rPr lang="en-US" dirty="0" smtClean="0"/>
              <a:t>inputs search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488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End user selects </a:t>
            </a:r>
            <a:r>
              <a:rPr lang="en-US" dirty="0" smtClean="0"/>
              <a:t>from </a:t>
            </a:r>
            <a:r>
              <a:rPr lang="en-US" dirty="0"/>
              <a:t>available appointments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3663" y="2616037"/>
            <a:ext cx="2907451" cy="64844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 smtClean="0"/>
              <a:t>Hold appointment </a:t>
            </a:r>
            <a:r>
              <a:rPr lang="en-US" smtClean="0"/>
              <a:t>(optional)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3663" y="3788318"/>
            <a:ext cx="2478611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Confirm/reject hold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07747" y="3427030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36101" y="3618778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ircular Arrow 23"/>
          <p:cNvSpPr/>
          <p:nvPr/>
        </p:nvSpPr>
        <p:spPr>
          <a:xfrm rot="10800000">
            <a:off x="2297163" y="4343826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343" y="5707432"/>
            <a:ext cx="5100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 smtClean="0"/>
              <a:t>End </a:t>
            </a:r>
            <a:r>
              <a:rPr lang="en-US" dirty="0"/>
              <a:t>user </a:t>
            </a:r>
            <a:r>
              <a:rPr lang="en-US" dirty="0" smtClean="0"/>
              <a:t>enters 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673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 smtClean="0"/>
              <a:t>End user selects from available appointments (if Hold step absent)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3"/>
              </a:pPr>
              <a:r>
                <a:rPr lang="en-US" dirty="0" smtClean="0"/>
                <a:t>Book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9" y="6438660"/>
              <a:ext cx="2695376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4"/>
              </a:pPr>
              <a:r>
                <a:rPr lang="en-US" dirty="0"/>
                <a:t>Confirm/reject </a:t>
              </a:r>
              <a:r>
                <a:rPr lang="en-US" dirty="0" smtClean="0"/>
                <a:t>booking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7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5827" y="5240002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185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 Search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 search results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705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71819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Find patient (optional)</a:t>
            </a:r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436989" y="1596175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471819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10866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910866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436989" y="342978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893451" y="2177881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439557" y="275805"/>
            <a:ext cx="14847" cy="738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1401" y="1345852"/>
            <a:ext cx="2123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</a:t>
            </a:r>
            <a:r>
              <a:rPr lang="en-US" dirty="0" smtClean="0"/>
              <a:t>Provider Scheduling </a:t>
            </a:r>
            <a:r>
              <a:rPr lang="en-US"/>
              <a:t>for </a:t>
            </a:r>
            <a:r>
              <a:rPr lang="en-US"/>
              <a:t>E</a:t>
            </a:r>
            <a:r>
              <a:rPr lang="en-US" smtClean="0"/>
              <a:t>xisting </a:t>
            </a:r>
            <a:r>
              <a:rPr lang="en-US" dirty="0"/>
              <a:t>P</a:t>
            </a:r>
            <a:r>
              <a:rPr lang="en-US" smtClean="0"/>
              <a:t>atient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15" idx="0"/>
          </p:cNvCxnSpPr>
          <p:nvPr/>
        </p:nvCxnSpPr>
        <p:spPr>
          <a:xfrm>
            <a:off x="4454404" y="4011488"/>
            <a:ext cx="0" cy="716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71819" y="472802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39557" y="5891440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20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16981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patient (optional)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082151" y="1763397"/>
            <a:ext cx="11251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297562" y="3053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Hold </a:t>
            </a:r>
            <a:r>
              <a:rPr lang="en-US" dirty="0" smtClean="0"/>
              <a:t>appointment (optional)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29756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Appointment availability search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0727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New patient registration/ </a:t>
            </a:r>
            <a:r>
              <a:rPr lang="en-US" dirty="0" smtClean="0"/>
              <a:t>coverage (option A)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0727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New 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280147" y="2345103"/>
            <a:ext cx="0" cy="7080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72442" y="1763397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 flipV="1">
            <a:off x="8172441" y="3621212"/>
            <a:ext cx="1125121" cy="1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099566" y="546100"/>
            <a:ext cx="0" cy="635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2211" y="1181691"/>
            <a:ext cx="215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/>
              <a:t>1</a:t>
            </a:r>
            <a:r>
              <a:rPr lang="en-US" dirty="0" smtClean="0"/>
              <a:t>: </a:t>
            </a:r>
            <a:r>
              <a:rPr lang="en-US" dirty="0" smtClean="0"/>
              <a:t>Provider </a:t>
            </a:r>
            <a:r>
              <a:rPr lang="en-US" smtClean="0"/>
              <a:t>scheduling </a:t>
            </a:r>
            <a:r>
              <a:rPr lang="en-US" smtClean="0"/>
              <a:t>G</a:t>
            </a:r>
            <a:r>
              <a:rPr lang="en-US" smtClean="0"/>
              <a:t>eneral </a:t>
            </a:r>
            <a:r>
              <a:rPr lang="en-US" dirty="0"/>
              <a:t>C</a:t>
            </a:r>
            <a:r>
              <a:rPr lang="en-US" smtClean="0"/>
              <a:t>ase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1698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smtClean="0"/>
              <a:t>Book appointment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  <a:endCxn id="37" idx="0"/>
          </p:cNvCxnSpPr>
          <p:nvPr/>
        </p:nvCxnSpPr>
        <p:spPr>
          <a:xfrm flipH="1">
            <a:off x="4085227" y="4202918"/>
            <a:ext cx="14339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5" idx="3"/>
          </p:cNvCxnSpPr>
          <p:nvPr/>
        </p:nvCxnSpPr>
        <p:spPr>
          <a:xfrm flipH="1">
            <a:off x="5082151" y="3621212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102642" y="4897320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7" idx="2"/>
          </p:cNvCxnSpPr>
          <p:nvPr/>
        </p:nvCxnSpPr>
        <p:spPr>
          <a:xfrm>
            <a:off x="4085227" y="6060732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24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 Business Rules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15347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28658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Patient </a:t>
            </a:r>
            <a:r>
              <a:rPr lang="en-US" dirty="0" smtClean="0"/>
              <a:t>registration/ coverage (option 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Periodically Poll for updated slots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Initial Load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142409" y="28658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Search for open appointments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1165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15347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34475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241300"/>
            <a:ext cx="0" cy="711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34475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740898"/>
            <a:ext cx="185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3</a:t>
            </a:r>
            <a:r>
              <a:rPr lang="en-US" dirty="0" smtClean="0"/>
              <a:t>: </a:t>
            </a:r>
            <a:r>
              <a:rPr lang="en-US" dirty="0"/>
              <a:t>Prefetching Open </a:t>
            </a:r>
            <a:r>
              <a:rPr lang="en-US" dirty="0" smtClean="0"/>
              <a:t>Slots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850783" y="28658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Hold </a:t>
            </a:r>
            <a:r>
              <a:rPr lang="en-US" dirty="0"/>
              <a:t>appointment (optional)</a:t>
            </a:r>
          </a:p>
        </p:txBody>
      </p:sp>
      <p:cxnSp>
        <p:nvCxnSpPr>
          <p:cNvPr id="32" name="Straight Arrow Connector 31"/>
          <p:cNvCxnSpPr>
            <a:stCxn id="31" idx="2"/>
            <a:endCxn id="16" idx="0"/>
          </p:cNvCxnSpPr>
          <p:nvPr/>
        </p:nvCxnSpPr>
        <p:spPr>
          <a:xfrm>
            <a:off x="3833368" y="4029245"/>
            <a:ext cx="0" cy="749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850783" y="4778574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Patient registration/ coverage (option B)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7" idx="3"/>
          </p:cNvCxnSpPr>
          <p:nvPr/>
        </p:nvCxnSpPr>
        <p:spPr>
          <a:xfrm>
            <a:off x="4815953" y="5360280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434036" y="4778574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Patient coverage (option C)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165068" y="4778574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/>
              <a:t>Book appointment</a:t>
            </a:r>
          </a:p>
        </p:txBody>
      </p:sp>
      <p:cxnSp>
        <p:nvCxnSpPr>
          <p:cNvPr id="23" name="Straight Arrow Connector 22"/>
          <p:cNvCxnSpPr>
            <a:stCxn id="23" idx="0"/>
            <a:endCxn id="24" idx="2"/>
          </p:cNvCxnSpPr>
          <p:nvPr/>
        </p:nvCxnSpPr>
        <p:spPr>
          <a:xfrm flipV="1">
            <a:off x="10416621" y="5941986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4" idx="1"/>
          </p:cNvCxnSpPr>
          <p:nvPr/>
        </p:nvCxnSpPr>
        <p:spPr>
          <a:xfrm>
            <a:off x="8107580" y="5360280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05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</a:t>
              </a:r>
              <a:r>
                <a:rPr lang="en-US" dirty="0" smtClean="0"/>
                <a:t> Hold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243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526250" y="2831485"/>
            <a:ext cx="2713910" cy="580056"/>
            <a:chOff x="-1796260" y="2363311"/>
            <a:chExt cx="10092590" cy="784242"/>
          </a:xfrm>
        </p:grpSpPr>
        <p:sp>
          <p:nvSpPr>
            <p:cNvPr id="21" name="TextBox 20"/>
            <p:cNvSpPr txBox="1"/>
            <p:nvPr/>
          </p:nvSpPr>
          <p:spPr>
            <a:xfrm>
              <a:off x="-741862" y="2363311"/>
              <a:ext cx="7983794" cy="49934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Search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9063" y="3958324"/>
            <a:ext cx="2247568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Search </a:t>
            </a:r>
            <a:r>
              <a:rPr lang="en-US" smtClean="0"/>
              <a:t>Results 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03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2800" y="252018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 (Optional)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77249" y="3642390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48783" y="3236787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84514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54839" y="364239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74348" y="3005056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43893" y="968124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registration/ coverage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56972" y="2848076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" idx="2"/>
          </p:cNvCxnSpPr>
          <p:nvPr/>
        </p:nvCxnSpPr>
        <p:spPr>
          <a:xfrm flipV="1">
            <a:off x="4439557" y="2131536"/>
            <a:ext cx="0" cy="7165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 flipH="1">
            <a:off x="4439557" y="254000"/>
            <a:ext cx="13079" cy="714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1401" y="1345852"/>
            <a:ext cx="21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smtClean="0"/>
              <a:t>Provider Scheduling </a:t>
            </a:r>
            <a:r>
              <a:rPr lang="en-US" dirty="0"/>
              <a:t>for </a:t>
            </a:r>
            <a:r>
              <a:rPr lang="en-US" dirty="0"/>
              <a:t>E</a:t>
            </a:r>
            <a:r>
              <a:rPr lang="en-US" dirty="0" smtClean="0"/>
              <a:t>xisting </a:t>
            </a:r>
            <a:r>
              <a:rPr lang="en-US" dirty="0" smtClean="0"/>
              <a:t>P</a:t>
            </a:r>
            <a:r>
              <a:rPr lang="en-US" dirty="0" smtClean="0"/>
              <a:t>atient </a:t>
            </a:r>
            <a:r>
              <a:rPr lang="en-US" i="1" dirty="0" smtClean="0"/>
              <a:t>within</a:t>
            </a:r>
            <a:r>
              <a:rPr lang="en-US" dirty="0" smtClean="0"/>
              <a:t> system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15" idx="0"/>
          </p:cNvCxnSpPr>
          <p:nvPr/>
        </p:nvCxnSpPr>
        <p:spPr>
          <a:xfrm>
            <a:off x="4452636" y="4011488"/>
            <a:ext cx="0" cy="716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56972" y="4728028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Book appointment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39557" y="5891440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18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842104" y="2914802"/>
            <a:ext cx="214685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Books </a:t>
            </a:r>
            <a:r>
              <a:rPr lang="en-US" dirty="0"/>
              <a:t>Appointment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2947" y="3490129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34203" y="3890367"/>
            <a:ext cx="256265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booking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04435" y="226145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6002" y="2185336"/>
            <a:ext cx="280290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69356" y="2915368"/>
            <a:ext cx="229619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Returns Patient Id</a:t>
            </a:r>
          </a:p>
        </p:txBody>
      </p: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97095" y="3465206"/>
            <a:ext cx="3440715" cy="1068337"/>
            <a:chOff x="4211541" y="5162911"/>
            <a:chExt cx="3440715" cy="1698743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89660" y="5162911"/>
              <a:ext cx="291689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Update coverage </a:t>
              </a:r>
              <a:r>
                <a:rPr lang="en-US" smtClean="0"/>
                <a:t>(option)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9791" y="6274386"/>
              <a:ext cx="247531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5"/>
              </a:pPr>
              <a:r>
                <a:rPr lang="en-US" dirty="0" smtClean="0"/>
                <a:t>Returns coverage Id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497229" y="5174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07747" y="2657597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6101" y="2849345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3376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31" name="Circular Arrow 30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6031" y="896793"/>
            <a:ext cx="444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End </a:t>
            </a:r>
            <a:r>
              <a:rPr lang="en-US" dirty="0" smtClean="0"/>
              <a:t>user login/enters patient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6170" y="3483481"/>
            <a:ext cx="197682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Confirm/reject booking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88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booking or notify of rejection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0595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847448"/>
            <a:ext cx="2929455" cy="941944"/>
            <a:chOff x="3858207" y="2205609"/>
            <a:chExt cx="4595305" cy="941944"/>
          </a:xfrm>
        </p:grpSpPr>
        <p:sp>
          <p:nvSpPr>
            <p:cNvPr id="4" name="TextBox 3"/>
            <p:cNvSpPr txBox="1"/>
            <p:nvPr/>
          </p:nvSpPr>
          <p:spPr>
            <a:xfrm>
              <a:off x="4931870" y="2205609"/>
              <a:ext cx="3521642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Business Rules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05609"/>
              <a:ext cx="75929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B1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20054</TotalTime>
  <Words>1243</Words>
  <Application>Microsoft Macintosh PowerPoint</Application>
  <PresentationFormat>Widescreen</PresentationFormat>
  <Paragraphs>329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127</cp:revision>
  <dcterms:created xsi:type="dcterms:W3CDTF">2017-07-06T23:25:33Z</dcterms:created>
  <dcterms:modified xsi:type="dcterms:W3CDTF">2018-01-12T07:46:39Z</dcterms:modified>
</cp:coreProperties>
</file>