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  <p:sldId id="264" r:id="rId9"/>
    <p:sldId id="269" r:id="rId10"/>
    <p:sldId id="271" r:id="rId11"/>
    <p:sldId id="267" r:id="rId12"/>
    <p:sldId id="268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4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A92F8-9482-1145-B1E4-CE31E168D77D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A1877-C0DC-7444-845F-24A0FAE907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4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6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8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8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6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App returns available </a:t>
            </a:r>
            <a:r>
              <a:rPr lang="en-US" dirty="0" smtClean="0"/>
              <a:t>appointments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35716" y="3670862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9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“initial load” of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Option B Initial Load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06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</a:t>
              </a:r>
              <a:r>
                <a:rPr lang="en-US" i="1" dirty="0" smtClean="0"/>
                <a:t>all</a:t>
              </a:r>
              <a:r>
                <a:rPr lang="en-US" dirty="0" smtClean="0"/>
                <a:t> Slots* for Service(s) updated since last fetch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Option B </a:t>
            </a:r>
            <a:r>
              <a:rPr lang="mr-IN" dirty="0" smtClean="0"/>
              <a:t>–</a:t>
            </a:r>
            <a:r>
              <a:rPr lang="en-US" dirty="0" smtClean="0"/>
              <a:t> Poll for updated slots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smtClean="0"/>
              <a:t>Include Schedule, </a:t>
            </a:r>
            <a:r>
              <a:rPr lang="en-US" dirty="0" smtClean="0"/>
              <a:t>Practitioner,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8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“initial load” of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Option C - Initial Load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65634" y="2244914"/>
            <a:ext cx="303194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POST …/Subscription/my-sub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541478" y="2815202"/>
            <a:ext cx="2632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89556" y="1931513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65634" y="4672259"/>
            <a:ext cx="290855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Notifications +/-  resources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36097" y="4328209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23577" y="3355167"/>
            <a:ext cx="179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(some time later)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541478" y="3758490"/>
            <a:ext cx="2632716" cy="304800"/>
            <a:chOff x="6757652" y="3758490"/>
            <a:chExt cx="1993273" cy="3048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757652" y="3758490"/>
              <a:ext cx="1691095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910052" y="3910890"/>
              <a:ext cx="1709022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062452" y="4063290"/>
              <a:ext cx="168847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2524529" y="3355167"/>
            <a:ext cx="121513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8663" y="2815202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Option C </a:t>
            </a:r>
            <a:r>
              <a:rPr lang="mr-IN" dirty="0" smtClean="0"/>
              <a:t>–</a:t>
            </a:r>
            <a:r>
              <a:rPr lang="en-US" dirty="0" smtClean="0"/>
              <a:t> Subscription for updated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3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8" y="1463541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End user search for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84000" y="3956148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18075" y="4225780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222454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Services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31452" y="3519760"/>
            <a:ext cx="1860142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Times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2716270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298590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available appointments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45630" y="3878689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765" y="3206362"/>
            <a:ext cx="534616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61343" y="1922901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2a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4437528" y="5690535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Servers and Appointment Availability searches 2a and 2b can be separate (e.g., 3rd Party Application Scenario) or combined in a single FHIR Server and search ( e.g., EHR Patient Portal Scenarios)</a:t>
            </a:r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Holds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Returns Hold Confirmation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20590" y="3880973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10436" y="3526182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834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patient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88580" y="2371303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or Register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Patient 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8a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7150" y="2037677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8b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875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Booking</a:t>
            </a:r>
          </a:p>
          <a:p>
            <a:r>
              <a:rPr lang="en-US" dirty="0" smtClean="0"/>
              <a:t>Confirmation or Rejection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or  notifies of rejection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28608" y="3812600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32765" y="3543987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138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4456" y="238809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Cancels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</a:p>
          <a:p>
            <a:r>
              <a:rPr lang="en-US" dirty="0" smtClean="0"/>
              <a:t>Confirmation of Cancellation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12c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97350" y="3605389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14c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316284" y="2269115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13c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643978" y="38890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15c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52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847448"/>
            <a:ext cx="2929455" cy="941944"/>
            <a:chOff x="3858207" y="2205609"/>
            <a:chExt cx="4595305" cy="941944"/>
          </a:xfrm>
        </p:grpSpPr>
        <p:sp>
          <p:nvSpPr>
            <p:cNvPr id="4" name="TextBox 3"/>
            <p:cNvSpPr txBox="1"/>
            <p:nvPr/>
          </p:nvSpPr>
          <p:spPr>
            <a:xfrm>
              <a:off x="4931870" y="2205609"/>
              <a:ext cx="3521642" cy="369332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Share Business Rules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281082" y="731520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637731"/>
            <a:ext cx="2929455" cy="1151661"/>
            <a:chOff x="3858207" y="1995892"/>
            <a:chExt cx="4595305" cy="115166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995892"/>
              <a:ext cx="3521642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5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473</Words>
  <Application>Microsoft Macintosh PowerPoint</Application>
  <PresentationFormat>Widescreen</PresentationFormat>
  <Paragraphs>146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24</cp:revision>
  <dcterms:created xsi:type="dcterms:W3CDTF">2017-07-06T23:25:33Z</dcterms:created>
  <dcterms:modified xsi:type="dcterms:W3CDTF">2017-11-07T19:53:39Z</dcterms:modified>
</cp:coreProperties>
</file>