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/>
    <p:restoredTop sz="94601"/>
  </p:normalViewPr>
  <p:slideViewPr>
    <p:cSldViewPr snapToGrid="0" snapToObjects="1">
      <p:cViewPr varScale="1">
        <p:scale>
          <a:sx n="216" d="100"/>
          <a:sy n="216" d="100"/>
        </p:scale>
        <p:origin x="3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</a:t>
            </a:r>
            <a:r>
              <a:rPr lang="en-US" dirty="0" smtClean="0"/>
              <a:t>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 smtClean="0"/>
              <a:t>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Booking</a:t>
            </a:r>
          </a:p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7528" y="5690535"/>
            <a:ext cx="7274859" cy="369332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Step 9 include registering new patients within EHR</a:t>
            </a:r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completes booking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Booking</a:t>
            </a:r>
          </a:p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7528" y="5690535"/>
            <a:ext cx="7274859" cy="369332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Step 9 include registering new patients within EHR</a:t>
            </a:r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240</Words>
  <Application>Microsoft Macintosh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12</cp:revision>
  <dcterms:created xsi:type="dcterms:W3CDTF">2017-07-06T23:25:33Z</dcterms:created>
  <dcterms:modified xsi:type="dcterms:W3CDTF">2017-08-11T02:43:34Z</dcterms:modified>
</cp:coreProperties>
</file>