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8"/>
    <p:restoredTop sz="94601"/>
  </p:normalViewPr>
  <p:slideViewPr>
    <p:cSldViewPr snapToGrid="0" snapToObjects="1">
      <p:cViewPr varScale="1">
        <p:scale>
          <a:sx n="121" d="100"/>
          <a:sy n="121" d="100"/>
        </p:scale>
        <p:origin x="184" y="2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r>
                <a:rPr lang="en-US" dirty="0" smtClean="0"/>
                <a:t> </a:t>
              </a:r>
              <a:r>
                <a:rPr lang="en-US" dirty="0" smtClean="0"/>
                <a:t>pa</a:t>
              </a:r>
              <a:r>
                <a:rPr lang="en-US" dirty="0" smtClean="0"/>
                <a:t>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655259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</a:t>
            </a:r>
            <a:r>
              <a:rPr lang="en-US" dirty="0" smtClean="0"/>
              <a:t>both End User Application and Scheduling Application Server. For EHR </a:t>
            </a:r>
            <a:r>
              <a:rPr lang="en-US" dirty="0" smtClean="0"/>
              <a:t>Patient </a:t>
            </a:r>
            <a:r>
              <a:rPr lang="en-US" dirty="0" smtClean="0"/>
              <a:t>Portals there is only an</a:t>
            </a:r>
            <a:r>
              <a:rPr lang="en-US" dirty="0" smtClean="0"/>
              <a:t>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1012</Words>
  <Application>Microsoft Macintosh PowerPoint</Application>
  <PresentationFormat>Widescreen</PresentationFormat>
  <Paragraphs>298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61</cp:revision>
  <dcterms:created xsi:type="dcterms:W3CDTF">2017-07-06T23:25:33Z</dcterms:created>
  <dcterms:modified xsi:type="dcterms:W3CDTF">2017-11-16T00:15:28Z</dcterms:modified>
</cp:coreProperties>
</file>