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/>
    <p:restoredTop sz="93584"/>
  </p:normalViewPr>
  <p:slideViewPr>
    <p:cSldViewPr snapToGrid="0" snapToObjects="1">
      <p:cViewPr>
        <p:scale>
          <a:sx n="160" d="100"/>
          <a:sy n="160" d="100"/>
        </p:scale>
        <p:origin x="4408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28257" y="2442412"/>
            <a:ext cx="177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 patient/coverage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13144" y="347337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025616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7149" y="3003469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9359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22085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65516" y="2873215"/>
            <a:ext cx="1576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End User Application (Patient)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67149" y="3440525"/>
            <a:ext cx="204484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Coverage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58703" y="4204085"/>
            <a:ext cx="212829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238211" y="3886523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20245" y="405579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02466" y="2498690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“initial load” of open Slots* for Service(s)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64281" y="2637731"/>
            <a:ext cx="253713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i="1" dirty="0" smtClean="0"/>
              <a:t>all</a:t>
            </a:r>
            <a:r>
              <a:rPr lang="en-US" dirty="0" smtClean="0"/>
              <a:t> Slots* updated since last fetch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Interaction</a:t>
            </a:r>
            <a:r>
              <a:rPr lang="en-US" dirty="0"/>
              <a:t> </a:t>
            </a:r>
            <a:r>
              <a:rPr lang="en-US" i="1" dirty="0"/>
              <a:t>does not</a:t>
            </a:r>
            <a:r>
              <a:rPr lang="en-US" dirty="0"/>
              <a:t> </a:t>
            </a:r>
            <a:r>
              <a:rPr lang="en-US" dirty="0" smtClean="0"/>
              <a:t>filter by </a:t>
            </a:r>
            <a:r>
              <a:rPr lang="en-US" dirty="0"/>
              <a:t>search parameters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</a:p>
          <a:p>
            <a:pPr algn="ctr"/>
            <a:r>
              <a:rPr lang="en-US" sz="2400" dirty="0" smtClean="0"/>
              <a:t>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</a:p>
          <a:p>
            <a:pPr algn="ctr"/>
            <a:r>
              <a:rPr lang="en-US" sz="2400" dirty="0" smtClean="0"/>
              <a:t> 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</a:t>
            </a:r>
            <a:r>
              <a:rPr lang="en-US" smtClean="0"/>
              <a:t>updated demographics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supplies demographic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68835" y="27305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 patient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 Patient </a:t>
            </a:r>
            <a:r>
              <a:rPr lang="en-US" dirty="0" smtClean="0"/>
              <a:t>supplies updated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52364" y="2813266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Hold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7060" y="3469921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70422" y="3894534"/>
            <a:ext cx="228236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6767" y="216892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Patient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 cancels booked appointment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010139" y="2939857"/>
            <a:ext cx="2146852" cy="3693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Cancel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2355" y="3870159"/>
            <a:ext cx="213938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597331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6162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login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531332" y="266622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56758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05209" y="391812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05209" y="208451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521928" y="4499829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987794" y="3247928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4539343" y="5081535"/>
            <a:ext cx="9404" cy="1215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539343" y="902825"/>
            <a:ext cx="9404" cy="1181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07401" y="1345852"/>
            <a:ext cx="185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1: Patient </a:t>
            </a:r>
            <a:r>
              <a:rPr lang="en-US" dirty="0" smtClean="0"/>
              <a:t>Portal Scheduling </a:t>
            </a:r>
            <a:r>
              <a:rPr lang="en-US" dirty="0"/>
              <a:t>for new or existing patient</a:t>
            </a:r>
          </a:p>
        </p:txBody>
      </p: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Book 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22977" y="245663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search </a:t>
            </a:r>
            <a:r>
              <a:rPr lang="en-US" dirty="0" err="1" smtClean="0"/>
              <a:t>critera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0245" y="2499500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</a:t>
            </a:r>
            <a:r>
              <a:rPr lang="en-US" smtClean="0"/>
              <a:t>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7373" y="3689228"/>
            <a:ext cx="1860142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20245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459599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73626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744389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available appointments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70430" y="3011961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4294338" y="3326245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56447" y="2232039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Search for available appointments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90514" y="3710738"/>
            <a:ext cx="1911745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Return available appointments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27821" y="3592013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2" name="Circular Arrow 11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7147" y="922118"/>
            <a:ext cx="3367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End user </a:t>
            </a:r>
            <a:r>
              <a:rPr lang="en-US" dirty="0" smtClean="0"/>
              <a:t>inputs search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488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End user selects </a:t>
            </a:r>
            <a:r>
              <a:rPr lang="en-US" dirty="0" smtClean="0"/>
              <a:t>from </a:t>
            </a:r>
            <a:r>
              <a:rPr lang="en-US" dirty="0"/>
              <a:t>available appointments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3663" y="2616037"/>
            <a:ext cx="2907451" cy="64844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Hold appointment </a:t>
            </a:r>
            <a:r>
              <a:rPr lang="en-US" smtClean="0"/>
              <a:t>(optional)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23663" y="3788318"/>
            <a:ext cx="2478611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 smtClean="0"/>
              <a:t>Confirm/reject hold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07747" y="3427030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101" y="3618778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ircular Arrow 23"/>
          <p:cNvSpPr/>
          <p:nvPr/>
        </p:nvSpPr>
        <p:spPr>
          <a:xfrm rot="10800000">
            <a:off x="2297163" y="4343826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9343" y="5707432"/>
            <a:ext cx="5100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End </a:t>
            </a:r>
            <a:r>
              <a:rPr lang="en-US" dirty="0"/>
              <a:t>user </a:t>
            </a:r>
            <a:r>
              <a:rPr lang="en-US" dirty="0" smtClean="0"/>
              <a:t>enters 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0135" y="864255"/>
            <a:ext cx="673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 smtClean="0"/>
              <a:t>End user selects from available appointments (if Hold step absent)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3"/>
              </a:pPr>
              <a:r>
                <a:rPr lang="en-US" dirty="0" smtClean="0"/>
                <a:t>Book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9" y="6438660"/>
              <a:ext cx="2695376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14"/>
              </a:pPr>
              <a:r>
                <a:rPr lang="en-US" dirty="0"/>
                <a:t>Confirm/reject </a:t>
              </a:r>
              <a:r>
                <a:rPr lang="en-US" dirty="0" smtClean="0"/>
                <a:t>booking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appointment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5827" y="5240002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185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 Search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Return search results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5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71819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patient (optional)</a:t>
            </a:r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436989" y="1596175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71819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10866" y="284807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Hold 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10866" y="101446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Appointment availability search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436989" y="3429782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893451" y="2177881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439557" y="275805"/>
            <a:ext cx="14847" cy="73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 smtClean="0"/>
              <a:t>2: Provider Scheduling </a:t>
            </a:r>
            <a:r>
              <a:rPr lang="en-US"/>
              <a:t>for E</a:t>
            </a:r>
            <a:r>
              <a:rPr lang="en-US" smtClean="0"/>
              <a:t>xisting </a:t>
            </a:r>
            <a:r>
              <a:rPr lang="en-US" dirty="0"/>
              <a:t>P</a:t>
            </a:r>
            <a:r>
              <a:rPr lang="en-US" smtClean="0"/>
              <a:t>atient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4404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71819" y="472802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62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116981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patient (optional)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5082151" y="1763397"/>
            <a:ext cx="11251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297562" y="3053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29756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Appointment availability search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07272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New patient registration/ coverage (option 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20727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New patient registration/ coverage (option 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280147" y="2345103"/>
            <a:ext cx="0" cy="7080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72442" y="1763397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 flipV="1">
            <a:off x="8172441" y="3621212"/>
            <a:ext cx="1125121" cy="1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4099566" y="546100"/>
            <a:ext cx="0" cy="635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2211" y="1181691"/>
            <a:ext cx="215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1</a:t>
            </a:r>
            <a:r>
              <a:rPr lang="en-US" dirty="0" smtClean="0"/>
              <a:t>: Provider </a:t>
            </a:r>
            <a:r>
              <a:rPr lang="en-US" smtClean="0"/>
              <a:t>scheduling General </a:t>
            </a:r>
            <a:r>
              <a:rPr lang="en-US" dirty="0"/>
              <a:t>C</a:t>
            </a:r>
            <a:r>
              <a:rPr lang="en-US" smtClean="0"/>
              <a:t>ase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116981" y="3039506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Book appointment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  <a:endCxn id="37" idx="0"/>
          </p:cNvCxnSpPr>
          <p:nvPr/>
        </p:nvCxnSpPr>
        <p:spPr>
          <a:xfrm flipH="1">
            <a:off x="4085227" y="4202918"/>
            <a:ext cx="14339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5" idx="3"/>
          </p:cNvCxnSpPr>
          <p:nvPr/>
        </p:nvCxnSpPr>
        <p:spPr>
          <a:xfrm flipH="1">
            <a:off x="5082151" y="3621212"/>
            <a:ext cx="11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102642" y="4897320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Exchange patient information (optional)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7" idx="2"/>
          </p:cNvCxnSpPr>
          <p:nvPr/>
        </p:nvCxnSpPr>
        <p:spPr>
          <a:xfrm>
            <a:off x="4085227" y="6060732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4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15347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50783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Notified of Schedule changes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42410" y="2698209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Initial Load of open slots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9530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Subscribe </a:t>
            </a:r>
            <a:r>
              <a:rPr lang="en-US" dirty="0"/>
              <a:t>for notification of </a:t>
            </a:r>
            <a:r>
              <a:rPr lang="en-US" dirty="0" smtClean="0"/>
              <a:t>schedule changes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50783" y="4551507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‘Smart’ Poll for updated slot data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4815953" y="3279914"/>
            <a:ext cx="1262843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124995" y="2116503"/>
            <a:ext cx="0" cy="58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833368" y="3861621"/>
            <a:ext cx="0" cy="689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241300"/>
            <a:ext cx="0" cy="711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833368" y="5714919"/>
            <a:ext cx="0" cy="85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740898"/>
            <a:ext cx="185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</a:t>
            </a:r>
            <a:r>
              <a:rPr lang="en-US" dirty="0"/>
              <a:t>Prefetching Open </a:t>
            </a:r>
            <a:r>
              <a:rPr lang="en-US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82690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97095" y="2701528"/>
            <a:ext cx="3440715" cy="1288558"/>
            <a:chOff x="4211541" y="4977016"/>
            <a:chExt cx="3440715" cy="2048912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14241" y="4977016"/>
              <a:ext cx="2706960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 Hold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61358" y="6438660"/>
              <a:ext cx="3090898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Confirm/reject </a:t>
              </a:r>
              <a:r>
                <a:rPr lang="en-US" dirty="0" smtClean="0"/>
                <a:t>cancellation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47769" y="5197763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both End User Application and Scheduling Application Server. For EHR Patient Portals there is only an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24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  <a:ln w="25400">
            <a:solidFill>
              <a:schemeClr val="tx1"/>
            </a:solidFill>
            <a:prstDash val="dash"/>
          </a:ln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26250" y="2831485"/>
            <a:ext cx="2713910" cy="580056"/>
            <a:chOff x="-1796260" y="2363311"/>
            <a:chExt cx="10092590" cy="784242"/>
          </a:xfrm>
        </p:grpSpPr>
        <p:sp>
          <p:nvSpPr>
            <p:cNvPr id="21" name="TextBox 20"/>
            <p:cNvSpPr txBox="1"/>
            <p:nvPr/>
          </p:nvSpPr>
          <p:spPr>
            <a:xfrm>
              <a:off x="-741862" y="2363311"/>
              <a:ext cx="7983794" cy="49934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Appointment Search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9063" y="3958324"/>
            <a:ext cx="2247568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Search </a:t>
            </a:r>
            <a:r>
              <a:rPr lang="en-US" smtClean="0"/>
              <a:t>Results </a:t>
            </a:r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3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2800" y="252018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 (Optional)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77249" y="3642390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Confirm/reject hold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48783" y="3236787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84514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60531" y="3487661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54839" y="364239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348" y="3005056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43893" y="968124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Patient registration/ coverage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72" y="2848076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Appointment availability search</a:t>
            </a:r>
          </a:p>
        </p:txBody>
      </p:sp>
      <p:cxnSp>
        <p:nvCxnSpPr>
          <p:cNvPr id="12" name="Straight Arrow Connector 11"/>
          <p:cNvCxnSpPr>
            <a:endCxn id="3" idx="2"/>
          </p:cNvCxnSpPr>
          <p:nvPr/>
        </p:nvCxnSpPr>
        <p:spPr>
          <a:xfrm flipV="1">
            <a:off x="4439557" y="2131536"/>
            <a:ext cx="0" cy="71654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 flipH="1">
            <a:off x="4439557" y="254000"/>
            <a:ext cx="13079" cy="71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401" y="1345852"/>
            <a:ext cx="212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3</a:t>
            </a:r>
            <a:r>
              <a:rPr lang="en-US" dirty="0" smtClean="0"/>
              <a:t>: Provider Scheduling </a:t>
            </a:r>
            <a:r>
              <a:rPr lang="en-US" dirty="0"/>
              <a:t>for E</a:t>
            </a:r>
            <a:r>
              <a:rPr lang="en-US" dirty="0" smtClean="0"/>
              <a:t>xisting Patient </a:t>
            </a:r>
            <a:r>
              <a:rPr lang="en-US" i="1" dirty="0" smtClean="0"/>
              <a:t>within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15" idx="0"/>
          </p:cNvCxnSpPr>
          <p:nvPr/>
        </p:nvCxnSpPr>
        <p:spPr>
          <a:xfrm>
            <a:off x="4452636" y="4011488"/>
            <a:ext cx="0" cy="716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456972" y="4728028"/>
            <a:ext cx="1991328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Book appointment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39557" y="5891440"/>
            <a:ext cx="0" cy="69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2104" y="2914802"/>
            <a:ext cx="214685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Books </a:t>
            </a:r>
            <a:r>
              <a:rPr lang="en-US" dirty="0"/>
              <a:t>Appointment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2947" y="3490129"/>
            <a:ext cx="2713910" cy="9577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34203" y="3890367"/>
            <a:ext cx="256265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0783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Patient registration/ coverage (option A)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815953" y="2411097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34036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Patient </a:t>
            </a:r>
            <a:r>
              <a:rPr lang="en-US" dirty="0" smtClean="0"/>
              <a:t>registration/ coverage (option B)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434036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Create and hold </a:t>
            </a:r>
            <a:r>
              <a:rPr lang="en-US" dirty="0" smtClean="0"/>
              <a:t>appointment (optional)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42410" y="18293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42409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0"/>
            </a:pPr>
            <a:r>
              <a:rPr lang="en-US" dirty="0" smtClean="0"/>
              <a:t>Create and book </a:t>
            </a:r>
            <a:r>
              <a:rPr lang="en-US" dirty="0"/>
              <a:t>appointment</a:t>
            </a:r>
          </a:p>
        </p:txBody>
      </p:sp>
      <p:cxnSp>
        <p:nvCxnSpPr>
          <p:cNvPr id="12" name="Straight Arrow Connector 11"/>
          <p:cNvCxnSpPr>
            <a:stCxn id="8" idx="0"/>
            <a:endCxn id="9" idx="2"/>
          </p:cNvCxnSpPr>
          <p:nvPr/>
        </p:nvCxnSpPr>
        <p:spPr>
          <a:xfrm flipV="1">
            <a:off x="10416621" y="2992803"/>
            <a:ext cx="0" cy="7493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>
            <a:off x="8107580" y="2411097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1" idx="3"/>
          </p:cNvCxnSpPr>
          <p:nvPr/>
        </p:nvCxnSpPr>
        <p:spPr>
          <a:xfrm flipH="1">
            <a:off x="8107579" y="4323839"/>
            <a:ext cx="1326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33368" y="635000"/>
            <a:ext cx="0" cy="1194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31" idx="3"/>
          </p:cNvCxnSpPr>
          <p:nvPr/>
        </p:nvCxnSpPr>
        <p:spPr>
          <a:xfrm flipH="1">
            <a:off x="4815953" y="4323839"/>
            <a:ext cx="1326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558" y="1312398"/>
            <a:ext cx="185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Scenario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Open Scheduling </a:t>
            </a:r>
            <a:r>
              <a:rPr lang="en-US" dirty="0"/>
              <a:t>for new or existing patient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850783" y="3742133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Patient coverage (option C)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3833368" y="4905545"/>
            <a:ext cx="0" cy="1266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08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68321" y="3519760"/>
            <a:ext cx="282925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10343" y="2539214"/>
            <a:ext cx="2245007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</a:t>
            </a:r>
            <a:r>
              <a:rPr lang="en-US" dirty="0" smtClean="0"/>
              <a:t>e to receive notifications of </a:t>
            </a:r>
            <a:r>
              <a:rPr lang="en-US" dirty="0"/>
              <a:t>s</a:t>
            </a:r>
            <a:r>
              <a:rPr lang="en-US" dirty="0" smtClean="0"/>
              <a:t>chedule changes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1518" y="3972440"/>
            <a:ext cx="256265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Confirm/reject </a:t>
            </a:r>
            <a:r>
              <a:rPr lang="en-US" dirty="0" smtClean="0"/>
              <a:t>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65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6002" y="2185336"/>
            <a:ext cx="2802903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69356" y="2915368"/>
            <a:ext cx="2296196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Returns Patient Id</a:t>
            </a:r>
          </a:p>
        </p:txBody>
      </p:sp>
      <p:sp>
        <p:nvSpPr>
          <p:cNvPr id="8" name="Can 7"/>
          <p:cNvSpPr/>
          <p:nvPr/>
        </p:nvSpPr>
        <p:spPr>
          <a:xfrm>
            <a:off x="8295394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97095" y="3465206"/>
            <a:ext cx="3440715" cy="1068337"/>
            <a:chOff x="4211541" y="5162911"/>
            <a:chExt cx="3440715" cy="1698743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283187" y="5828871"/>
              <a:ext cx="336906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689660" y="5162911"/>
              <a:ext cx="291689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dirty="0" smtClean="0"/>
                <a:t>Update coverage </a:t>
              </a:r>
              <a:r>
                <a:rPr lang="en-US" smtClean="0"/>
                <a:t>(option)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791" y="6274386"/>
              <a:ext cx="2475314" cy="58726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US" dirty="0" smtClean="0"/>
                <a:t>Returns coverage Id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211541" y="6133766"/>
              <a:ext cx="339501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8497229" y="51741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07747" y="2657597"/>
            <a:ext cx="336906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6101" y="2849345"/>
            <a:ext cx="339501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03376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>
            <a:off x="2340059" y="1224187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031" y="896793"/>
            <a:ext cx="4446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End </a:t>
            </a:r>
            <a:r>
              <a:rPr lang="en-US" dirty="0" smtClean="0"/>
              <a:t>user login/enters patient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6170" y="3483481"/>
            <a:ext cx="197682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Confirm/reject booking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88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booking or notify of rejection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30595" y="3003539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11267" y="3095872"/>
            <a:ext cx="2245007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Share Business Rules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68119" y="3789392"/>
            <a:ext cx="282925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21661</TotalTime>
  <Words>1291</Words>
  <Application>Microsoft Macintosh PowerPoint</Application>
  <PresentationFormat>Widescreen</PresentationFormat>
  <Paragraphs>335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137</cp:revision>
  <dcterms:created xsi:type="dcterms:W3CDTF">2017-07-06T23:25:33Z</dcterms:created>
  <dcterms:modified xsi:type="dcterms:W3CDTF">2018-03-15T01:57:09Z</dcterms:modified>
</cp:coreProperties>
</file>