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7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</a:t>
            </a:r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FHIR </a:t>
            </a:r>
            <a:r>
              <a:rPr lang="en-US" sz="2400" dirty="0" smtClean="0"/>
              <a:t>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</a:t>
            </a:r>
            <a:r>
              <a:rPr lang="en-US" dirty="0" smtClean="0"/>
              <a:t>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Option B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mtClean="0"/>
              <a:t>Include Schedule, </a:t>
            </a:r>
            <a:r>
              <a:rPr lang="en-US" dirty="0" smtClean="0"/>
              <a:t>Practitioner,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-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36097" y="4328209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524529" y="3355167"/>
            <a:ext cx="121513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8663" y="281520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606</Words>
  <Application>Microsoft Macintosh PowerPoint</Application>
  <PresentationFormat>Widescreen</PresentationFormat>
  <Paragraphs>180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28</cp:revision>
  <dcterms:created xsi:type="dcterms:W3CDTF">2017-07-06T23:25:33Z</dcterms:created>
  <dcterms:modified xsi:type="dcterms:W3CDTF">2017-11-07T20:48:24Z</dcterms:modified>
</cp:coreProperties>
</file>