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http.html#history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</a:t>
            </a:r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FHIR </a:t>
            </a:r>
            <a:r>
              <a:rPr lang="en-US" sz="2400" dirty="0" smtClean="0"/>
              <a:t>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</a:t>
            </a:r>
            <a:r>
              <a:rPr lang="en-US" dirty="0" smtClean="0"/>
              <a:t>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smtClean="0"/>
              <a:t>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*Include </a:t>
            </a:r>
            <a:r>
              <a:rPr lang="en-US" dirty="0" smtClean="0"/>
              <a:t>Schedule, Practitioner, </a:t>
            </a:r>
            <a:r>
              <a:rPr lang="en-US" dirty="0" smtClean="0"/>
              <a:t>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the _history interaction as described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</a:t>
            </a:r>
            <a:r>
              <a:rPr lang="en-US" dirty="0" smtClean="0"/>
              <a:t>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8" y="1463541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84000" y="3956148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8075" y="4225780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222454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2" y="3519760"/>
            <a:ext cx="186014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6270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8590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206362"/>
            <a:ext cx="53461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1343" y="1922901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7528" y="5690535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Servers and Appointment Availability searches 2a and 2b can be separate (e.g., 3rd Party Application Scenario) or combined in a single FHIR Server and search ( e.g., EHR Patient Portal Scenarios)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Hold 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</a:t>
            </a:r>
            <a:r>
              <a:rPr lang="en-US" dirty="0" smtClean="0"/>
              <a:t>1: </a:t>
            </a:r>
            <a:r>
              <a:rPr lang="en-US" dirty="0" smtClean="0"/>
              <a:t>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604</Words>
  <Application>Microsoft Macintosh PowerPoint</Application>
  <PresentationFormat>Widescreen</PresentationFormat>
  <Paragraphs>174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33</cp:revision>
  <dcterms:created xsi:type="dcterms:W3CDTF">2017-07-06T23:25:33Z</dcterms:created>
  <dcterms:modified xsi:type="dcterms:W3CDTF">2017-11-08T01:27:44Z</dcterms:modified>
</cp:coreProperties>
</file>