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  <p:sldId id="264" r:id="rId9"/>
    <p:sldId id="269" r:id="rId10"/>
    <p:sldId id="271" r:id="rId11"/>
    <p:sldId id="272" r:id="rId12"/>
    <p:sldId id="273" r:id="rId13"/>
    <p:sldId id="274" r:id="rId14"/>
    <p:sldId id="267" r:id="rId15"/>
    <p:sldId id="268" r:id="rId16"/>
    <p:sldId id="266" r:id="rId17"/>
    <p:sldId id="275" r:id="rId18"/>
    <p:sldId id="276" r:id="rId19"/>
    <p:sldId id="286" r:id="rId20"/>
    <p:sldId id="278" r:id="rId21"/>
    <p:sldId id="283" r:id="rId22"/>
    <p:sldId id="284" r:id="rId23"/>
    <p:sldId id="279" r:id="rId24"/>
    <p:sldId id="281" r:id="rId25"/>
    <p:sldId id="280" r:id="rId26"/>
    <p:sldId id="285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86"/>
    <p:restoredTop sz="94580"/>
  </p:normalViewPr>
  <p:slideViewPr>
    <p:cSldViewPr snapToGrid="0" snapToObjects="1">
      <p:cViewPr>
        <p:scale>
          <a:sx n="90" d="100"/>
          <a:sy n="90" d="100"/>
        </p:scale>
        <p:origin x="144" y="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A92F8-9482-1145-B1E4-CE31E168D77D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A1877-C0DC-7444-845F-24A0FAE907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4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6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A1877-C0DC-7444-845F-24A0FAE907C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8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8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7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9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AD5B7-C160-7A4E-8FA5-E71465AAF732}" type="datetimeFigureOut">
              <a:rPr lang="en-US" smtClean="0"/>
              <a:pPr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3494F-2B57-F949-A581-BC272E5ED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http.html#history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argonautproject/scheduling/issues/44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App returns available appointments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35716" y="3670862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 FHIR Scheduler, (EHR)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973" y="2388501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Holds Appointment*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Hold Confirmation**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20590" y="3880973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10436" y="3526182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25709" y="5120640"/>
            <a:ext cx="315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*PUT/POST to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** Or reject Appointment in form of </a:t>
            </a:r>
            <a:r>
              <a:rPr lang="en-US" dirty="0" err="1" smtClean="0"/>
              <a:t>OperationOutcome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patient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88580" y="2371303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or Register 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Patient 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1370" y="1760340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7150" y="2037677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87150" y="3585314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Booking</a:t>
            </a:r>
          </a:p>
          <a:p>
            <a:r>
              <a:rPr lang="en-US" dirty="0" smtClean="0"/>
              <a:t>Confirmation or Rejection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or  notifies of rejection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28608" y="3812600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765" y="3543987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Scheduler, (EHR)</a:t>
            </a:r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A Poll for open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“initial load” of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15389" y="2238958"/>
              <a:ext cx="8531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AA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312613" y="798111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 Initial Load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498690"/>
            <a:ext cx="2929455" cy="1290702"/>
            <a:chOff x="3858207" y="1856851"/>
            <a:chExt cx="4595305" cy="129070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856851"/>
              <a:ext cx="3521642" cy="923330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</a:t>
              </a:r>
              <a:r>
                <a:rPr lang="en-US" i="1" dirty="0" smtClean="0"/>
                <a:t>all</a:t>
              </a:r>
              <a:r>
                <a:rPr lang="en-US" dirty="0" smtClean="0"/>
                <a:t> Slots* for Service(s) updated since last fetch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Option B </a:t>
            </a:r>
            <a:r>
              <a:rPr lang="mr-IN" dirty="0" smtClean="0"/>
              <a:t>–</a:t>
            </a:r>
            <a:r>
              <a:rPr lang="en-US" dirty="0" smtClean="0"/>
              <a:t> Poll for updated slots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*Include Schedule, Practitioner, Location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 the _history interaction as described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265634" y="2244914"/>
            <a:ext cx="303194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POST …/Subscription/my-sub*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541478" y="2815202"/>
            <a:ext cx="2632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89556" y="1931513"/>
            <a:ext cx="567685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65634" y="4672259"/>
            <a:ext cx="290855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Notifications +/-  resources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23577" y="3355167"/>
            <a:ext cx="179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(some time later)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541478" y="3758490"/>
            <a:ext cx="2632716" cy="304800"/>
            <a:chOff x="6757652" y="3758490"/>
            <a:chExt cx="1993273" cy="3048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6757652" y="3758490"/>
              <a:ext cx="1691095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910052" y="3910890"/>
              <a:ext cx="1709022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062452" y="4063290"/>
              <a:ext cx="168847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Option C </a:t>
            </a:r>
            <a:r>
              <a:rPr lang="mr-IN" dirty="0" smtClean="0"/>
              <a:t>–</a:t>
            </a:r>
            <a:r>
              <a:rPr lang="en-US" dirty="0" smtClean="0"/>
              <a:t> Subscription for updated slots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64834" y="5435666"/>
            <a:ext cx="71397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See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github.com/argonautproject/scheduling/issues/44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Need to includes new, deleted, open</a:t>
            </a:r>
            <a:r>
              <a:rPr lang="en-US" dirty="0" smtClean="0">
                <a:sym typeface="Wingdings"/>
              </a:rPr>
              <a:t> closed and closed  open slots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Don’t know how we would do that with a search plus events.</a:t>
            </a:r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coverage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28087" y="2173834"/>
            <a:ext cx="2044849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Create or update Coverage information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67541" y="3903121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Returns Coverage </a:t>
            </a:r>
            <a:r>
              <a:rPr lang="en-US" dirty="0" smtClean="0"/>
              <a:t>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1370" y="1760340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8d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338099" y="2581339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8e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7150" y="3585314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80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27" name="Can 26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 Scheduling</a:t>
            </a:r>
            <a:endParaRPr lang="en-US" sz="2400" dirty="0" smtClean="0"/>
          </a:p>
          <a:p>
            <a:pPr algn="ctr"/>
            <a:r>
              <a:rPr lang="en-US" sz="2400" dirty="0" smtClean="0"/>
              <a:t> </a:t>
            </a:r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8223" y="4739318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A (</a:t>
            </a:r>
            <a:r>
              <a:rPr lang="en-US" dirty="0"/>
              <a:t>Referral Initiator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98280" y="4740733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B (</a:t>
            </a:r>
            <a:r>
              <a:rPr lang="en-US" dirty="0"/>
              <a:t>Referral </a:t>
            </a:r>
            <a:r>
              <a:rPr lang="en-US" dirty="0" smtClean="0"/>
              <a:t>Recipient)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5730" y="4726802"/>
            <a:ext cx="237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72402" y="948690"/>
            <a:ext cx="20962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Patient </a:t>
            </a:r>
            <a:r>
              <a:rPr lang="en-US" dirty="0" smtClean="0"/>
              <a:t>Match*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Appointment </a:t>
            </a:r>
            <a:r>
              <a:rPr lang="en-US" dirty="0"/>
              <a:t>Availability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Hold/Book* Appointment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Update/Cancel </a:t>
            </a:r>
            <a:r>
              <a:rPr lang="en-US" dirty="0"/>
              <a:t>Appointment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Exchange Relevant Clinical Information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*Options for new Patient </a:t>
            </a:r>
            <a:r>
              <a:rPr lang="en-US" dirty="0"/>
              <a:t>Registration a</a:t>
            </a:r>
            <a:r>
              <a:rPr lang="en-US" dirty="0" smtClean="0"/>
              <a:t>nd updating </a:t>
            </a:r>
            <a:r>
              <a:rPr lang="en-US" dirty="0"/>
              <a:t>Coverage </a:t>
            </a:r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Server</a:t>
            </a:r>
          </a:p>
          <a:p>
            <a:pPr algn="ctr"/>
            <a:r>
              <a:rPr lang="en-US" sz="2400" dirty="0"/>
              <a:t>(EHR Scheduler)</a:t>
            </a:r>
            <a:endParaRPr lang="en-US" sz="2400" dirty="0"/>
          </a:p>
        </p:txBody>
      </p:sp>
      <p:sp>
        <p:nvSpPr>
          <p:cNvPr id="27" name="Can 26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Client</a:t>
            </a:r>
          </a:p>
          <a:p>
            <a:pPr algn="ctr"/>
            <a:r>
              <a:rPr lang="en-US" sz="2400" dirty="0" smtClean="0"/>
              <a:t>(Provider Scheduling</a:t>
            </a:r>
            <a:endParaRPr lang="en-US" sz="2400" dirty="0" smtClean="0"/>
          </a:p>
          <a:p>
            <a:pPr algn="ctr"/>
            <a:r>
              <a:rPr lang="en-US" sz="2400" dirty="0" smtClean="0"/>
              <a:t> </a:t>
            </a:r>
            <a:r>
              <a:rPr lang="en-US" sz="2400" dirty="0" smtClean="0"/>
              <a:t>Application)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78223" y="4739318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A (</a:t>
            </a:r>
            <a:r>
              <a:rPr lang="en-US" dirty="0"/>
              <a:t>Referral Initiator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98280" y="4740733"/>
            <a:ext cx="2375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Provider B (</a:t>
            </a:r>
            <a:r>
              <a:rPr lang="en-US" dirty="0"/>
              <a:t>Referral </a:t>
            </a:r>
            <a:r>
              <a:rPr lang="en-US" dirty="0" smtClean="0"/>
              <a:t>Recipient)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5730" y="4726802"/>
            <a:ext cx="237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9098280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" y="1817269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987962" y="2228625"/>
            <a:ext cx="2065469" cy="18754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9" y="995082"/>
            <a:ext cx="7274859" cy="415514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0" idx="0"/>
            <a:endCxn id="40" idx="2"/>
          </p:cNvCxnSpPr>
          <p:nvPr/>
        </p:nvCxnSpPr>
        <p:spPr>
          <a:xfrm>
            <a:off x="8074959" y="995082"/>
            <a:ext cx="0" cy="415514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44277" y="823511"/>
            <a:ext cx="411131" cy="3868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634742" y="112238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244277" y="2057391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667870" y="248042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books Appointment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244277" y="3166333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667869" y="4655040"/>
            <a:ext cx="1777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</a:t>
            </a:r>
            <a:r>
              <a:rPr lang="en-US" smtClean="0"/>
              <a:t>user updates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235812" y="4231162"/>
            <a:ext cx="411131" cy="411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34742" y="3589567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Appointment </a:t>
            </a:r>
            <a:r>
              <a:rPr lang="en-US" dirty="0" smtClean="0"/>
              <a:t>confirmed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4692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Provider Scheduling Work Flow : Patient Match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  <a:endParaRPr lang="en-US" sz="2400" dirty="0" smtClean="0"/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29" y="2124752"/>
              <a:ext cx="6255656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for Patient IDs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-755766" y="2260347"/>
              <a:ext cx="1602903" cy="47563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58" name="Straight Arrow Connector 57" title="A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Patient ID(s)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End user updates </a:t>
            </a:r>
            <a:r>
              <a:rPr lang="en-US" dirty="0" smtClean="0"/>
              <a:t>patient demographics</a:t>
            </a:r>
            <a:r>
              <a:rPr lang="en-US" dirty="0"/>
              <a:t> </a:t>
            </a:r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68093" y="181035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5589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</a:t>
            </a:r>
            <a:r>
              <a:rPr lang="en-US" dirty="0" smtClean="0"/>
              <a:t>: New Patient Registration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  <a:endParaRPr lang="en-US" sz="2400" dirty="0" smtClean="0"/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30" y="2124752"/>
              <a:ext cx="6255657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 Patient Record* 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-755766" y="2260347"/>
              <a:ext cx="1602903" cy="47563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Patient ID(s)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End user updates </a:t>
            </a:r>
            <a:r>
              <a:rPr lang="en-US" dirty="0" smtClean="0"/>
              <a:t>patient demographics</a:t>
            </a:r>
            <a:r>
              <a:rPr lang="en-US" dirty="0"/>
              <a:t> </a:t>
            </a:r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68093" y="181035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5008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</a:t>
            </a:r>
            <a:r>
              <a:rPr lang="en-US" dirty="0" smtClean="0"/>
              <a:t>: Update Coverage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  <a:endParaRPr lang="en-US" sz="2400" dirty="0" smtClean="0"/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55" name="TextBox 54"/>
            <p:cNvSpPr txBox="1"/>
            <p:nvPr/>
          </p:nvSpPr>
          <p:spPr>
            <a:xfrm>
              <a:off x="1582430" y="2124752"/>
              <a:ext cx="6255657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Update</a:t>
              </a:r>
              <a:r>
                <a:rPr lang="en-US" dirty="0" smtClean="0"/>
                <a:t> </a:t>
              </a:r>
              <a:r>
                <a:rPr lang="en-US" dirty="0" smtClean="0"/>
                <a:t>pa</a:t>
              </a:r>
              <a:r>
                <a:rPr lang="en-US" dirty="0" smtClean="0"/>
                <a:t>tient Coverage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-755766" y="2260347"/>
              <a:ext cx="1602903" cy="47563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60189" y="3890367"/>
            <a:ext cx="1682154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 coverage ID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End user updates </a:t>
            </a:r>
            <a:r>
              <a:rPr lang="en-US" dirty="0" smtClean="0"/>
              <a:t>patient coverage information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68093" y="181035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5639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:  </a:t>
            </a:r>
            <a:r>
              <a:rPr lang="en-US" dirty="0" smtClean="0"/>
              <a:t>Appointment Availability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  <a:endParaRPr lang="en-US" sz="2400" dirty="0" smtClean="0"/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Search for available appointments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-1771812" y="2209681"/>
              <a:ext cx="1580394" cy="49934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35893" y="3890367"/>
            <a:ext cx="2006450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available appointments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19868" y="2199342"/>
            <a:ext cx="1736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(optional) End user provides information (</a:t>
            </a:r>
            <a:r>
              <a:rPr lang="en-US" dirty="0" err="1" smtClean="0"/>
              <a:t>e.g.,preferred</a:t>
            </a:r>
            <a:r>
              <a:rPr lang="en-US" dirty="0" smtClean="0"/>
              <a:t> times)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419912" y="3665113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68093" y="181035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5639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:  Hold/Book Appointment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  <a:endParaRPr lang="en-US" sz="2400" dirty="0" smtClean="0"/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19537"/>
            <a:ext cx="2713910" cy="780169"/>
            <a:chOff x="-1796260" y="2092757"/>
            <a:chExt cx="10092590" cy="1054796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092757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Holds/Books </a:t>
              </a:r>
              <a:r>
                <a:rPr lang="en-US" dirty="0"/>
                <a:t>Appointment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-1771812" y="2209681"/>
              <a:ext cx="1580394" cy="49934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14492" y="3890367"/>
            <a:ext cx="2282366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Confirmation with patient ID </a:t>
            </a:r>
            <a:r>
              <a:rPr lang="en-US" dirty="0"/>
              <a:t>or Rejection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04435" y="2261452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19196" y="3361487"/>
            <a:ext cx="1463387" cy="155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280186" y="3689220"/>
            <a:ext cx="1502397" cy="11151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0185" y="3920203"/>
            <a:ext cx="1767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</a:t>
            </a:r>
            <a:r>
              <a:rPr lang="en-US" dirty="0"/>
              <a:t>or </a:t>
            </a:r>
            <a:r>
              <a:rPr lang="en-US" dirty="0" smtClean="0"/>
              <a:t>notified </a:t>
            </a:r>
            <a:r>
              <a:rPr lang="en-US" dirty="0"/>
              <a:t>of rejection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52660" y="1872469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70962" y="3909799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  <a:endParaRPr lang="en-US" dirty="0"/>
          </a:p>
        </p:txBody>
      </p:sp>
      <p:sp>
        <p:nvSpPr>
          <p:cNvPr id="31" name="Circular Arrow 30"/>
          <p:cNvSpPr/>
          <p:nvPr/>
        </p:nvSpPr>
        <p:spPr>
          <a:xfrm rot="10800000">
            <a:off x="10080703" y="4094465"/>
            <a:ext cx="978408" cy="1391850"/>
          </a:xfrm>
          <a:prstGeom prst="circularArrow">
            <a:avLst/>
          </a:prstGeom>
          <a:solidFill>
            <a:schemeClr val="accent1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54188" y="5486316"/>
            <a:ext cx="2467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New patient 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602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:  Update/Cancel Appointment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  <a:endParaRPr lang="en-US" sz="2400" dirty="0" smtClean="0"/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Cancels appointment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-1771812" y="2209681"/>
              <a:ext cx="1580394" cy="49934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35893" y="3890367"/>
            <a:ext cx="2006450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  <a:endParaRPr lang="en-US" dirty="0"/>
          </a:p>
          <a:p>
            <a:r>
              <a:rPr lang="en-US" dirty="0" smtClean="0"/>
              <a:t>confirmation </a:t>
            </a:r>
            <a:r>
              <a:rPr lang="en-US" dirty="0"/>
              <a:t>of </a:t>
            </a:r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1254" y="22977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26946" y="3733633"/>
            <a:ext cx="1608610" cy="11153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1086" y="39564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19479" y="19087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302087" y="40374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24331" y="3442022"/>
            <a:ext cx="1608610" cy="11153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4" y="2230650"/>
            <a:ext cx="1916243" cy="19162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70962" y="947183"/>
            <a:ext cx="602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Provider Scheduling Work Flow :  Update/Cancel Appointment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  <a:endParaRPr lang="en-US" sz="2400" dirty="0" smtClean="0"/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53" name="Can 52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82947" y="2743201"/>
            <a:ext cx="2713910" cy="756504"/>
            <a:chOff x="-1796260" y="2124752"/>
            <a:chExt cx="10092590" cy="1022801"/>
          </a:xfrm>
        </p:grpSpPr>
        <p:sp>
          <p:nvSpPr>
            <p:cNvPr id="21" name="TextBox 20"/>
            <p:cNvSpPr txBox="1"/>
            <p:nvPr/>
          </p:nvSpPr>
          <p:spPr>
            <a:xfrm>
              <a:off x="260056" y="2124752"/>
              <a:ext cx="7983794" cy="873846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Cancels appointment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-1796260" y="3134605"/>
              <a:ext cx="10092590" cy="12948"/>
            </a:xfrm>
            <a:prstGeom prst="straightConnector1">
              <a:avLst/>
            </a:prstGeom>
            <a:ln w="635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-1771812" y="2209681"/>
              <a:ext cx="1580394" cy="49934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468835" y="3680645"/>
            <a:ext cx="2713910" cy="8575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3468" y="4003998"/>
            <a:ext cx="431023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35893" y="3890367"/>
            <a:ext cx="2006450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  <a:endParaRPr lang="en-US" dirty="0"/>
          </a:p>
          <a:p>
            <a:r>
              <a:rPr lang="en-US" dirty="0" smtClean="0"/>
              <a:t>confirmation </a:t>
            </a:r>
            <a:r>
              <a:rPr lang="en-US" dirty="0"/>
              <a:t>of </a:t>
            </a:r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1254" y="22977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26946" y="3733633"/>
            <a:ext cx="1608610" cy="11153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1086" y="39564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19479" y="19087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302087" y="40374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24331" y="3442022"/>
            <a:ext cx="1608610" cy="11153"/>
          </a:xfrm>
          <a:prstGeom prst="straightConnector1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n 18"/>
          <p:cNvSpPr/>
          <p:nvPr/>
        </p:nvSpPr>
        <p:spPr>
          <a:xfrm>
            <a:off x="3870512" y="2383272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  <a:endParaRPr lang="en-US" sz="2400" dirty="0" smtClean="0"/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  <p:sp>
        <p:nvSpPr>
          <p:cNvPr id="28" name="Can 27"/>
          <p:cNvSpPr/>
          <p:nvPr/>
        </p:nvSpPr>
        <p:spPr>
          <a:xfrm>
            <a:off x="3856400" y="239027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Provider</a:t>
            </a:r>
            <a:endParaRPr lang="en-US" sz="2400" dirty="0" smtClean="0"/>
          </a:p>
          <a:p>
            <a:pPr algn="ctr"/>
            <a:r>
              <a:rPr lang="en-US" sz="2400" dirty="0" smtClean="0"/>
              <a:t>Scheduling Application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37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  <a:ln w="38100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Client</a:t>
            </a:r>
            <a:endParaRPr lang="en-US" sz="2400" dirty="0"/>
          </a:p>
          <a:p>
            <a:pPr algn="ctr"/>
            <a:r>
              <a:rPr lang="en-US" sz="2400" dirty="0"/>
              <a:t>(Scheduling </a:t>
            </a:r>
            <a:r>
              <a:rPr lang="en-US" sz="2400" dirty="0" smtClean="0"/>
              <a:t>Application Server)</a:t>
            </a:r>
            <a:endParaRPr lang="en-US" sz="2400" dirty="0"/>
          </a:p>
        </p:txBody>
      </p:sp>
      <p:sp>
        <p:nvSpPr>
          <p:cNvPr id="8" name="Can 7"/>
          <p:cNvSpPr/>
          <p:nvPr/>
        </p:nvSpPr>
        <p:spPr>
          <a:xfrm>
            <a:off x="8966431" y="2228623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FHIR </a:t>
            </a:r>
            <a:r>
              <a:rPr lang="en-US" sz="2400" dirty="0" smtClean="0"/>
              <a:t>Server</a:t>
            </a:r>
          </a:p>
          <a:p>
            <a:pPr algn="ctr"/>
            <a:r>
              <a:rPr lang="en-US" sz="2400" dirty="0" smtClean="0"/>
              <a:t>(EHR Scheduler)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2524529" y="5655259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For 3rd </a:t>
            </a:r>
            <a:r>
              <a:rPr lang="en-US" dirty="0"/>
              <a:t>Party </a:t>
            </a:r>
            <a:r>
              <a:rPr lang="en-US" dirty="0" smtClean="0"/>
              <a:t>Applications there is a </a:t>
            </a:r>
            <a:r>
              <a:rPr lang="en-US" dirty="0" smtClean="0"/>
              <a:t>both End User Application and Scheduling Application Server. For EHR </a:t>
            </a:r>
            <a:r>
              <a:rPr lang="en-US" dirty="0" smtClean="0"/>
              <a:t>Patient </a:t>
            </a:r>
            <a:r>
              <a:rPr lang="en-US" dirty="0" smtClean="0"/>
              <a:t>Portals there is only an</a:t>
            </a:r>
            <a:r>
              <a:rPr lang="en-US" dirty="0" smtClean="0"/>
              <a:t> </a:t>
            </a:r>
            <a:r>
              <a:rPr lang="en-US" dirty="0"/>
              <a:t>End User </a:t>
            </a:r>
            <a:r>
              <a:rPr lang="en-US" dirty="0" smtClean="0"/>
              <a:t>Application</a:t>
            </a:r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814167" y="3079447"/>
            <a:ext cx="1493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User Application (Patient)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22280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4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25383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login/registration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10" idx="1"/>
          </p:cNvCxnSpPr>
          <p:nvPr/>
        </p:nvCxnSpPr>
        <p:spPr>
          <a:xfrm>
            <a:off x="4790553" y="1763397"/>
            <a:ext cx="1473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815979" y="3015298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 appointment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264430" y="3015298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Hold appointment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264430" y="118169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for open appointments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815979" y="4897321"/>
            <a:ext cx="1965170" cy="1163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4781149" y="3597004"/>
            <a:ext cx="148328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7247015" y="2345103"/>
            <a:ext cx="0" cy="670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3798564" y="4178710"/>
            <a:ext cx="0" cy="718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3" idx="0"/>
          </p:cNvCxnSpPr>
          <p:nvPr/>
        </p:nvCxnSpPr>
        <p:spPr>
          <a:xfrm>
            <a:off x="3807968" y="550606"/>
            <a:ext cx="0" cy="6310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2"/>
          </p:cNvCxnSpPr>
          <p:nvPr/>
        </p:nvCxnSpPr>
        <p:spPr>
          <a:xfrm>
            <a:off x="3798564" y="6060733"/>
            <a:ext cx="0" cy="644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3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4437528" y="1463541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search for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84000" y="3956148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18075" y="4225780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222454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Services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31452" y="3519760"/>
            <a:ext cx="1860142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Search for Times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2716270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298590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available appointments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45630" y="3878689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765" y="3206362"/>
            <a:ext cx="534616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61343" y="1922901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2a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4437528" y="5690535"/>
            <a:ext cx="7274859" cy="923330"/>
          </a:xfrm>
          <a:prstGeom prst="rect">
            <a:avLst/>
          </a:prstGeom>
          <a:noFill/>
          <a:ln w="25400" cap="flat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Servers and Appointment Availability searches 2a and 2b can be separate (e.g., 3rd Party Application Scenario) or combined in a single FHIR Server and search ( e.g., EHR Patient Portal Scenarios)</a:t>
            </a:r>
          </a:p>
        </p:txBody>
      </p:sp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selects from available appointments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Holds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Returns Hold Confirmation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booking on hold until completed by End 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333072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20590" y="3880973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10436" y="3526182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83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enters  patient information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88580" y="2371303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Fetch or Register Patient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84514" y="3857385"/>
            <a:ext cx="212829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Patient Id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61370" y="1760340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8a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387150" y="2037677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8b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87150" y="3585314"/>
            <a:ext cx="394496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8c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87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18075" y="2560079"/>
            <a:ext cx="2044849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Books 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Booking</a:t>
            </a:r>
          </a:p>
          <a:p>
            <a:r>
              <a:rPr lang="en-US" dirty="0" smtClean="0"/>
              <a:t>Confirmation or Rejection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35516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12763" y="3519760"/>
            <a:ext cx="173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booking or  notifies of rejection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28608" y="3812600"/>
            <a:ext cx="41561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32765" y="3543987"/>
            <a:ext cx="42310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61131" y="2192222"/>
            <a:ext cx="375381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13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437529" y="1442189"/>
            <a:ext cx="7274859" cy="4155142"/>
          </a:xfrm>
          <a:prstGeom prst="rect">
            <a:avLst/>
          </a:prstGeom>
          <a:noFill/>
          <a:ln w="63500"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89025" y="1442189"/>
            <a:ext cx="0" cy="4155142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13145" y="2149323"/>
            <a:ext cx="1736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user cancels booked appointment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576106" y="324202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094456" y="2388098"/>
            <a:ext cx="2044849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mtClean="0"/>
              <a:t>Cancels </a:t>
            </a:r>
            <a:r>
              <a:rPr lang="en-US" dirty="0" smtClean="0"/>
              <a:t>Appointment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2949" y="3888037"/>
            <a:ext cx="1976828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</a:p>
          <a:p>
            <a:r>
              <a:rPr lang="en-US" dirty="0" smtClean="0"/>
              <a:t>Confirmation of Cancellation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86170" y="3053895"/>
            <a:ext cx="1861423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120245" y="3323527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24529" y="3635452"/>
            <a:ext cx="1861423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977" y="3808074"/>
            <a:ext cx="17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cancellation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1370" y="1760340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12c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9098280" y="2228624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EHR</a:t>
            </a:r>
          </a:p>
          <a:p>
            <a:pPr algn="ctr"/>
            <a:r>
              <a:rPr lang="en-US" sz="2400" dirty="0" smtClean="0"/>
              <a:t> FHIR Server</a:t>
            </a:r>
            <a:endParaRPr lang="en-US" sz="2400" dirty="0"/>
          </a:p>
        </p:txBody>
      </p:sp>
      <p:sp>
        <p:nvSpPr>
          <p:cNvPr id="11" name="Can 10"/>
          <p:cNvSpPr/>
          <p:nvPr/>
        </p:nvSpPr>
        <p:spPr>
          <a:xfrm>
            <a:off x="4568612" y="2228624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 Application Server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397350" y="3605389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14c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316284" y="2269115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13c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643978" y="3889033"/>
            <a:ext cx="554738" cy="3077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15c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5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847448"/>
            <a:ext cx="2929455" cy="941944"/>
            <a:chOff x="3858207" y="2205609"/>
            <a:chExt cx="4595305" cy="941944"/>
          </a:xfrm>
        </p:grpSpPr>
        <p:sp>
          <p:nvSpPr>
            <p:cNvPr id="4" name="TextBox 3"/>
            <p:cNvSpPr txBox="1"/>
            <p:nvPr/>
          </p:nvSpPr>
          <p:spPr>
            <a:xfrm>
              <a:off x="4931870" y="2205609"/>
              <a:ext cx="3521642" cy="369332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Share Business Rules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160992" y="2205609"/>
              <a:ext cx="41561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281082" y="731520"/>
            <a:ext cx="429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/>
          <p:cNvSpPr/>
          <p:nvPr/>
        </p:nvSpPr>
        <p:spPr>
          <a:xfrm>
            <a:off x="3883299" y="2390275"/>
            <a:ext cx="2484820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(Scheduling Application)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68119" y="2637731"/>
            <a:ext cx="2929455" cy="1151661"/>
            <a:chOff x="3858207" y="1995892"/>
            <a:chExt cx="4595305" cy="115166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015389" y="2877921"/>
              <a:ext cx="443812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853279" y="1995892"/>
              <a:ext cx="3521642" cy="646331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Fetch open Slots* for Service(s)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858207" y="3147553"/>
              <a:ext cx="4438123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15389" y="2205609"/>
              <a:ext cx="759298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B1</a:t>
              </a:r>
              <a:endParaRPr lang="en-US" dirty="0"/>
            </a:p>
          </p:txBody>
        </p:sp>
      </p:grpSp>
      <p:sp>
        <p:nvSpPr>
          <p:cNvPr id="8" name="Can 7"/>
          <p:cNvSpPr/>
          <p:nvPr/>
        </p:nvSpPr>
        <p:spPr>
          <a:xfrm>
            <a:off x="9297574" y="2359802"/>
            <a:ext cx="2380957" cy="22589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FHIR Scheduler, (EHR)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81082" y="731520"/>
            <a:ext cx="42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Pre-fetch Work Flow </a:t>
            </a:r>
            <a:r>
              <a:rPr lang="mr-IN" dirty="0" smtClean="0"/>
              <a:t>–</a:t>
            </a:r>
            <a:r>
              <a:rPr lang="en-US" dirty="0" smtClean="0"/>
              <a:t> Option 1: Poll for open slots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25709" y="5120640"/>
            <a:ext cx="335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Include Schedule, Practitioner, Location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38" y="2116140"/>
            <a:ext cx="1780491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9655</TotalTime>
  <Words>1022</Words>
  <Application>Microsoft Macintosh PowerPoint</Application>
  <PresentationFormat>Widescreen</PresentationFormat>
  <Paragraphs>302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Calibri Light</vt:lpstr>
      <vt:lpstr>Mangal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64</cp:revision>
  <dcterms:created xsi:type="dcterms:W3CDTF">2017-07-06T23:25:33Z</dcterms:created>
  <dcterms:modified xsi:type="dcterms:W3CDTF">2017-11-16T09:09:08Z</dcterms:modified>
</cp:coreProperties>
</file>