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8"/>
    <p:restoredTop sz="93662"/>
  </p:normalViewPr>
  <p:slideViewPr>
    <p:cSldViewPr snapToGrid="0" snapToObjects="1">
      <p:cViewPr>
        <p:scale>
          <a:sx n="100" d="100"/>
          <a:sy n="100" d="100"/>
        </p:scale>
        <p:origin x="7904" y="2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</a:t>
              </a:r>
              <a:r>
                <a:rPr lang="en-US" dirty="0" smtClean="0"/>
                <a:t>* updated </a:t>
              </a:r>
              <a:r>
                <a:rPr lang="en-US" dirty="0" smtClean="0"/>
                <a:t>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</a:t>
            </a:r>
            <a:r>
              <a:rPr lang="en-US" dirty="0" smtClean="0"/>
              <a:t>Flow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 smtClean="0"/>
              <a:t>existing </a:t>
            </a:r>
            <a:r>
              <a:rPr lang="en-US" dirty="0"/>
              <a:t>patient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0339" y="1022686"/>
            <a:ext cx="122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Existing patient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for  new patient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79518" y="1117066"/>
            <a:ext cx="86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New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Periodically Poll for updated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2409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Search for open appointments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1165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15347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34475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34475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50783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Hold </a:t>
            </a:r>
            <a:r>
              <a:rPr lang="en-US" dirty="0"/>
              <a:t>appointment (optional)</a:t>
            </a:r>
          </a:p>
        </p:txBody>
      </p:sp>
      <p:cxnSp>
        <p:nvCxnSpPr>
          <p:cNvPr id="32" name="Straight Arrow Connector 31"/>
          <p:cNvCxnSpPr>
            <a:stCxn id="31" idx="2"/>
            <a:endCxn id="16" idx="0"/>
          </p:cNvCxnSpPr>
          <p:nvPr/>
        </p:nvCxnSpPr>
        <p:spPr>
          <a:xfrm>
            <a:off x="3833368" y="4029245"/>
            <a:ext cx="0" cy="749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50783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Patient registration/ coverage (option B)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7" idx="3"/>
          </p:cNvCxnSpPr>
          <p:nvPr/>
        </p:nvCxnSpPr>
        <p:spPr>
          <a:xfrm>
            <a:off x="4815953" y="5360280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434036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coverage (option C)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65068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Book appointment</a:t>
            </a:r>
          </a:p>
        </p:txBody>
      </p:sp>
      <p:cxnSp>
        <p:nvCxnSpPr>
          <p:cNvPr id="23" name="Straight Arrow Connector 22"/>
          <p:cNvCxnSpPr>
            <a:stCxn id="23" idx="0"/>
            <a:endCxn id="24" idx="2"/>
          </p:cNvCxnSpPr>
          <p:nvPr/>
        </p:nvCxnSpPr>
        <p:spPr>
          <a:xfrm flipV="1">
            <a:off x="10416621" y="5941986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8107580" y="5360280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</a:t>
              </a:r>
              <a:r>
                <a:rPr lang="en-US" dirty="0" smtClean="0"/>
                <a:t>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19629</TotalTime>
  <Words>1353</Words>
  <Application>Microsoft Macintosh PowerPoint</Application>
  <PresentationFormat>Widescreen</PresentationFormat>
  <Paragraphs>355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106</cp:revision>
  <dcterms:created xsi:type="dcterms:W3CDTF">2017-07-06T23:25:33Z</dcterms:created>
  <dcterms:modified xsi:type="dcterms:W3CDTF">2018-01-12T00:41:47Z</dcterms:modified>
</cp:coreProperties>
</file>