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3E9-7A08-1F42-87EE-69E5D7A3AEF7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4BD5-F69A-984E-987C-6A0741DE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6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0F85-1F79-7E4B-9712-56EC741F2888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8B9D2-5264-5749-A458-C401DCA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holders. Users. Criteria</a:t>
            </a:r>
            <a:r>
              <a:rPr lang="en-US" baseline="0" dirty="0" smtClean="0"/>
              <a:t> of success (addressed in the next slide</a:t>
            </a:r>
            <a:r>
              <a:rPr lang="en-US" baseline="0" smtClean="0"/>
              <a:t>?) Scope.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B9D2-5264-5749-A458-C401DCA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BB57-DC4D-5042-9ACE-42443B137E27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4C0-C63F-1E44-99F7-420E75FC227D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636-2623-F842-B100-F5E07E1E3ADA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0DB1-1CCD-3D4F-AA1C-5C43690CBB94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AB9-510D-DE45-8B42-2B0C8A688D9D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FCFA-DE35-BC49-88F2-C8FB8039D62F}" type="datetime1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235A-F704-BA45-9AF5-E8D843D1DCE8}" type="datetime1">
              <a:rPr lang="en-US" smtClean="0"/>
              <a:t>9/29/2011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18B-7B09-6D44-84DC-5D9048D2ABC5}" type="datetime1">
              <a:rPr lang="en-US" smtClean="0"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BEB-7038-124B-A4B1-8E6AEECF0BFF}" type="datetime1">
              <a:rPr lang="en-US" smtClean="0"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8A3F-704F-844E-A30B-EB4F7049655E}" type="datetime1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4DCB-AFDD-6546-B12F-A2A86F8EDCA0}" type="datetime1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E8617C-1BED-EB41-B380-510131BADCDB}" type="datetime1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B323F0F-40CE-384B-AEDA-3612B96F58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smtClean="0"/>
              <a:t>Conditions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Argonauts Team</a:t>
            </a:r>
          </a:p>
          <a:p>
            <a:r>
              <a:rPr lang="en-US" dirty="0" smtClean="0"/>
              <a:t>Client: </a:t>
            </a:r>
            <a:r>
              <a:rPr lang="en-US" dirty="0" err="1" smtClean="0"/>
              <a:t>EnerNOC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7039" y="4809403"/>
            <a:ext cx="26099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Team Members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</a:t>
            </a:r>
            <a:r>
              <a:rPr lang="en-US" dirty="0" err="1" smtClean="0"/>
              <a:t>Gamaethige</a:t>
            </a:r>
            <a:endParaRPr lang="en-US" dirty="0" smtClean="0"/>
          </a:p>
          <a:p>
            <a:r>
              <a:rPr lang="en-US" dirty="0" smtClean="0"/>
              <a:t>Matt Lenzo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Siddharth</a:t>
            </a:r>
            <a:r>
              <a:rPr lang="en-US" dirty="0" smtClean="0"/>
              <a:t> Subramanian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975" y="4809403"/>
            <a:ext cx="2057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Mentors</a:t>
            </a:r>
          </a:p>
          <a:p>
            <a:r>
              <a:rPr lang="en-US" dirty="0" smtClean="0"/>
              <a:t>Mel </a:t>
            </a:r>
            <a:r>
              <a:rPr lang="en-US" dirty="0" err="1" smtClean="0"/>
              <a:t>Rosso-Llopart</a:t>
            </a:r>
            <a:endParaRPr lang="en-US" dirty="0" smtClean="0"/>
          </a:p>
          <a:p>
            <a:r>
              <a:rPr lang="en-US" dirty="0" smtClean="0"/>
              <a:t>Grace Lewis</a:t>
            </a:r>
          </a:p>
          <a:p>
            <a:r>
              <a:rPr lang="en-US" dirty="0" smtClean="0"/>
              <a:t>Bradley </a:t>
            </a:r>
            <a:r>
              <a:rPr lang="en-US" dirty="0" err="1" smtClean="0"/>
              <a:t>Schmerl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17234" y="4726336"/>
            <a:ext cx="8802648" cy="198879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234" y="1487245"/>
            <a:ext cx="2025127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Energy</a:t>
            </a:r>
          </a:p>
          <a:p>
            <a:pPr algn="ctr"/>
            <a:r>
              <a:rPr lang="en-US" sz="2400" dirty="0" smtClean="0"/>
              <a:t>Suppliers</a:t>
            </a:r>
            <a:endParaRPr lang="en-US" sz="2400" dirty="0"/>
          </a:p>
        </p:txBody>
      </p:sp>
      <p:pic>
        <p:nvPicPr>
          <p:cNvPr id="7" name="Picture 6" descr="Enerno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1573325"/>
            <a:ext cx="3675529" cy="65079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2142361" y="1898725"/>
            <a:ext cx="28778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6" idx="3"/>
          </p:cNvCxnSpPr>
          <p:nvPr/>
        </p:nvCxnSpPr>
        <p:spPr>
          <a:xfrm flipH="1">
            <a:off x="3197412" y="2224124"/>
            <a:ext cx="3660588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28" idx="3"/>
          </p:cNvCxnSpPr>
          <p:nvPr/>
        </p:nvCxnSpPr>
        <p:spPr>
          <a:xfrm flipH="1">
            <a:off x="4801098" y="2224124"/>
            <a:ext cx="2056902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29" idx="3"/>
          </p:cNvCxnSpPr>
          <p:nvPr/>
        </p:nvCxnSpPr>
        <p:spPr>
          <a:xfrm flipH="1">
            <a:off x="6404784" y="2224124"/>
            <a:ext cx="453216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30" idx="3"/>
          </p:cNvCxnSpPr>
          <p:nvPr/>
        </p:nvCxnSpPr>
        <p:spPr>
          <a:xfrm>
            <a:off x="6858000" y="2224124"/>
            <a:ext cx="1150471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ction Button: Home 25"/>
          <p:cNvSpPr/>
          <p:nvPr/>
        </p:nvSpPr>
        <p:spPr>
          <a:xfrm>
            <a:off x="2785932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ction Button: Home 27"/>
          <p:cNvSpPr/>
          <p:nvPr/>
        </p:nvSpPr>
        <p:spPr>
          <a:xfrm>
            <a:off x="4389618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ction Button: Home 28"/>
          <p:cNvSpPr/>
          <p:nvPr/>
        </p:nvSpPr>
        <p:spPr>
          <a:xfrm>
            <a:off x="5993304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Action Button: Home 29"/>
          <p:cNvSpPr/>
          <p:nvPr/>
        </p:nvSpPr>
        <p:spPr>
          <a:xfrm>
            <a:off x="7596991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19317" y="2224124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 Event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Peak energy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Emergency load reduction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77923" y="3332120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3286" y="5791805"/>
            <a:ext cx="378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Energy Reduction Plans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energy 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Meet reduction goals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39714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5537931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117234" y="4847814"/>
            <a:ext cx="226272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</a:t>
            </a:r>
          </a:p>
          <a:p>
            <a:pPr algn="ctr"/>
            <a:r>
              <a:rPr lang="en-US" b="1" dirty="0" smtClean="0"/>
              <a:t>Network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Grocery Stores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Factories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Office buildings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Universities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supports three demand response profiles</a:t>
            </a:r>
          </a:p>
          <a:p>
            <a:pPr lvl="1"/>
            <a:r>
              <a:rPr lang="en-US" dirty="0" smtClean="0"/>
              <a:t>Day-ahead event notification</a:t>
            </a:r>
          </a:p>
          <a:p>
            <a:pPr lvl="1"/>
            <a:r>
              <a:rPr lang="en-US" dirty="0" smtClean="0"/>
              <a:t>Minute/hour-ahead event notification</a:t>
            </a:r>
          </a:p>
          <a:p>
            <a:pPr lvl="1"/>
            <a:r>
              <a:rPr lang="en-US" dirty="0" smtClean="0"/>
              <a:t>Real-time monitoring</a:t>
            </a:r>
          </a:p>
          <a:p>
            <a:r>
              <a:rPr lang="en-US" dirty="0" smtClean="0"/>
              <a:t>Architecture supports at least three protocols: AMQP, XMPP, and HTTP</a:t>
            </a:r>
          </a:p>
          <a:p>
            <a:r>
              <a:rPr lang="en-US" dirty="0" smtClean="0"/>
              <a:t>We produce a working implementation to prove this architecture</a:t>
            </a:r>
          </a:p>
          <a:p>
            <a:r>
              <a:rPr lang="en-US" dirty="0" smtClean="0"/>
              <a:t>We deliver documentation with detailed decision points and rationale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and Risk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supports three demand response profiles</a:t>
            </a:r>
          </a:p>
          <a:p>
            <a:pPr lvl="1"/>
            <a:r>
              <a:rPr lang="en-US" dirty="0" smtClean="0"/>
              <a:t>We do not fully understand these profiles in practice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standard for the “to-be” architecture is incomplete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Architecture </a:t>
            </a:r>
            <a:r>
              <a:rPr lang="en-US" dirty="0"/>
              <a:t>supports at least three protocols</a:t>
            </a:r>
          </a:p>
          <a:p>
            <a:pPr lvl="1"/>
            <a:r>
              <a:rPr lang="en-US" dirty="0" smtClean="0"/>
              <a:t>Team does not have extensive experience with XMPP and AMQP</a:t>
            </a:r>
          </a:p>
          <a:p>
            <a:pPr lvl="1"/>
            <a:r>
              <a:rPr lang="en-US" dirty="0" smtClean="0"/>
              <a:t>The current standard does not support this feature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We produce a working implementation</a:t>
            </a:r>
          </a:p>
          <a:p>
            <a:pPr lvl="1"/>
            <a:r>
              <a:rPr lang="en-US" dirty="0" smtClean="0"/>
              <a:t>Possibly need to learn new tools and languages</a:t>
            </a:r>
          </a:p>
          <a:p>
            <a:pPr lvl="1"/>
            <a:r>
              <a:rPr lang="en-US" dirty="0" smtClean="0"/>
              <a:t>Will need some software components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and Risk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Team comes from very different backgrounds</a:t>
            </a:r>
          </a:p>
          <a:p>
            <a:pPr lvl="1"/>
            <a:r>
              <a:rPr lang="en-US" dirty="0" smtClean="0"/>
              <a:t>Individual and team goals may differ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Project Requirements</a:t>
            </a:r>
          </a:p>
          <a:p>
            <a:pPr lvl="1"/>
            <a:r>
              <a:rPr lang="en-US" dirty="0" smtClean="0"/>
              <a:t>Project scope </a:t>
            </a:r>
            <a:r>
              <a:rPr lang="en-US" dirty="0" smtClean="0"/>
              <a:t>still stabilizing</a:t>
            </a:r>
            <a:endParaRPr lang="en-US" dirty="0"/>
          </a:p>
          <a:p>
            <a:pPr lvl="1"/>
            <a:r>
              <a:rPr lang="en-US" dirty="0"/>
              <a:t>Considered a “research” project for </a:t>
            </a:r>
            <a:r>
              <a:rPr lang="en-US" dirty="0" err="1" smtClean="0"/>
              <a:t>EnerNOC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and Risk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Customer/Client</a:t>
            </a:r>
          </a:p>
          <a:p>
            <a:pPr lvl="1"/>
            <a:r>
              <a:rPr lang="en-US" dirty="0"/>
              <a:t>Main customer is located in Boston and New York</a:t>
            </a:r>
          </a:p>
          <a:p>
            <a:pPr lvl="1"/>
            <a:r>
              <a:rPr lang="en-US" dirty="0"/>
              <a:t>Customers are very technical and want to be involved in project</a:t>
            </a:r>
          </a:p>
          <a:p>
            <a:pPr lvl="1"/>
            <a:r>
              <a:rPr lang="en-US" dirty="0"/>
              <a:t>High expectations </a:t>
            </a:r>
            <a:r>
              <a:rPr lang="en-US" dirty="0" smtClean="0"/>
              <a:t>for team’s </a:t>
            </a:r>
            <a:r>
              <a:rPr lang="en-US" dirty="0"/>
              <a:t>technical </a:t>
            </a:r>
            <a:r>
              <a:rPr lang="en-US" dirty="0" smtClean="0"/>
              <a:t>abilities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Domain Knowledge</a:t>
            </a:r>
          </a:p>
          <a:p>
            <a:pPr lvl="1"/>
            <a:r>
              <a:rPr lang="en-US" dirty="0"/>
              <a:t>Terminology and language </a:t>
            </a:r>
          </a:p>
          <a:p>
            <a:pPr lvl="1"/>
            <a:r>
              <a:rPr lang="en-US" dirty="0"/>
              <a:t>Business context is mostly undocumented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15"/>
            <a:ext cx="8229600" cy="990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3F0F-40CE-384B-AEDA-3612B96F58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1084</TotalTime>
  <Words>279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Risk Conditions </vt:lpstr>
      <vt:lpstr>PowerPoint Presentation</vt:lpstr>
      <vt:lpstr>Threshold of Success</vt:lpstr>
      <vt:lpstr>Concerns and Risk Conditions</vt:lpstr>
      <vt:lpstr>Concerns and Risk Conditions</vt:lpstr>
      <vt:lpstr>Concerns and Risk Conditions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Lenzo</dc:creator>
  <cp:lastModifiedBy>ddivv</cp:lastModifiedBy>
  <cp:revision>17</cp:revision>
  <dcterms:created xsi:type="dcterms:W3CDTF">2011-09-15T00:57:39Z</dcterms:created>
  <dcterms:modified xsi:type="dcterms:W3CDTF">2011-09-29T18:30:47Z</dcterms:modified>
</cp:coreProperties>
</file>