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09" autoAdjust="0"/>
  </p:normalViewPr>
  <p:slideViewPr>
    <p:cSldViewPr snapToGrid="0" snapToObjects="1">
      <p:cViewPr>
        <p:scale>
          <a:sx n="152" d="100"/>
          <a:sy n="152" d="100"/>
        </p:scale>
        <p:origin x="-9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8791-0D27-7641-BBD2-95996D47D23D}" type="datetimeFigureOut">
              <a:rPr lang="en-US" smtClean="0"/>
              <a:t>4/5/12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73A8-C8EB-EE4F-9EE0-42294EA77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965A-5C95-3947-8C24-713C572EA48A}" type="datetimeFigureOut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6200" y="45998"/>
            <a:ext cx="7132210" cy="6784246"/>
          </a:xfrm>
          <a:prstGeom prst="rect">
            <a:avLst/>
          </a:prstGeom>
          <a:ln>
            <a:solidFill>
              <a:schemeClr val="accent3">
                <a:shade val="95000"/>
                <a:satMod val="105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Protocol Gateway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1533" y="384366"/>
            <a:ext cx="6968122" cy="392903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71533" y="5175955"/>
            <a:ext cx="6968121" cy="14869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82765" y="1062668"/>
            <a:ext cx="1161989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5421" y="5505962"/>
            <a:ext cx="1161989" cy="381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945198" y="5568177"/>
            <a:ext cx="1161989" cy="381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0702" y="961266"/>
            <a:ext cx="1385322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State </a:t>
            </a:r>
            <a:r>
              <a:rPr lang="en-US" sz="1600" dirty="0" smtClean="0">
                <a:solidFill>
                  <a:schemeClr val="dk1"/>
                </a:solidFill>
              </a:rPr>
              <a:t>mgmt.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62583" y="1562856"/>
            <a:ext cx="802914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Cache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20629" y="837009"/>
            <a:ext cx="1444867" cy="555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Encoder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Decoder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701" y="2441922"/>
            <a:ext cx="932845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Security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60701" y="1829441"/>
            <a:ext cx="753285" cy="4040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Txn.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1263856" y="3789513"/>
            <a:ext cx="1237914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Outbound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21757" y="3862842"/>
            <a:ext cx="1237914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Inbound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30523" y="2297379"/>
            <a:ext cx="1234974" cy="525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ADR Message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24437" y="3580327"/>
            <a:ext cx="1237914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IRunnable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49" name="Elbow Connector 48"/>
          <p:cNvCxnSpPr/>
          <p:nvPr/>
        </p:nvCxnSpPr>
        <p:spPr>
          <a:xfrm rot="10800000">
            <a:off x="1450035" y="1071898"/>
            <a:ext cx="1660074" cy="25750"/>
          </a:xfrm>
          <a:prstGeom prst="bentConnector3">
            <a:avLst>
              <a:gd name="adj1" fmla="val 99864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1013986" y="1253223"/>
            <a:ext cx="2068779" cy="81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3" idx="3"/>
          </p:cNvCxnSpPr>
          <p:nvPr/>
        </p:nvCxnSpPr>
        <p:spPr>
          <a:xfrm rot="10800000" flipV="1">
            <a:off x="1193546" y="1443779"/>
            <a:ext cx="1889220" cy="1188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1" idx="1"/>
          </p:cNvCxnSpPr>
          <p:nvPr/>
        </p:nvCxnSpPr>
        <p:spPr>
          <a:xfrm>
            <a:off x="4244754" y="1064674"/>
            <a:ext cx="1375875" cy="503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4244754" y="1224811"/>
            <a:ext cx="2017828" cy="5558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47" idx="1"/>
          </p:cNvCxnSpPr>
          <p:nvPr/>
        </p:nvCxnSpPr>
        <p:spPr>
          <a:xfrm>
            <a:off x="4244754" y="1342379"/>
            <a:ext cx="1585769" cy="1217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3478831" y="1493115"/>
            <a:ext cx="275028" cy="32475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67" idx="3"/>
            <a:endCxn id="45" idx="0"/>
          </p:cNvCxnSpPr>
          <p:nvPr/>
        </p:nvCxnSpPr>
        <p:spPr>
          <a:xfrm rot="5400000">
            <a:off x="1763759" y="1936926"/>
            <a:ext cx="1971641" cy="1733532"/>
          </a:xfrm>
          <a:prstGeom prst="bentConnector3">
            <a:avLst>
              <a:gd name="adj1" fmla="val 50000"/>
            </a:avLst>
          </a:prstGeom>
          <a:ln w="25400" cap="sq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663759" y="2803692"/>
            <a:ext cx="1592077" cy="1059149"/>
          </a:xfrm>
          <a:prstGeom prst="bentConnector3">
            <a:avLst>
              <a:gd name="adj1" fmla="val 100180"/>
            </a:avLst>
          </a:prstGeom>
          <a:ln w="25400" cap="sq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1745299" y="4170626"/>
            <a:ext cx="275028" cy="32475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3478666" y="4535371"/>
            <a:ext cx="40226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>
            <a:off x="1161695" y="4784845"/>
            <a:ext cx="982112" cy="460122"/>
          </a:xfrm>
          <a:prstGeom prst="bentConnector3">
            <a:avLst>
              <a:gd name="adj1" fmla="val 50000"/>
            </a:avLst>
          </a:prstGeom>
          <a:ln w="25400" cap="sq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86"/>
          <p:cNvSpPr/>
          <p:nvPr/>
        </p:nvSpPr>
        <p:spPr>
          <a:xfrm>
            <a:off x="3526245" y="3961565"/>
            <a:ext cx="275028" cy="32475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91"/>
          <p:cNvCxnSpPr/>
          <p:nvPr/>
        </p:nvCxnSpPr>
        <p:spPr>
          <a:xfrm>
            <a:off x="3616345" y="4783734"/>
            <a:ext cx="1421293" cy="784443"/>
          </a:xfrm>
          <a:prstGeom prst="bentConnector3">
            <a:avLst>
              <a:gd name="adj1" fmla="val 101469"/>
            </a:avLst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99"/>
          <p:cNvSpPr/>
          <p:nvPr/>
        </p:nvSpPr>
        <p:spPr>
          <a:xfrm>
            <a:off x="5430074" y="4313401"/>
            <a:ext cx="275028" cy="32475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6200000" flipH="1">
            <a:off x="5279386" y="4954825"/>
            <a:ext cx="839337" cy="262935"/>
          </a:xfrm>
          <a:prstGeom prst="bentConnector3">
            <a:avLst>
              <a:gd name="adj1" fmla="val 50000"/>
            </a:avLst>
          </a:prstGeom>
          <a:ln w="25400" cap="sq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0800000" flipV="1">
            <a:off x="2078132" y="4783732"/>
            <a:ext cx="1496949" cy="722227"/>
          </a:xfrm>
          <a:prstGeom prst="bentConnector3">
            <a:avLst>
              <a:gd name="adj1" fmla="val 98867"/>
            </a:avLst>
          </a:prstGeom>
          <a:ln w="25400" cap="sq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724647" y="3699231"/>
            <a:ext cx="1597795" cy="47139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gateway API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105200" y="5982696"/>
            <a:ext cx="4034454" cy="66354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 </a:t>
            </a:r>
            <a:r>
              <a:rPr lang="en-US" dirty="0" smtClean="0"/>
              <a:t>specific implementation</a:t>
            </a:r>
            <a:endParaRPr lang="en-US" dirty="0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7649355" y="1395394"/>
            <a:ext cx="275028" cy="32475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/>
          <p:cNvCxnSpPr/>
          <p:nvPr/>
        </p:nvCxnSpPr>
        <p:spPr>
          <a:xfrm flipV="1">
            <a:off x="7949248" y="1553029"/>
            <a:ext cx="586950" cy="3"/>
          </a:xfrm>
          <a:prstGeom prst="bentConnector3">
            <a:avLst>
              <a:gd name="adj1" fmla="val 50000"/>
            </a:avLst>
          </a:prstGeom>
          <a:ln w="25400" cap="sq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421430" y="1612194"/>
            <a:ext cx="1436102" cy="33177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inherit from 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3" name="Isosceles Triangle 132"/>
          <p:cNvSpPr/>
          <p:nvPr/>
        </p:nvSpPr>
        <p:spPr>
          <a:xfrm rot="16200000">
            <a:off x="7713804" y="2395388"/>
            <a:ext cx="275028" cy="32475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Elbow Connector 133"/>
          <p:cNvCxnSpPr/>
          <p:nvPr/>
        </p:nvCxnSpPr>
        <p:spPr>
          <a:xfrm flipV="1">
            <a:off x="8013697" y="2553023"/>
            <a:ext cx="586950" cy="3"/>
          </a:xfrm>
          <a:prstGeom prst="bentConnector3">
            <a:avLst>
              <a:gd name="adj1" fmla="val 50000"/>
            </a:avLst>
          </a:prstGeom>
          <a:ln w="25400" cap="sq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65917" y="447539"/>
            <a:ext cx="1587535" cy="381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 Handler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52" name="Elbow Connector 51"/>
          <p:cNvCxnSpPr>
            <a:stCxn id="35" idx="0"/>
            <a:endCxn id="50" idx="2"/>
          </p:cNvCxnSpPr>
          <p:nvPr/>
        </p:nvCxnSpPr>
        <p:spPr>
          <a:xfrm rot="16200000" flipV="1">
            <a:off x="3544715" y="943622"/>
            <a:ext cx="234016" cy="40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235916" y="115842"/>
            <a:ext cx="1996071" cy="660852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610833" y="5285940"/>
            <a:ext cx="1040896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6149" y="5602606"/>
            <a:ext cx="1748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 System boundary</a:t>
            </a:r>
            <a:endParaRPr lang="en-US" sz="1400" dirty="0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548191" y="6058778"/>
            <a:ext cx="1138964" cy="345878"/>
          </a:xfrm>
          <a:prstGeom prst="rect">
            <a:avLst/>
          </a:prstGeom>
          <a:ln>
            <a:solidFill>
              <a:schemeClr val="accent3">
                <a:shade val="95000"/>
                <a:satMod val="105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78549" y="6409506"/>
            <a:ext cx="144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boundary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601208" y="3593243"/>
            <a:ext cx="762000" cy="2238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638394" y="3829143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Protocol Specific </a:t>
            </a:r>
          </a:p>
          <a:p>
            <a:r>
              <a:rPr lang="en-US" sz="1400" dirty="0" smtClean="0"/>
              <a:t>Module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7638147" y="4502495"/>
            <a:ext cx="762000" cy="2238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235916" y="4738395"/>
            <a:ext cx="190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General API Module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7674513" y="57305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207913" y="57305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76" name="Elbow Connector 46"/>
          <p:cNvCxnSpPr>
            <a:cxnSpLocks noChangeShapeType="1"/>
          </p:cNvCxnSpPr>
          <p:nvPr/>
        </p:nvCxnSpPr>
        <p:spPr bwMode="auto">
          <a:xfrm flipV="1">
            <a:off x="7903113" y="68259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09424" y="77094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 use A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8588913" y="142025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43715" y="1443781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94207" y="2633607"/>
            <a:ext cx="1436102" cy="33177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 </a:t>
            </a:r>
            <a:r>
              <a:rPr lang="en-US" sz="1400" dirty="0" smtClean="0">
                <a:solidFill>
                  <a:schemeClr val="tx1"/>
                </a:solidFill>
              </a:rPr>
              <a:t>implement </a:t>
            </a:r>
            <a:r>
              <a:rPr lang="en-US" sz="1400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666118" y="2433326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379145" y="244013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943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5622"/>
            <a:ext cx="6900863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2480" y="334761"/>
            <a:ext cx="941298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8485" y="1817626"/>
            <a:ext cx="230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8484" y="2244843"/>
            <a:ext cx="227862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95529" y="55622"/>
            <a:ext cx="1996071" cy="660852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48833" y="3602868"/>
            <a:ext cx="762000" cy="2238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86019" y="383876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Protocol Specific </a:t>
            </a:r>
          </a:p>
          <a:p>
            <a:r>
              <a:rPr lang="en-US" sz="1400" dirty="0" smtClean="0"/>
              <a:t>Module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0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9299" y="71319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returns to A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164388" y="120236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97788" y="120236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" name="Elbow Connector 46"/>
          <p:cNvCxnSpPr>
            <a:cxnSpLocks noChangeShapeType="1"/>
          </p:cNvCxnSpPr>
          <p:nvPr/>
        </p:nvCxnSpPr>
        <p:spPr bwMode="auto">
          <a:xfrm flipV="1">
            <a:off x="7392988" y="1337558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12128" y="1445662"/>
            <a:ext cx="781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</a:t>
            </a:r>
            <a:endParaRPr lang="en-US" sz="140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148833" y="2831565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70915" y="3148231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2342789" y="355078"/>
            <a:ext cx="928641" cy="559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Proxy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16" name="Straight Arrow Connector 115"/>
          <p:cNvCxnSpPr>
            <a:endCxn id="5" idx="2"/>
          </p:cNvCxnSpPr>
          <p:nvPr/>
        </p:nvCxnSpPr>
        <p:spPr>
          <a:xfrm flipV="1">
            <a:off x="1723129" y="914931"/>
            <a:ext cx="0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4" idx="2"/>
          </p:cNvCxnSpPr>
          <p:nvPr/>
        </p:nvCxnSpPr>
        <p:spPr>
          <a:xfrm flipV="1">
            <a:off x="2807110" y="914932"/>
            <a:ext cx="0" cy="43149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887684" y="334761"/>
            <a:ext cx="941298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State </a:t>
            </a:r>
            <a:r>
              <a:rPr lang="en-US" sz="1600" dirty="0" err="1" smtClean="0">
                <a:solidFill>
                  <a:schemeClr val="dk1"/>
                </a:solidFill>
              </a:rPr>
              <a:t>Mgt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/>
          <p:cNvCxnSpPr>
            <a:endCxn id="122" idx="2"/>
          </p:cNvCxnSpPr>
          <p:nvPr/>
        </p:nvCxnSpPr>
        <p:spPr>
          <a:xfrm flipV="1">
            <a:off x="6358333" y="914931"/>
            <a:ext cx="0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815893" y="355078"/>
            <a:ext cx="941298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Security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25" name="Straight Arrow Connector 124"/>
          <p:cNvCxnSpPr>
            <a:endCxn id="124" idx="2"/>
          </p:cNvCxnSpPr>
          <p:nvPr/>
        </p:nvCxnSpPr>
        <p:spPr>
          <a:xfrm flipV="1">
            <a:off x="5286542" y="935248"/>
            <a:ext cx="0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374075" y="355078"/>
            <a:ext cx="134706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ADRMessage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27" name="Straight Arrow Connector 126"/>
          <p:cNvCxnSpPr>
            <a:endCxn id="126" idx="2"/>
          </p:cNvCxnSpPr>
          <p:nvPr/>
        </p:nvCxnSpPr>
        <p:spPr>
          <a:xfrm flipH="1" flipV="1">
            <a:off x="4047607" y="935248"/>
            <a:ext cx="5784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7835" y="346053"/>
            <a:ext cx="941298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Txn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29" name="Straight Arrow Connector 128"/>
          <p:cNvCxnSpPr>
            <a:endCxn id="128" idx="2"/>
          </p:cNvCxnSpPr>
          <p:nvPr/>
        </p:nvCxnSpPr>
        <p:spPr>
          <a:xfrm flipV="1">
            <a:off x="528484" y="926223"/>
            <a:ext cx="0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185772" y="4512120"/>
            <a:ext cx="762000" cy="2238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222958" y="4748020"/>
            <a:ext cx="104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 API</a:t>
            </a:r>
          </a:p>
          <a:p>
            <a:r>
              <a:rPr lang="en-US" sz="1400" dirty="0" smtClean="0"/>
              <a:t>Module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7214156" y="1919196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747556" y="1919196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38" name="Elbow Connector 46"/>
          <p:cNvCxnSpPr>
            <a:cxnSpLocks noChangeShapeType="1"/>
          </p:cNvCxnSpPr>
          <p:nvPr/>
        </p:nvCxnSpPr>
        <p:spPr bwMode="auto">
          <a:xfrm flipV="1">
            <a:off x="7430056" y="202333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161896" y="2162494"/>
            <a:ext cx="181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send a message to B</a:t>
            </a:r>
            <a:endParaRPr lang="en-US" sz="1400" dirty="0"/>
          </a:p>
        </p:txBody>
      </p:sp>
      <p:cxnSp>
        <p:nvCxnSpPr>
          <p:cNvPr id="150" name="Elbow Connector 46"/>
          <p:cNvCxnSpPr>
            <a:cxnSpLocks noChangeShapeType="1"/>
          </p:cNvCxnSpPr>
          <p:nvPr/>
        </p:nvCxnSpPr>
        <p:spPr bwMode="auto">
          <a:xfrm>
            <a:off x="1723129" y="1202364"/>
            <a:ext cx="1083981" cy="12700"/>
          </a:xfrm>
          <a:prstGeom prst="bentConnector3">
            <a:avLst>
              <a:gd name="adj1" fmla="val 100892"/>
            </a:avLst>
          </a:prstGeom>
          <a:ln>
            <a:solidFill>
              <a:srgbClr val="3366FF"/>
            </a:solidFill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660662" y="1240461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ADR Message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28484" y="1817626"/>
            <a:ext cx="220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Txn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53469" y="2232015"/>
            <a:ext cx="134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Txn Handler</a:t>
            </a:r>
            <a:endParaRPr lang="en-US" sz="14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807111" y="3309463"/>
            <a:ext cx="2479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2807112" y="3661256"/>
            <a:ext cx="24794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07110" y="2470271"/>
            <a:ext cx="12404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2807110" y="2886234"/>
            <a:ext cx="124049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899402" y="2886234"/>
            <a:ext cx="76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899402" y="2479494"/>
            <a:ext cx="107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Address</a:t>
            </a:r>
            <a:endParaRPr lang="en-US" sz="1400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07112" y="4168997"/>
            <a:ext cx="35512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528484" y="5023387"/>
            <a:ext cx="2278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2807110" y="4451784"/>
            <a:ext cx="352924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60058" y="5023387"/>
            <a:ext cx="220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Commit Txn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832084" y="3309463"/>
            <a:ext cx="131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Credentials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904294" y="3684879"/>
            <a:ext cx="1007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Credentials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889496" y="4146226"/>
            <a:ext cx="111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Session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904294" y="4454003"/>
            <a:ext cx="385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Ok</a:t>
            </a:r>
            <a:endParaRPr lang="en-US" sz="1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181040" y="4877018"/>
            <a:ext cx="1770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Message to VEN</a:t>
            </a:r>
            <a:endParaRPr lang="en-US" sz="1400" dirty="0"/>
          </a:p>
        </p:txBody>
      </p:sp>
      <p:cxnSp>
        <p:nvCxnSpPr>
          <p:cNvPr id="214" name="Elbow Connector 46"/>
          <p:cNvCxnSpPr>
            <a:cxnSpLocks noChangeShapeType="1"/>
          </p:cNvCxnSpPr>
          <p:nvPr/>
        </p:nvCxnSpPr>
        <p:spPr bwMode="auto">
          <a:xfrm>
            <a:off x="2729692" y="4889718"/>
            <a:ext cx="4148654" cy="12700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5622"/>
            <a:ext cx="6900863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95529" y="55622"/>
            <a:ext cx="1996071" cy="660852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48833" y="3602868"/>
            <a:ext cx="762000" cy="2238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86019" y="383876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Protocol Specific </a:t>
            </a:r>
          </a:p>
          <a:p>
            <a:r>
              <a:rPr lang="en-US" sz="1400" dirty="0" smtClean="0"/>
              <a:t>Module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0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9299" y="71319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returns to A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164388" y="120236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97788" y="120236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" name="Elbow Connector 46"/>
          <p:cNvCxnSpPr>
            <a:cxnSpLocks noChangeShapeType="1"/>
          </p:cNvCxnSpPr>
          <p:nvPr/>
        </p:nvCxnSpPr>
        <p:spPr bwMode="auto">
          <a:xfrm flipV="1">
            <a:off x="7392988" y="1337558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12128" y="1445662"/>
            <a:ext cx="781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</a:t>
            </a:r>
            <a:endParaRPr lang="en-US" sz="140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148833" y="2831565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70915" y="3148231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1791142" y="355078"/>
            <a:ext cx="928641" cy="559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19" name="Straight Arrow Connector 118"/>
          <p:cNvCxnSpPr>
            <a:endCxn id="104" idx="2"/>
          </p:cNvCxnSpPr>
          <p:nvPr/>
        </p:nvCxnSpPr>
        <p:spPr>
          <a:xfrm flipV="1">
            <a:off x="2255463" y="914932"/>
            <a:ext cx="0" cy="43149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361695" y="334761"/>
            <a:ext cx="941298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State </a:t>
            </a:r>
            <a:r>
              <a:rPr lang="en-US" sz="1600" dirty="0" err="1" smtClean="0">
                <a:solidFill>
                  <a:schemeClr val="dk1"/>
                </a:solidFill>
              </a:rPr>
              <a:t>Mgt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/>
          <p:cNvCxnSpPr>
            <a:endCxn id="122" idx="2"/>
          </p:cNvCxnSpPr>
          <p:nvPr/>
        </p:nvCxnSpPr>
        <p:spPr>
          <a:xfrm flipV="1">
            <a:off x="5832344" y="914931"/>
            <a:ext cx="0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289904" y="355078"/>
            <a:ext cx="941298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Security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25" name="Straight Arrow Connector 124"/>
          <p:cNvCxnSpPr>
            <a:endCxn id="124" idx="2"/>
          </p:cNvCxnSpPr>
          <p:nvPr/>
        </p:nvCxnSpPr>
        <p:spPr>
          <a:xfrm flipV="1">
            <a:off x="4760553" y="935248"/>
            <a:ext cx="0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848086" y="355078"/>
            <a:ext cx="134706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ADRMessage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27" name="Straight Arrow Connector 126"/>
          <p:cNvCxnSpPr>
            <a:endCxn id="126" idx="2"/>
          </p:cNvCxnSpPr>
          <p:nvPr/>
        </p:nvCxnSpPr>
        <p:spPr>
          <a:xfrm flipH="1" flipV="1">
            <a:off x="3521618" y="935248"/>
            <a:ext cx="5784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185772" y="4512120"/>
            <a:ext cx="762000" cy="2238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222958" y="4748020"/>
            <a:ext cx="104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 API</a:t>
            </a:r>
          </a:p>
          <a:p>
            <a:r>
              <a:rPr lang="en-US" sz="1400" dirty="0" smtClean="0"/>
              <a:t>Module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7214156" y="1919196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747556" y="1919196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38" name="Elbow Connector 46"/>
          <p:cNvCxnSpPr>
            <a:cxnSpLocks noChangeShapeType="1"/>
          </p:cNvCxnSpPr>
          <p:nvPr/>
        </p:nvCxnSpPr>
        <p:spPr bwMode="auto">
          <a:xfrm flipV="1">
            <a:off x="7430056" y="202333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161896" y="2162494"/>
            <a:ext cx="181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send a message to B</a:t>
            </a:r>
            <a:endParaRPr lang="en-US" sz="1400" dirty="0"/>
          </a:p>
        </p:txBody>
      </p:sp>
      <p:cxnSp>
        <p:nvCxnSpPr>
          <p:cNvPr id="150" name="Elbow Connector 46"/>
          <p:cNvCxnSpPr>
            <a:cxnSpLocks noChangeShapeType="1"/>
          </p:cNvCxnSpPr>
          <p:nvPr/>
        </p:nvCxnSpPr>
        <p:spPr bwMode="auto">
          <a:xfrm>
            <a:off x="166779" y="1202364"/>
            <a:ext cx="2088684" cy="12700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85989" y="1240461"/>
            <a:ext cx="2174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Message from VEN</a:t>
            </a:r>
            <a:endParaRPr lang="en-US" sz="14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281122" y="1757275"/>
            <a:ext cx="2479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2281123" y="2109068"/>
            <a:ext cx="24794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281121" y="2624207"/>
            <a:ext cx="12404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2281121" y="3040170"/>
            <a:ext cx="124049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373413" y="2633430"/>
            <a:ext cx="166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 ADRMessage</a:t>
            </a:r>
            <a:endParaRPr lang="en-US" sz="1400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281123" y="3463457"/>
            <a:ext cx="35512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2281121" y="3746244"/>
            <a:ext cx="352924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46"/>
          <p:cNvCxnSpPr>
            <a:cxnSpLocks noChangeShapeType="1"/>
          </p:cNvCxnSpPr>
          <p:nvPr/>
        </p:nvCxnSpPr>
        <p:spPr bwMode="auto">
          <a:xfrm rot="10800000">
            <a:off x="1185989" y="4245963"/>
            <a:ext cx="1069474" cy="12700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306095" y="1757275"/>
            <a:ext cx="96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Verify VEN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352647" y="2132691"/>
            <a:ext cx="10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Ok/ Not Ok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363507" y="3440686"/>
            <a:ext cx="137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Retrieve Session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352647" y="3748463"/>
            <a:ext cx="72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Session</a:t>
            </a:r>
            <a:endParaRPr lang="en-US" sz="1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775137" y="4248333"/>
            <a:ext cx="187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ADR Message Received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26491" y="334761"/>
            <a:ext cx="941298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1197140" y="914931"/>
            <a:ext cx="0" cy="42913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2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164</Words>
  <Application>Microsoft Macintosh PowerPoint</Application>
  <PresentationFormat>On-screen Show (4:3)</PresentationFormat>
  <Paragraphs>91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Lenzo</dc:creator>
  <cp:lastModifiedBy>tharanga gamaethige</cp:lastModifiedBy>
  <cp:revision>81</cp:revision>
  <dcterms:created xsi:type="dcterms:W3CDTF">2012-03-07T15:24:36Z</dcterms:created>
  <dcterms:modified xsi:type="dcterms:W3CDTF">2012-04-05T19:53:20Z</dcterms:modified>
</cp:coreProperties>
</file>