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09" autoAdjust="0"/>
  </p:normalViewPr>
  <p:slideViewPr>
    <p:cSldViewPr snapToGrid="0" snapToObjects="1">
      <p:cViewPr>
        <p:scale>
          <a:sx n="60" d="100"/>
          <a:sy n="60" d="100"/>
        </p:scale>
        <p:origin x="-164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38791-0D27-7641-BBD2-95996D47D23D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473A8-C8EB-EE4F-9EE0-42294EA77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9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view shows how messages are sent from the Application</a:t>
            </a:r>
            <a:r>
              <a:rPr lang="en-US" baseline="0" dirty="0" smtClean="0"/>
              <a:t> Service Provider:</a:t>
            </a:r>
          </a:p>
          <a:p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Application-specific messages are queued for dispatchers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Dispatchers take messages and look up gateway destination based on required protocol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Gateways look up authentication credentials and VEN destination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Gateways manage transaction according to required message-exchange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473A8-C8EB-EE4F-9EE0-42294EA772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09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view shows how messages are received</a:t>
            </a:r>
            <a:r>
              <a:rPr lang="en-US" baseline="0" dirty="0" smtClean="0"/>
              <a:t> from VENs:</a:t>
            </a:r>
          </a:p>
          <a:p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Protocol gateways receive responses from VENs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Message receivers take responses and look up sender context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Application state manager updates application state based on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473A8-C8EB-EE4F-9EE0-42294EA772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2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1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2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8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3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2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1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7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65A-5C95-3947-8C24-713C572EA48A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5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0965A-5C95-3947-8C24-713C572EA48A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101A1-FD81-0047-A533-6CBC2086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8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/>
          <p:cNvSpPr>
            <a:spLocks noChangeArrowheads="1"/>
          </p:cNvSpPr>
          <p:nvPr/>
        </p:nvSpPr>
        <p:spPr bwMode="auto">
          <a:xfrm>
            <a:off x="201883" y="55622"/>
            <a:ext cx="6698980" cy="660852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93884" y="5726289"/>
            <a:ext cx="1739414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61" name="Straight Connector 60"/>
          <p:cNvCxnSpPr>
            <a:stCxn id="58" idx="2"/>
            <a:endCxn id="8" idx="2"/>
          </p:cNvCxnSpPr>
          <p:nvPr/>
        </p:nvCxnSpPr>
        <p:spPr>
          <a:xfrm flipH="1" flipV="1">
            <a:off x="1311191" y="3025066"/>
            <a:ext cx="1394" cy="128960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80897" y="1263310"/>
            <a:ext cx="2164003" cy="607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OADR Application</a:t>
            </a:r>
            <a:endParaRPr lang="en-US" sz="1600" dirty="0">
              <a:solidFill>
                <a:schemeClr val="dk1"/>
              </a:solidFill>
            </a:endParaRPr>
          </a:p>
          <a:p>
            <a:pPr algn="ctr"/>
            <a:r>
              <a:rPr lang="en-US" sz="1600" dirty="0">
                <a:solidFill>
                  <a:schemeClr val="dk1"/>
                </a:solidFill>
              </a:rPr>
              <a:t>Service Provider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31042" y="2417613"/>
            <a:ext cx="1849855" cy="758780"/>
            <a:chOff x="331042" y="2417613"/>
            <a:chExt cx="1849855" cy="758780"/>
          </a:xfrm>
        </p:grpSpPr>
        <p:sp>
          <p:nvSpPr>
            <p:cNvPr id="7" name="Rectangle 6"/>
            <p:cNvSpPr/>
            <p:nvPr/>
          </p:nvSpPr>
          <p:spPr>
            <a:xfrm>
              <a:off x="331042" y="2568940"/>
              <a:ext cx="1739413" cy="6074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1484" y="2417613"/>
              <a:ext cx="1739413" cy="6074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Message Dispatchers</a:t>
              </a:r>
              <a:endParaRPr lang="en-US" sz="1600" dirty="0"/>
            </a:p>
          </p:txBody>
        </p:sp>
      </p:grpSp>
      <p:cxnSp>
        <p:nvCxnSpPr>
          <p:cNvPr id="29" name="Elbow Connector 28"/>
          <p:cNvCxnSpPr>
            <a:stCxn id="6" idx="1"/>
            <a:endCxn id="20" idx="2"/>
          </p:cNvCxnSpPr>
          <p:nvPr/>
        </p:nvCxnSpPr>
        <p:spPr>
          <a:xfrm rot="10800000" flipV="1">
            <a:off x="1311191" y="1567037"/>
            <a:ext cx="869707" cy="68856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0"/>
            <a:endCxn id="8" idx="0"/>
          </p:cNvCxnSpPr>
          <p:nvPr/>
        </p:nvCxnSpPr>
        <p:spPr>
          <a:xfrm>
            <a:off x="1311190" y="2215734"/>
            <a:ext cx="1" cy="20187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 rot="10800000">
            <a:off x="1200751" y="1635893"/>
            <a:ext cx="220878" cy="579841"/>
            <a:chOff x="5804918" y="1755644"/>
            <a:chExt cx="220878" cy="579841"/>
          </a:xfrm>
        </p:grpSpPr>
        <p:sp>
          <p:nvSpPr>
            <p:cNvPr id="20" name="Rectangle 19"/>
            <p:cNvSpPr/>
            <p:nvPr/>
          </p:nvSpPr>
          <p:spPr>
            <a:xfrm>
              <a:off x="5804918" y="1755644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804918" y="2045073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04918" y="2190279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914660" y="1790749"/>
              <a:ext cx="0" cy="1997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441484" y="5573889"/>
            <a:ext cx="1739414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Protocol </a:t>
            </a:r>
            <a:r>
              <a:rPr lang="en-US" sz="1600" dirty="0" smtClean="0">
                <a:solidFill>
                  <a:schemeClr val="dk1"/>
                </a:solidFill>
              </a:rPr>
              <a:t>Gateway</a:t>
            </a:r>
            <a:endParaRPr lang="en-US" sz="1600" dirty="0">
              <a:solidFill>
                <a:schemeClr val="dk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 rot="10800000">
            <a:off x="1202146" y="4314673"/>
            <a:ext cx="220878" cy="579841"/>
            <a:chOff x="5804918" y="1755644"/>
            <a:chExt cx="220878" cy="579841"/>
          </a:xfrm>
        </p:grpSpPr>
        <p:sp>
          <p:nvSpPr>
            <p:cNvPr id="56" name="Rectangle 55"/>
            <p:cNvSpPr/>
            <p:nvPr/>
          </p:nvSpPr>
          <p:spPr>
            <a:xfrm>
              <a:off x="5804918" y="1755644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804918" y="2045073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804918" y="2190279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5914660" y="1790749"/>
              <a:ext cx="0" cy="1997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/>
          <p:cNvCxnSpPr>
            <a:stCxn id="54" idx="0"/>
            <a:endCxn id="56" idx="0"/>
          </p:cNvCxnSpPr>
          <p:nvPr/>
        </p:nvCxnSpPr>
        <p:spPr>
          <a:xfrm flipV="1">
            <a:off x="1311191" y="4894514"/>
            <a:ext cx="1394" cy="6793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180898" y="3712831"/>
            <a:ext cx="2164003" cy="2943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Routing Data </a:t>
            </a:r>
            <a:r>
              <a:rPr lang="en-US" sz="1600" dirty="0" smtClean="0"/>
              <a:t>Mgr.</a:t>
            </a:r>
            <a:endParaRPr lang="en-US" sz="1600" dirty="0"/>
          </a:p>
        </p:txBody>
      </p:sp>
      <p:cxnSp>
        <p:nvCxnSpPr>
          <p:cNvPr id="84" name="Elbow Connector 83"/>
          <p:cNvCxnSpPr>
            <a:stCxn id="8" idx="3"/>
          </p:cNvCxnSpPr>
          <p:nvPr/>
        </p:nvCxnSpPr>
        <p:spPr>
          <a:xfrm>
            <a:off x="2180897" y="2721340"/>
            <a:ext cx="545060" cy="991491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Can 101"/>
          <p:cNvSpPr/>
          <p:nvPr/>
        </p:nvSpPr>
        <p:spPr>
          <a:xfrm>
            <a:off x="5352110" y="4272618"/>
            <a:ext cx="832020" cy="735506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VEN</a:t>
            </a:r>
          </a:p>
          <a:p>
            <a:pPr algn="ctr"/>
            <a:r>
              <a:rPr lang="en-US" sz="1600" dirty="0"/>
              <a:t>DB</a:t>
            </a:r>
          </a:p>
        </p:txBody>
      </p:sp>
      <p:sp>
        <p:nvSpPr>
          <p:cNvPr id="103" name="Can 102"/>
          <p:cNvSpPr/>
          <p:nvPr/>
        </p:nvSpPr>
        <p:spPr>
          <a:xfrm>
            <a:off x="4344901" y="4272618"/>
            <a:ext cx="832020" cy="735506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GW</a:t>
            </a:r>
            <a:endParaRPr lang="en-US" sz="1600" dirty="0"/>
          </a:p>
          <a:p>
            <a:pPr algn="ctr"/>
            <a:r>
              <a:rPr lang="en-US" sz="1600" dirty="0"/>
              <a:t>DB</a:t>
            </a:r>
          </a:p>
        </p:txBody>
      </p:sp>
      <p:cxnSp>
        <p:nvCxnSpPr>
          <p:cNvPr id="107" name="Elbow Connector 106"/>
          <p:cNvCxnSpPr>
            <a:stCxn id="103" idx="1"/>
            <a:endCxn id="82" idx="2"/>
          </p:cNvCxnSpPr>
          <p:nvPr/>
        </p:nvCxnSpPr>
        <p:spPr>
          <a:xfrm rot="16200000" flipV="1">
            <a:off x="3879212" y="3390918"/>
            <a:ext cx="265389" cy="14980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02" idx="1"/>
            <a:endCxn id="114" idx="2"/>
          </p:cNvCxnSpPr>
          <p:nvPr/>
        </p:nvCxnSpPr>
        <p:spPr>
          <a:xfrm rot="16200000" flipV="1">
            <a:off x="5242182" y="3746680"/>
            <a:ext cx="44668" cy="1007208"/>
          </a:xfrm>
          <a:prstGeom prst="bentConnector3">
            <a:avLst>
              <a:gd name="adj1" fmla="val 27060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Diamond 113"/>
          <p:cNvSpPr/>
          <p:nvPr/>
        </p:nvSpPr>
        <p:spPr>
          <a:xfrm>
            <a:off x="4643399" y="4029127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86" name="Can 185"/>
          <p:cNvSpPr/>
          <p:nvPr/>
        </p:nvSpPr>
        <p:spPr>
          <a:xfrm>
            <a:off x="3043432" y="5687884"/>
            <a:ext cx="832020" cy="735506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MSG</a:t>
            </a:r>
          </a:p>
          <a:p>
            <a:pPr algn="ctr"/>
            <a:r>
              <a:rPr lang="en-US" sz="1600" dirty="0" smtClean="0"/>
              <a:t>Store</a:t>
            </a:r>
            <a:endParaRPr lang="en-US" sz="1600" dirty="0"/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2333298" y="5906887"/>
            <a:ext cx="7101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>
            <a:off x="2315168" y="6154059"/>
            <a:ext cx="7282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>
            <a:spLocks noChangeArrowheads="1"/>
          </p:cNvSpPr>
          <p:nvPr/>
        </p:nvSpPr>
        <p:spPr bwMode="auto">
          <a:xfrm>
            <a:off x="6995529" y="55623"/>
            <a:ext cx="1996071" cy="6608526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cxnSp>
        <p:nvCxnSpPr>
          <p:cNvPr id="207" name="Elbow Connector 206"/>
          <p:cNvCxnSpPr/>
          <p:nvPr/>
        </p:nvCxnSpPr>
        <p:spPr>
          <a:xfrm rot="5400000">
            <a:off x="1543041" y="4390973"/>
            <a:ext cx="1544763" cy="821072"/>
          </a:xfrm>
          <a:prstGeom prst="bentConnector3">
            <a:avLst>
              <a:gd name="adj1" fmla="val 65593"/>
            </a:avLst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Can 226"/>
          <p:cNvSpPr/>
          <p:nvPr/>
        </p:nvSpPr>
        <p:spPr>
          <a:xfrm>
            <a:off x="3262901" y="4272619"/>
            <a:ext cx="832020" cy="735506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AUTH</a:t>
            </a:r>
            <a:endParaRPr lang="en-US" sz="1600" dirty="0"/>
          </a:p>
          <a:p>
            <a:pPr algn="ctr"/>
            <a:r>
              <a:rPr lang="en-US" sz="1600" dirty="0"/>
              <a:t>DB</a:t>
            </a:r>
          </a:p>
        </p:txBody>
      </p:sp>
      <p:cxnSp>
        <p:nvCxnSpPr>
          <p:cNvPr id="228" name="Straight Connector 227"/>
          <p:cNvCxnSpPr>
            <a:endCxn id="227" idx="1"/>
          </p:cNvCxnSpPr>
          <p:nvPr/>
        </p:nvCxnSpPr>
        <p:spPr>
          <a:xfrm>
            <a:off x="3678911" y="4072039"/>
            <a:ext cx="0" cy="20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Diamond 232"/>
          <p:cNvSpPr/>
          <p:nvPr/>
        </p:nvSpPr>
        <p:spPr>
          <a:xfrm>
            <a:off x="3564816" y="4029127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192223" y="2721340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237" name="Diamond 236"/>
          <p:cNvSpPr/>
          <p:nvPr/>
        </p:nvSpPr>
        <p:spPr>
          <a:xfrm>
            <a:off x="5646852" y="4029126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928741" y="5266112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2333297" y="6154059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2771951" y="5593193"/>
            <a:ext cx="277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243" name="Rectangle 242"/>
          <p:cNvSpPr/>
          <p:nvPr/>
        </p:nvSpPr>
        <p:spPr>
          <a:xfrm>
            <a:off x="8075612" y="4423799"/>
            <a:ext cx="7620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200" dirty="0">
              <a:cs typeface="Arial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8119169" y="4672529"/>
            <a:ext cx="74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245" name="Can 244"/>
          <p:cNvSpPr/>
          <p:nvPr/>
        </p:nvSpPr>
        <p:spPr>
          <a:xfrm>
            <a:off x="7281164" y="4252819"/>
            <a:ext cx="467311" cy="41310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6" name="TextBox 245"/>
          <p:cNvSpPr txBox="1"/>
          <p:nvPr/>
        </p:nvSpPr>
        <p:spPr>
          <a:xfrm>
            <a:off x="7135552" y="4672529"/>
            <a:ext cx="867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247" name="Rectangle 246"/>
          <p:cNvSpPr/>
          <p:nvPr/>
        </p:nvSpPr>
        <p:spPr>
          <a:xfrm>
            <a:off x="7164388" y="515308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7697788" y="515308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249" name="Elbow Connector 46"/>
          <p:cNvCxnSpPr>
            <a:cxnSpLocks noChangeShapeType="1"/>
          </p:cNvCxnSpPr>
          <p:nvPr/>
        </p:nvCxnSpPr>
        <p:spPr bwMode="auto">
          <a:xfrm flipV="1">
            <a:off x="7392988" y="624846"/>
            <a:ext cx="3175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headEnd type="arrow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7086470" y="751676"/>
            <a:ext cx="1618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calls B to get data</a:t>
            </a:r>
            <a:endParaRPr lang="en-US" sz="1400" dirty="0"/>
          </a:p>
        </p:txBody>
      </p:sp>
      <p:sp>
        <p:nvSpPr>
          <p:cNvPr id="251" name="Rectangle 250"/>
          <p:cNvSpPr/>
          <p:nvPr/>
        </p:nvSpPr>
        <p:spPr>
          <a:xfrm>
            <a:off x="7164388" y="1138224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7697788" y="1138224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253" name="Elbow Connector 46"/>
          <p:cNvCxnSpPr>
            <a:cxnSpLocks noChangeShapeType="1"/>
          </p:cNvCxnSpPr>
          <p:nvPr/>
        </p:nvCxnSpPr>
        <p:spPr bwMode="auto">
          <a:xfrm flipV="1">
            <a:off x="7392988" y="1247762"/>
            <a:ext cx="3175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7086470" y="1381522"/>
            <a:ext cx="1633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calls B to put data</a:t>
            </a:r>
            <a:endParaRPr lang="en-US" sz="1400" dirty="0"/>
          </a:p>
        </p:txBody>
      </p:sp>
      <p:grpSp>
        <p:nvGrpSpPr>
          <p:cNvPr id="256" name="Group 255"/>
          <p:cNvGrpSpPr/>
          <p:nvPr/>
        </p:nvGrpSpPr>
        <p:grpSpPr>
          <a:xfrm rot="5400000">
            <a:off x="7782750" y="1636387"/>
            <a:ext cx="220878" cy="579841"/>
            <a:chOff x="5104167" y="1635893"/>
            <a:chExt cx="220878" cy="579841"/>
          </a:xfrm>
        </p:grpSpPr>
        <p:sp>
          <p:nvSpPr>
            <p:cNvPr id="257" name="Rectangle 256"/>
            <p:cNvSpPr/>
            <p:nvPr/>
          </p:nvSpPr>
          <p:spPr>
            <a:xfrm>
              <a:off x="5104167" y="1635893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5104167" y="1925322"/>
              <a:ext cx="220878" cy="1452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5104167" y="2070528"/>
              <a:ext cx="220878" cy="1452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0" name="Straight Arrow Connector 259"/>
            <p:cNvCxnSpPr/>
            <p:nvPr/>
          </p:nvCxnSpPr>
          <p:spPr>
            <a:xfrm flipV="1">
              <a:off x="5214606" y="1670998"/>
              <a:ext cx="0" cy="1997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61" name="Rectangle 260"/>
          <p:cNvSpPr/>
          <p:nvPr/>
        </p:nvSpPr>
        <p:spPr>
          <a:xfrm>
            <a:off x="7164388" y="1811827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8375834" y="181586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264" name="Straight Connector 263"/>
          <p:cNvCxnSpPr>
            <a:stCxn id="261" idx="3"/>
            <a:endCxn id="257" idx="2"/>
          </p:cNvCxnSpPr>
          <p:nvPr/>
        </p:nvCxnSpPr>
        <p:spPr>
          <a:xfrm>
            <a:off x="7392988" y="1923746"/>
            <a:ext cx="210281" cy="25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stCxn id="257" idx="0"/>
            <a:endCxn id="262" idx="1"/>
          </p:cNvCxnSpPr>
          <p:nvPr/>
        </p:nvCxnSpPr>
        <p:spPr>
          <a:xfrm>
            <a:off x="8183110" y="1926308"/>
            <a:ext cx="192724" cy="14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7086470" y="2109836"/>
            <a:ext cx="1329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Message queue</a:t>
            </a:r>
          </a:p>
        </p:txBody>
      </p:sp>
      <p:cxnSp>
        <p:nvCxnSpPr>
          <p:cNvPr id="269" name="Straight Connector 268"/>
          <p:cNvCxnSpPr/>
          <p:nvPr/>
        </p:nvCxnSpPr>
        <p:spPr>
          <a:xfrm flipV="1">
            <a:off x="7392988" y="2591125"/>
            <a:ext cx="98284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Diamond 271"/>
          <p:cNvSpPr/>
          <p:nvPr/>
        </p:nvSpPr>
        <p:spPr>
          <a:xfrm>
            <a:off x="7776168" y="2491711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TextBox 272"/>
          <p:cNvSpPr txBox="1"/>
          <p:nvPr/>
        </p:nvSpPr>
        <p:spPr>
          <a:xfrm>
            <a:off x="7086470" y="2690534"/>
            <a:ext cx="1649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Database connector</a:t>
            </a:r>
          </a:p>
        </p:txBody>
      </p:sp>
      <p:cxnSp>
        <p:nvCxnSpPr>
          <p:cNvPr id="282" name="Straight Connector 281"/>
          <p:cNvCxnSpPr/>
          <p:nvPr/>
        </p:nvCxnSpPr>
        <p:spPr>
          <a:xfrm flipV="1">
            <a:off x="7392988" y="3176078"/>
            <a:ext cx="98284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7793799" y="3084219"/>
            <a:ext cx="199764" cy="1997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7101576" y="325116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REST connector</a:t>
            </a:r>
          </a:p>
        </p:txBody>
      </p:sp>
      <p:sp>
        <p:nvSpPr>
          <p:cNvPr id="287" name="Rectangle 286"/>
          <p:cNvSpPr>
            <a:spLocks noChangeArrowheads="1"/>
          </p:cNvSpPr>
          <p:nvPr/>
        </p:nvSpPr>
        <p:spPr bwMode="auto">
          <a:xfrm>
            <a:off x="201884" y="55623"/>
            <a:ext cx="3477028" cy="11345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-1" y="0"/>
            <a:ext cx="3678911" cy="1190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41483" y="153933"/>
            <a:ext cx="1739413" cy="9001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Administrative</a:t>
            </a:r>
          </a:p>
          <a:p>
            <a:pPr algn="ctr"/>
            <a:r>
              <a:rPr lang="en-US" sz="1600" dirty="0" smtClean="0"/>
              <a:t>Front-End</a:t>
            </a:r>
            <a:endParaRPr lang="en-US" sz="1600" dirty="0"/>
          </a:p>
        </p:txBody>
      </p:sp>
      <p:cxnSp>
        <p:nvCxnSpPr>
          <p:cNvPr id="121" name="Elbow Connector 120"/>
          <p:cNvCxnSpPr>
            <a:stCxn id="119" idx="3"/>
            <a:endCxn id="6" idx="0"/>
          </p:cNvCxnSpPr>
          <p:nvPr/>
        </p:nvCxnSpPr>
        <p:spPr>
          <a:xfrm>
            <a:off x="2180896" y="604015"/>
            <a:ext cx="1082003" cy="6592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3178962" y="543675"/>
            <a:ext cx="167878" cy="1678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90" name="Rectangle 289"/>
          <p:cNvSpPr>
            <a:spLocks noChangeArrowheads="1"/>
          </p:cNvSpPr>
          <p:nvPr/>
        </p:nvSpPr>
        <p:spPr bwMode="auto">
          <a:xfrm>
            <a:off x="7164388" y="3583512"/>
            <a:ext cx="306731" cy="31666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086470" y="3900178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ystem boundary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344901" y="5700712"/>
            <a:ext cx="186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one gateway</a:t>
            </a:r>
          </a:p>
          <a:p>
            <a:r>
              <a:rPr lang="en-US" dirty="0"/>
              <a:t>s</a:t>
            </a:r>
            <a:r>
              <a:rPr lang="en-US" dirty="0" smtClean="0"/>
              <a:t>hown …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 rot="10800000">
            <a:off x="7172110" y="5514209"/>
            <a:ext cx="220878" cy="14520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10800000">
            <a:off x="7172110" y="5802279"/>
            <a:ext cx="220878" cy="14520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379043" y="5432923"/>
            <a:ext cx="1480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App-specific state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7392988" y="5713635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Protocol-agnostic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7107964" y="5152522"/>
            <a:ext cx="1290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Message Types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20248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/>
          <p:cNvSpPr>
            <a:spLocks noChangeArrowheads="1"/>
          </p:cNvSpPr>
          <p:nvPr/>
        </p:nvSpPr>
        <p:spPr bwMode="auto">
          <a:xfrm>
            <a:off x="201883" y="55622"/>
            <a:ext cx="6698980" cy="660852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93884" y="5726289"/>
            <a:ext cx="1739414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71" name="Elbow Connector 70"/>
          <p:cNvCxnSpPr>
            <a:stCxn id="10" idx="2"/>
            <a:endCxn id="67" idx="0"/>
          </p:cNvCxnSpPr>
          <p:nvPr/>
        </p:nvCxnSpPr>
        <p:spPr>
          <a:xfrm rot="5400000">
            <a:off x="2782296" y="1882853"/>
            <a:ext cx="1290098" cy="3574524"/>
          </a:xfrm>
          <a:prstGeom prst="bentConnector3">
            <a:avLst>
              <a:gd name="adj1" fmla="val 3048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80897" y="1263310"/>
            <a:ext cx="2164003" cy="607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OADR Application</a:t>
            </a:r>
            <a:endParaRPr lang="en-US" sz="1600" dirty="0">
              <a:solidFill>
                <a:schemeClr val="dk1"/>
              </a:solidFill>
            </a:endParaRPr>
          </a:p>
          <a:p>
            <a:pPr algn="ctr"/>
            <a:r>
              <a:rPr lang="en-US" sz="1600" dirty="0">
                <a:solidFill>
                  <a:schemeClr val="dk1"/>
                </a:solidFill>
              </a:rPr>
              <a:t>Service Provider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344900" y="2417613"/>
            <a:ext cx="1876916" cy="758780"/>
            <a:chOff x="2775325" y="2418686"/>
            <a:chExt cx="1876916" cy="758780"/>
          </a:xfrm>
        </p:grpSpPr>
        <p:sp>
          <p:nvSpPr>
            <p:cNvPr id="9" name="Rectangle 8"/>
            <p:cNvSpPr/>
            <p:nvPr/>
          </p:nvSpPr>
          <p:spPr>
            <a:xfrm>
              <a:off x="2912828" y="2570013"/>
              <a:ext cx="1739413" cy="6074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75325" y="2418686"/>
              <a:ext cx="1739413" cy="6074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Message</a:t>
              </a:r>
            </a:p>
            <a:p>
              <a:pPr algn="ctr"/>
              <a:r>
                <a:rPr lang="en-US" sz="1600" dirty="0" smtClean="0"/>
                <a:t>Receivers</a:t>
              </a:r>
              <a:endParaRPr lang="en-US" sz="1600" dirty="0"/>
            </a:p>
          </p:txBody>
        </p:sp>
      </p:grpSp>
      <p:cxnSp>
        <p:nvCxnSpPr>
          <p:cNvPr id="38" name="Straight Connector 37"/>
          <p:cNvCxnSpPr>
            <a:stCxn id="12" idx="2"/>
          </p:cNvCxnSpPr>
          <p:nvPr/>
        </p:nvCxnSpPr>
        <p:spPr>
          <a:xfrm>
            <a:off x="3338452" y="2897396"/>
            <a:ext cx="978448" cy="896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0"/>
            <a:endCxn id="6" idx="2"/>
          </p:cNvCxnSpPr>
          <p:nvPr/>
        </p:nvCxnSpPr>
        <p:spPr>
          <a:xfrm rot="16200000" flipV="1">
            <a:off x="3077280" y="2056382"/>
            <a:ext cx="446792" cy="7555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228013" y="2317555"/>
            <a:ext cx="220878" cy="579841"/>
            <a:chOff x="5104167" y="1635893"/>
            <a:chExt cx="220878" cy="579841"/>
          </a:xfrm>
        </p:grpSpPr>
        <p:sp>
          <p:nvSpPr>
            <p:cNvPr id="11" name="Rectangle 10"/>
            <p:cNvSpPr/>
            <p:nvPr/>
          </p:nvSpPr>
          <p:spPr>
            <a:xfrm>
              <a:off x="5104167" y="1635893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04167" y="1925322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04167" y="2070528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5214606" y="1670998"/>
              <a:ext cx="0" cy="1997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441484" y="5573889"/>
            <a:ext cx="1739414" cy="580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Protocol </a:t>
            </a:r>
            <a:r>
              <a:rPr lang="en-US" sz="1600" dirty="0" smtClean="0">
                <a:solidFill>
                  <a:schemeClr val="dk1"/>
                </a:solidFill>
              </a:rPr>
              <a:t>Gateway</a:t>
            </a:r>
            <a:endParaRPr lang="en-US" sz="1600" dirty="0">
              <a:solidFill>
                <a:schemeClr val="dk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529644" y="4315164"/>
            <a:ext cx="220878" cy="579841"/>
            <a:chOff x="5804918" y="1755644"/>
            <a:chExt cx="220878" cy="579841"/>
          </a:xfrm>
        </p:grpSpPr>
        <p:sp>
          <p:nvSpPr>
            <p:cNvPr id="67" name="Rectangle 66"/>
            <p:cNvSpPr/>
            <p:nvPr/>
          </p:nvSpPr>
          <p:spPr>
            <a:xfrm>
              <a:off x="5804918" y="1755644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04918" y="2045073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804918" y="2190279"/>
              <a:ext cx="220878" cy="14520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V="1">
              <a:off x="5914660" y="1790749"/>
              <a:ext cx="0" cy="1997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Connector 77"/>
          <p:cNvCxnSpPr>
            <a:endCxn id="69" idx="2"/>
          </p:cNvCxnSpPr>
          <p:nvPr/>
        </p:nvCxnSpPr>
        <p:spPr>
          <a:xfrm flipV="1">
            <a:off x="1640083" y="4895005"/>
            <a:ext cx="0" cy="6788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180898" y="3712831"/>
            <a:ext cx="2164003" cy="2943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Routing Data </a:t>
            </a:r>
            <a:r>
              <a:rPr lang="en-US" sz="1600" dirty="0" smtClean="0"/>
              <a:t>Mgr.</a:t>
            </a:r>
            <a:endParaRPr lang="en-US" sz="1600" dirty="0"/>
          </a:p>
        </p:txBody>
      </p:sp>
      <p:cxnSp>
        <p:nvCxnSpPr>
          <p:cNvPr id="99" name="Elbow Connector 98"/>
          <p:cNvCxnSpPr/>
          <p:nvPr/>
        </p:nvCxnSpPr>
        <p:spPr>
          <a:xfrm rot="5400000">
            <a:off x="3686791" y="3067969"/>
            <a:ext cx="771160" cy="5450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Can 101"/>
          <p:cNvSpPr/>
          <p:nvPr/>
        </p:nvSpPr>
        <p:spPr>
          <a:xfrm>
            <a:off x="5352110" y="4272618"/>
            <a:ext cx="832020" cy="735506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VEN</a:t>
            </a:r>
          </a:p>
          <a:p>
            <a:pPr algn="ctr"/>
            <a:r>
              <a:rPr lang="en-US" sz="1600" dirty="0"/>
              <a:t>DB</a:t>
            </a:r>
          </a:p>
        </p:txBody>
      </p:sp>
      <p:sp>
        <p:nvSpPr>
          <p:cNvPr id="103" name="Can 102"/>
          <p:cNvSpPr/>
          <p:nvPr/>
        </p:nvSpPr>
        <p:spPr>
          <a:xfrm>
            <a:off x="4344901" y="4272618"/>
            <a:ext cx="832020" cy="735506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GW</a:t>
            </a:r>
            <a:endParaRPr lang="en-US" sz="1600" dirty="0"/>
          </a:p>
          <a:p>
            <a:pPr algn="ctr"/>
            <a:r>
              <a:rPr lang="en-US" sz="1600" dirty="0"/>
              <a:t>DB</a:t>
            </a:r>
          </a:p>
        </p:txBody>
      </p:sp>
      <p:cxnSp>
        <p:nvCxnSpPr>
          <p:cNvPr id="107" name="Elbow Connector 106"/>
          <p:cNvCxnSpPr>
            <a:stCxn id="103" idx="1"/>
            <a:endCxn id="82" idx="2"/>
          </p:cNvCxnSpPr>
          <p:nvPr/>
        </p:nvCxnSpPr>
        <p:spPr>
          <a:xfrm rot="16200000" flipV="1">
            <a:off x="3879212" y="3390918"/>
            <a:ext cx="265389" cy="14980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02" idx="1"/>
            <a:endCxn id="114" idx="2"/>
          </p:cNvCxnSpPr>
          <p:nvPr/>
        </p:nvCxnSpPr>
        <p:spPr>
          <a:xfrm rot="16200000" flipV="1">
            <a:off x="5242182" y="3746680"/>
            <a:ext cx="44668" cy="1007208"/>
          </a:xfrm>
          <a:prstGeom prst="bentConnector3">
            <a:avLst>
              <a:gd name="adj1" fmla="val 27060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Diamond 113"/>
          <p:cNvSpPr/>
          <p:nvPr/>
        </p:nvSpPr>
        <p:spPr>
          <a:xfrm>
            <a:off x="4643399" y="4029127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 rot="16200000">
            <a:off x="4718492" y="810370"/>
            <a:ext cx="1819032" cy="301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App. State Mgr.</a:t>
            </a:r>
            <a:endParaRPr lang="en-US" sz="1600" dirty="0"/>
          </a:p>
        </p:txBody>
      </p:sp>
      <p:sp>
        <p:nvSpPr>
          <p:cNvPr id="117" name="Can 116"/>
          <p:cNvSpPr/>
          <p:nvPr/>
        </p:nvSpPr>
        <p:spPr>
          <a:xfrm>
            <a:off x="5980754" y="1135256"/>
            <a:ext cx="832020" cy="73550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</a:t>
            </a:r>
          </a:p>
          <a:p>
            <a:pPr algn="ctr"/>
            <a:r>
              <a:rPr lang="en-US" sz="1600" dirty="0"/>
              <a:t>DB</a:t>
            </a:r>
          </a:p>
        </p:txBody>
      </p:sp>
      <p:cxnSp>
        <p:nvCxnSpPr>
          <p:cNvPr id="129" name="Elbow Connector 128"/>
          <p:cNvCxnSpPr>
            <a:stCxn id="117" idx="1"/>
            <a:endCxn id="116" idx="2"/>
          </p:cNvCxnSpPr>
          <p:nvPr/>
        </p:nvCxnSpPr>
        <p:spPr>
          <a:xfrm rot="16200000" flipV="1">
            <a:off x="6000819" y="739311"/>
            <a:ext cx="174010" cy="617880"/>
          </a:xfrm>
          <a:prstGeom prst="bentConnector4">
            <a:avLst>
              <a:gd name="adj1" fmla="val 101026"/>
              <a:gd name="adj2" fmla="val 6300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Diamond 160"/>
          <p:cNvSpPr/>
          <p:nvPr/>
        </p:nvSpPr>
        <p:spPr>
          <a:xfrm>
            <a:off x="6279252" y="861831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86" name="Can 185"/>
          <p:cNvSpPr/>
          <p:nvPr/>
        </p:nvSpPr>
        <p:spPr>
          <a:xfrm>
            <a:off x="3043432" y="5687884"/>
            <a:ext cx="832020" cy="735506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MSG</a:t>
            </a:r>
          </a:p>
          <a:p>
            <a:pPr algn="ctr"/>
            <a:r>
              <a:rPr lang="en-US" sz="1600" dirty="0" smtClean="0"/>
              <a:t>Store</a:t>
            </a:r>
            <a:endParaRPr lang="en-US" sz="1600" dirty="0"/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2333298" y="5906887"/>
            <a:ext cx="7101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>
            <a:off x="2315168" y="6154059"/>
            <a:ext cx="7282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>
            <a:spLocks noChangeArrowheads="1"/>
          </p:cNvSpPr>
          <p:nvPr/>
        </p:nvSpPr>
        <p:spPr bwMode="auto">
          <a:xfrm>
            <a:off x="6995529" y="55622"/>
            <a:ext cx="1996071" cy="660852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cxnSp>
        <p:nvCxnSpPr>
          <p:cNvPr id="207" name="Elbow Connector 206"/>
          <p:cNvCxnSpPr/>
          <p:nvPr/>
        </p:nvCxnSpPr>
        <p:spPr>
          <a:xfrm rot="5400000">
            <a:off x="1543041" y="4390973"/>
            <a:ext cx="1544763" cy="821072"/>
          </a:xfrm>
          <a:prstGeom prst="bentConnector3">
            <a:avLst>
              <a:gd name="adj1" fmla="val 65593"/>
            </a:avLst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Can 226"/>
          <p:cNvSpPr/>
          <p:nvPr/>
        </p:nvSpPr>
        <p:spPr>
          <a:xfrm>
            <a:off x="3262901" y="4272619"/>
            <a:ext cx="832020" cy="735506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AUTH</a:t>
            </a:r>
            <a:endParaRPr lang="en-US" sz="1600" dirty="0"/>
          </a:p>
          <a:p>
            <a:pPr algn="ctr"/>
            <a:r>
              <a:rPr lang="en-US" sz="1600" dirty="0"/>
              <a:t>DB</a:t>
            </a:r>
          </a:p>
        </p:txBody>
      </p:sp>
      <p:cxnSp>
        <p:nvCxnSpPr>
          <p:cNvPr id="228" name="Straight Connector 227"/>
          <p:cNvCxnSpPr>
            <a:endCxn id="227" idx="1"/>
          </p:cNvCxnSpPr>
          <p:nvPr/>
        </p:nvCxnSpPr>
        <p:spPr>
          <a:xfrm>
            <a:off x="3678911" y="4072039"/>
            <a:ext cx="0" cy="20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Diamond 232"/>
          <p:cNvSpPr/>
          <p:nvPr/>
        </p:nvSpPr>
        <p:spPr>
          <a:xfrm>
            <a:off x="3564816" y="4029127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045811" y="2925984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237" name="Diamond 236"/>
          <p:cNvSpPr/>
          <p:nvPr/>
        </p:nvSpPr>
        <p:spPr>
          <a:xfrm>
            <a:off x="5646852" y="4029126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928741" y="5266112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2333297" y="6154059"/>
            <a:ext cx="2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2771951" y="5593193"/>
            <a:ext cx="277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243" name="Rectangle 242"/>
          <p:cNvSpPr/>
          <p:nvPr/>
        </p:nvSpPr>
        <p:spPr>
          <a:xfrm>
            <a:off x="8075612" y="4423799"/>
            <a:ext cx="7620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200" dirty="0">
              <a:cs typeface="Arial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8119169" y="4672529"/>
            <a:ext cx="74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245" name="Can 244"/>
          <p:cNvSpPr/>
          <p:nvPr/>
        </p:nvSpPr>
        <p:spPr>
          <a:xfrm>
            <a:off x="7281164" y="4252819"/>
            <a:ext cx="467311" cy="41310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6" name="TextBox 245"/>
          <p:cNvSpPr txBox="1"/>
          <p:nvPr/>
        </p:nvSpPr>
        <p:spPr>
          <a:xfrm>
            <a:off x="7135552" y="4672529"/>
            <a:ext cx="867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247" name="Rectangle 246"/>
          <p:cNvSpPr/>
          <p:nvPr/>
        </p:nvSpPr>
        <p:spPr>
          <a:xfrm>
            <a:off x="7164388" y="515308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7697788" y="515308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249" name="Elbow Connector 46"/>
          <p:cNvCxnSpPr>
            <a:cxnSpLocks noChangeShapeType="1"/>
          </p:cNvCxnSpPr>
          <p:nvPr/>
        </p:nvCxnSpPr>
        <p:spPr bwMode="auto">
          <a:xfrm flipV="1">
            <a:off x="7392988" y="624846"/>
            <a:ext cx="3175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headEnd type="arrow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7086470" y="751676"/>
            <a:ext cx="1618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calls B to get data</a:t>
            </a:r>
            <a:endParaRPr lang="en-US" sz="1400" dirty="0"/>
          </a:p>
        </p:txBody>
      </p:sp>
      <p:sp>
        <p:nvSpPr>
          <p:cNvPr id="251" name="Rectangle 250"/>
          <p:cNvSpPr/>
          <p:nvPr/>
        </p:nvSpPr>
        <p:spPr>
          <a:xfrm>
            <a:off x="7164388" y="1138224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7697788" y="1138224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253" name="Elbow Connector 46"/>
          <p:cNvCxnSpPr>
            <a:cxnSpLocks noChangeShapeType="1"/>
          </p:cNvCxnSpPr>
          <p:nvPr/>
        </p:nvCxnSpPr>
        <p:spPr bwMode="auto">
          <a:xfrm flipV="1">
            <a:off x="7392988" y="1247762"/>
            <a:ext cx="3175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7086470" y="1381522"/>
            <a:ext cx="1633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calls B to put data</a:t>
            </a:r>
            <a:endParaRPr lang="en-US" sz="1400" dirty="0"/>
          </a:p>
        </p:txBody>
      </p:sp>
      <p:grpSp>
        <p:nvGrpSpPr>
          <p:cNvPr id="256" name="Group 255"/>
          <p:cNvGrpSpPr/>
          <p:nvPr/>
        </p:nvGrpSpPr>
        <p:grpSpPr>
          <a:xfrm rot="5400000">
            <a:off x="7782750" y="1636387"/>
            <a:ext cx="220878" cy="579841"/>
            <a:chOff x="5104167" y="1635893"/>
            <a:chExt cx="220878" cy="579841"/>
          </a:xfrm>
        </p:grpSpPr>
        <p:sp>
          <p:nvSpPr>
            <p:cNvPr id="257" name="Rectangle 256"/>
            <p:cNvSpPr/>
            <p:nvPr/>
          </p:nvSpPr>
          <p:spPr>
            <a:xfrm>
              <a:off x="5104167" y="1635893"/>
              <a:ext cx="220878" cy="5798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5104167" y="1925322"/>
              <a:ext cx="220878" cy="1452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5104167" y="2070528"/>
              <a:ext cx="220878" cy="1452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0" name="Straight Arrow Connector 259"/>
            <p:cNvCxnSpPr/>
            <p:nvPr/>
          </p:nvCxnSpPr>
          <p:spPr>
            <a:xfrm flipV="1">
              <a:off x="5214606" y="1670998"/>
              <a:ext cx="0" cy="1997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61" name="Rectangle 260"/>
          <p:cNvSpPr/>
          <p:nvPr/>
        </p:nvSpPr>
        <p:spPr>
          <a:xfrm>
            <a:off x="7164388" y="1811827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8375834" y="181586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264" name="Straight Connector 263"/>
          <p:cNvCxnSpPr>
            <a:stCxn id="261" idx="3"/>
            <a:endCxn id="257" idx="2"/>
          </p:cNvCxnSpPr>
          <p:nvPr/>
        </p:nvCxnSpPr>
        <p:spPr>
          <a:xfrm>
            <a:off x="7392988" y="1923746"/>
            <a:ext cx="210281" cy="25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stCxn id="257" idx="0"/>
            <a:endCxn id="262" idx="1"/>
          </p:cNvCxnSpPr>
          <p:nvPr/>
        </p:nvCxnSpPr>
        <p:spPr>
          <a:xfrm>
            <a:off x="8183110" y="1926308"/>
            <a:ext cx="192724" cy="14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7086470" y="2109836"/>
            <a:ext cx="1329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Message queue</a:t>
            </a:r>
          </a:p>
        </p:txBody>
      </p:sp>
      <p:cxnSp>
        <p:nvCxnSpPr>
          <p:cNvPr id="269" name="Straight Connector 268"/>
          <p:cNvCxnSpPr/>
          <p:nvPr/>
        </p:nvCxnSpPr>
        <p:spPr>
          <a:xfrm flipV="1">
            <a:off x="7392988" y="2591125"/>
            <a:ext cx="98284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Diamond 271"/>
          <p:cNvSpPr/>
          <p:nvPr/>
        </p:nvSpPr>
        <p:spPr>
          <a:xfrm>
            <a:off x="7776168" y="2491711"/>
            <a:ext cx="235025" cy="1988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TextBox 272"/>
          <p:cNvSpPr txBox="1"/>
          <p:nvPr/>
        </p:nvSpPr>
        <p:spPr>
          <a:xfrm>
            <a:off x="7086470" y="2690534"/>
            <a:ext cx="1649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Database connector</a:t>
            </a:r>
          </a:p>
        </p:txBody>
      </p:sp>
      <p:cxnSp>
        <p:nvCxnSpPr>
          <p:cNvPr id="282" name="Straight Connector 281"/>
          <p:cNvCxnSpPr/>
          <p:nvPr/>
        </p:nvCxnSpPr>
        <p:spPr>
          <a:xfrm flipV="1">
            <a:off x="7392988" y="3176078"/>
            <a:ext cx="98284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7793799" y="3084219"/>
            <a:ext cx="199764" cy="1997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7101576" y="325116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REST connector</a:t>
            </a:r>
          </a:p>
        </p:txBody>
      </p:sp>
      <p:sp>
        <p:nvSpPr>
          <p:cNvPr id="287" name="Rectangle 286"/>
          <p:cNvSpPr>
            <a:spLocks noChangeArrowheads="1"/>
          </p:cNvSpPr>
          <p:nvPr/>
        </p:nvSpPr>
        <p:spPr bwMode="auto">
          <a:xfrm>
            <a:off x="201884" y="55623"/>
            <a:ext cx="3477028" cy="11345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-1" y="0"/>
            <a:ext cx="3678911" cy="1190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41483" y="153933"/>
            <a:ext cx="1739413" cy="9001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Administrative</a:t>
            </a:r>
          </a:p>
          <a:p>
            <a:pPr algn="ctr"/>
            <a:r>
              <a:rPr lang="en-US" sz="1600" dirty="0" smtClean="0"/>
              <a:t>Front-End</a:t>
            </a:r>
            <a:endParaRPr lang="en-US" sz="1600" dirty="0"/>
          </a:p>
        </p:txBody>
      </p:sp>
      <p:cxnSp>
        <p:nvCxnSpPr>
          <p:cNvPr id="121" name="Elbow Connector 120"/>
          <p:cNvCxnSpPr>
            <a:stCxn id="119" idx="3"/>
            <a:endCxn id="6" idx="0"/>
          </p:cNvCxnSpPr>
          <p:nvPr/>
        </p:nvCxnSpPr>
        <p:spPr>
          <a:xfrm>
            <a:off x="2180896" y="604015"/>
            <a:ext cx="1082003" cy="6592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3178962" y="543675"/>
            <a:ext cx="167878" cy="1678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90" name="Rectangle 289"/>
          <p:cNvSpPr>
            <a:spLocks noChangeArrowheads="1"/>
          </p:cNvSpPr>
          <p:nvPr/>
        </p:nvSpPr>
        <p:spPr bwMode="auto">
          <a:xfrm>
            <a:off x="7164388" y="3583512"/>
            <a:ext cx="306731" cy="31666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086470" y="3900178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ystem boundary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344901" y="5700712"/>
            <a:ext cx="186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one gateway</a:t>
            </a:r>
          </a:p>
          <a:p>
            <a:r>
              <a:rPr lang="en-US" dirty="0"/>
              <a:t>s</a:t>
            </a:r>
            <a:r>
              <a:rPr lang="en-US" dirty="0" smtClean="0"/>
              <a:t>hown …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 rot="10800000">
            <a:off x="7172110" y="5514209"/>
            <a:ext cx="220878" cy="14520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 rot="10800000">
            <a:off x="7172110" y="5802279"/>
            <a:ext cx="220878" cy="14520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7379043" y="5432923"/>
            <a:ext cx="1480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App-specific state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392988" y="5713635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Protocol-agnostic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107964" y="5152522"/>
            <a:ext cx="1290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Message Types</a:t>
            </a:r>
            <a:endParaRPr lang="en-US" sz="1400" u="sng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361520" y="1503009"/>
            <a:ext cx="11156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915569" y="1167303"/>
            <a:ext cx="277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328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221</Words>
  <Application>Microsoft Office PowerPoint</Application>
  <PresentationFormat>On-screen Show (4:3)</PresentationFormat>
  <Paragraphs>96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Lenzo</dc:creator>
  <cp:lastModifiedBy>Siddharth</cp:lastModifiedBy>
  <cp:revision>70</cp:revision>
  <dcterms:created xsi:type="dcterms:W3CDTF">2012-03-07T15:24:36Z</dcterms:created>
  <dcterms:modified xsi:type="dcterms:W3CDTF">2012-03-29T19:44:21Z</dcterms:modified>
</cp:coreProperties>
</file>