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4"/>
  </p:notesMasterIdLst>
  <p:handoutMasterIdLst>
    <p:handoutMasterId r:id="rId15"/>
  </p:handoutMasterIdLst>
  <p:sldIdLst>
    <p:sldId id="310" r:id="rId2"/>
    <p:sldId id="311" r:id="rId3"/>
    <p:sldId id="30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1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EarnedValu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EarnedValue_V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wnloads:EarnedValue_V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Sheet1!$D$27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Sheet1!$C$28:$C$37</c:f>
              <c:numCache>
                <c:formatCode>General</c:formatCode>
                <c:ptCount val="1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12.0</c:v>
                </c:pt>
                <c:pt idx="8">
                  <c:v>14.0</c:v>
                </c:pt>
                <c:pt idx="9">
                  <c:v>16.0</c:v>
                </c:pt>
              </c:numCache>
            </c:numRef>
          </c:cat>
          <c:val>
            <c:numRef>
              <c:f>Sheet1!$D$28:$D$37</c:f>
              <c:numCache>
                <c:formatCode>General</c:formatCode>
                <c:ptCount val="10"/>
                <c:pt idx="0">
                  <c:v>0.0</c:v>
                </c:pt>
                <c:pt idx="1">
                  <c:v>3.0</c:v>
                </c:pt>
                <c:pt idx="2">
                  <c:v>7.0</c:v>
                </c:pt>
                <c:pt idx="3">
                  <c:v>12.0</c:v>
                </c:pt>
                <c:pt idx="4">
                  <c:v>15.0</c:v>
                </c:pt>
                <c:pt idx="5">
                  <c:v>17.0</c:v>
                </c:pt>
                <c:pt idx="6">
                  <c:v>18.0</c:v>
                </c:pt>
                <c:pt idx="7">
                  <c:v>20.0</c:v>
                </c:pt>
                <c:pt idx="8">
                  <c:v>21.0</c:v>
                </c:pt>
                <c:pt idx="9">
                  <c:v>22.0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Sheet1!$E$27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Sheet1!$C$28:$C$37</c:f>
              <c:numCache>
                <c:formatCode>General</c:formatCode>
                <c:ptCount val="1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12.0</c:v>
                </c:pt>
                <c:pt idx="8">
                  <c:v>14.0</c:v>
                </c:pt>
                <c:pt idx="9">
                  <c:v>16.0</c:v>
                </c:pt>
              </c:numCache>
            </c:numRef>
          </c:cat>
          <c:val>
            <c:numRef>
              <c:f>Sheet1!$E$28:$E$37</c:f>
              <c:numCache>
                <c:formatCode>General</c:formatCode>
                <c:ptCount val="10"/>
                <c:pt idx="0">
                  <c:v>0.0</c:v>
                </c:pt>
                <c:pt idx="1">
                  <c:v>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7529688"/>
        <c:axId val="-2127275672"/>
      </c:lineChart>
      <c:catAx>
        <c:axId val="2137529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7275672"/>
        <c:crosses val="autoZero"/>
        <c:auto val="1"/>
        <c:lblAlgn val="ctr"/>
        <c:lblOffset val="100"/>
        <c:noMultiLvlLbl val="0"/>
      </c:catAx>
      <c:valAx>
        <c:axId val="-2127275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7529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  <c:pt idx="9">
                  <c:v>20.0</c:v>
                </c:pt>
                <c:pt idx="10">
                  <c:v>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126856"/>
        <c:axId val="2133157288"/>
      </c:lineChart>
      <c:catAx>
        <c:axId val="2133126856"/>
        <c:scaling>
          <c:orientation val="minMax"/>
        </c:scaling>
        <c:delete val="0"/>
        <c:axPos val="b"/>
        <c:majorTickMark val="out"/>
        <c:minorTickMark val="none"/>
        <c:tickLblPos val="nextTo"/>
        <c:crossAx val="2133157288"/>
        <c:crosses val="autoZero"/>
        <c:auto val="1"/>
        <c:lblAlgn val="ctr"/>
        <c:lblOffset val="100"/>
        <c:noMultiLvlLbl val="0"/>
      </c:catAx>
      <c:valAx>
        <c:axId val="2133157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126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  <c:pt idx="9">
                  <c:v>20.0</c:v>
                </c:pt>
                <c:pt idx="10">
                  <c:v>21.0</c:v>
                </c:pt>
                <c:pt idx="11">
                  <c:v>22.0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277400"/>
        <c:axId val="2133280376"/>
      </c:lineChart>
      <c:catAx>
        <c:axId val="2133277400"/>
        <c:scaling>
          <c:orientation val="minMax"/>
        </c:scaling>
        <c:delete val="0"/>
        <c:axPos val="b"/>
        <c:majorTickMark val="out"/>
        <c:minorTickMark val="none"/>
        <c:tickLblPos val="nextTo"/>
        <c:crossAx val="2133280376"/>
        <c:crosses val="autoZero"/>
        <c:auto val="1"/>
        <c:lblAlgn val="ctr"/>
        <c:lblOffset val="100"/>
        <c:noMultiLvlLbl val="0"/>
      </c:catAx>
      <c:valAx>
        <c:axId val="2133280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277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  <c:pt idx="9">
                  <c:v>20.0</c:v>
                </c:pt>
                <c:pt idx="10">
                  <c:v>21.0</c:v>
                </c:pt>
                <c:pt idx="11">
                  <c:v>22.0</c:v>
                </c:pt>
                <c:pt idx="12">
                  <c:v>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3676728"/>
        <c:axId val="2137128344"/>
      </c:lineChart>
      <c:catAx>
        <c:axId val="20936767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7128344"/>
        <c:crosses val="autoZero"/>
        <c:auto val="1"/>
        <c:lblAlgn val="ctr"/>
        <c:lblOffset val="100"/>
        <c:noMultiLvlLbl val="0"/>
      </c:catAx>
      <c:valAx>
        <c:axId val="2137128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3676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Sheet1!$D$39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Sheet1!$C$40:$C$51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13.0</c:v>
                </c:pt>
              </c:numCache>
            </c:numRef>
          </c:cat>
          <c:val>
            <c:numRef>
              <c:f>Sheet1!$D$40:$D$51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12.0</c:v>
                </c:pt>
                <c:pt idx="5">
                  <c:v>14.0</c:v>
                </c:pt>
                <c:pt idx="6">
                  <c:v>17.0</c:v>
                </c:pt>
                <c:pt idx="7">
                  <c:v>22.0</c:v>
                </c:pt>
                <c:pt idx="8">
                  <c:v>27.0</c:v>
                </c:pt>
                <c:pt idx="9">
                  <c:v>29.0</c:v>
                </c:pt>
                <c:pt idx="10">
                  <c:v>31.0</c:v>
                </c:pt>
                <c:pt idx="11">
                  <c:v>33.0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Sheet1!$E$39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Sheet1!$C$40:$C$51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13.0</c:v>
                </c:pt>
              </c:numCache>
            </c:numRef>
          </c:cat>
          <c:val>
            <c:numRef>
              <c:f>Sheet1!$E$40:$E$51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488200"/>
        <c:axId val="-2117260024"/>
      </c:lineChart>
      <c:catAx>
        <c:axId val="-2119488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7260024"/>
        <c:crosses val="autoZero"/>
        <c:auto val="1"/>
        <c:lblAlgn val="ctr"/>
        <c:lblOffset val="100"/>
        <c:noMultiLvlLbl val="0"/>
      </c:catAx>
      <c:valAx>
        <c:axId val="-2117260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9488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EV!$D$41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EV!$C$42:$C$53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13.0</c:v>
                </c:pt>
              </c:numCache>
            </c:numRef>
          </c:cat>
          <c:val>
            <c:numRef>
              <c:f>EV!$D$42:$D$53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12.0</c:v>
                </c:pt>
                <c:pt idx="5">
                  <c:v>14.0</c:v>
                </c:pt>
                <c:pt idx="6">
                  <c:v>17.0</c:v>
                </c:pt>
                <c:pt idx="7">
                  <c:v>22.0</c:v>
                </c:pt>
                <c:pt idx="8">
                  <c:v>27.0</c:v>
                </c:pt>
                <c:pt idx="9">
                  <c:v>29.0</c:v>
                </c:pt>
                <c:pt idx="10">
                  <c:v>31.0</c:v>
                </c:pt>
                <c:pt idx="11">
                  <c:v>33.0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EV!$E$41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EV!$C$42:$C$53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13.0</c:v>
                </c:pt>
              </c:numCache>
            </c:numRef>
          </c:cat>
          <c:val>
            <c:numRef>
              <c:f>EV!$E$42:$E$53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  <c:pt idx="3">
                  <c:v>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928600"/>
        <c:axId val="-2117487160"/>
      </c:lineChart>
      <c:catAx>
        <c:axId val="-2117928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7487160"/>
        <c:crosses val="autoZero"/>
        <c:auto val="1"/>
        <c:lblAlgn val="ctr"/>
        <c:lblOffset val="100"/>
        <c:noMultiLvlLbl val="0"/>
      </c:catAx>
      <c:valAx>
        <c:axId val="-2117487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928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EV!$D$41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EV!$C$42:$C$53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EV!$D$42:$D$53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12.0</c:v>
                </c:pt>
                <c:pt idx="5">
                  <c:v>14.0</c:v>
                </c:pt>
                <c:pt idx="6">
                  <c:v>17.0</c:v>
                </c:pt>
                <c:pt idx="7">
                  <c:v>22.0</c:v>
                </c:pt>
                <c:pt idx="8">
                  <c:v>27.0</c:v>
                </c:pt>
                <c:pt idx="9">
                  <c:v>29.0</c:v>
                </c:pt>
                <c:pt idx="10">
                  <c:v>31.0</c:v>
                </c:pt>
                <c:pt idx="11">
                  <c:v>33.0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EV!$E$41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EV!$C$42:$C$53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EV!$E$42:$E$53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  <c:pt idx="3">
                  <c:v>7.0</c:v>
                </c:pt>
                <c:pt idx="4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388520"/>
        <c:axId val="-2117762440"/>
      </c:lineChart>
      <c:catAx>
        <c:axId val="-2117388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7762440"/>
        <c:crosses val="autoZero"/>
        <c:auto val="1"/>
        <c:lblAlgn val="ctr"/>
        <c:lblOffset val="100"/>
        <c:noMultiLvlLbl val="0"/>
      </c:catAx>
      <c:valAx>
        <c:axId val="-2117762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388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944760"/>
        <c:axId val="-2119249592"/>
      </c:lineChart>
      <c:catAx>
        <c:axId val="20699447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9249592"/>
        <c:crosses val="autoZero"/>
        <c:auto val="1"/>
        <c:lblAlgn val="ctr"/>
        <c:lblOffset val="100"/>
        <c:noMultiLvlLbl val="0"/>
      </c:catAx>
      <c:valAx>
        <c:axId val="-2119249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99447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790696"/>
        <c:axId val="-2124742424"/>
      </c:lineChart>
      <c:catAx>
        <c:axId val="-212479069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742424"/>
        <c:crosses val="autoZero"/>
        <c:auto val="1"/>
        <c:lblAlgn val="ctr"/>
        <c:lblOffset val="100"/>
        <c:noMultiLvlLbl val="0"/>
      </c:catAx>
      <c:valAx>
        <c:axId val="-2124742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4790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163000"/>
        <c:axId val="-2120160408"/>
      </c:lineChart>
      <c:catAx>
        <c:axId val="-21171630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0160408"/>
        <c:crosses val="autoZero"/>
        <c:auto val="1"/>
        <c:lblAlgn val="ctr"/>
        <c:lblOffset val="100"/>
        <c:noMultiLvlLbl val="0"/>
      </c:catAx>
      <c:valAx>
        <c:axId val="-2120160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163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657048"/>
        <c:axId val="-2125243128"/>
      </c:lineChart>
      <c:catAx>
        <c:axId val="-21176570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5243128"/>
        <c:crosses val="autoZero"/>
        <c:auto val="1"/>
        <c:lblAlgn val="ctr"/>
        <c:lblOffset val="100"/>
        <c:noMultiLvlLbl val="0"/>
      </c:catAx>
      <c:valAx>
        <c:axId val="-2125243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657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  <c:pt idx="9">
                  <c:v>20.0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220264"/>
        <c:axId val="-2117123704"/>
      </c:lineChart>
      <c:catAx>
        <c:axId val="-21172202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7123704"/>
        <c:crosses val="autoZero"/>
        <c:auto val="1"/>
        <c:lblAlgn val="ctr"/>
        <c:lblOffset val="100"/>
        <c:noMultiLvlLbl val="0"/>
      </c:catAx>
      <c:valAx>
        <c:axId val="-2117123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220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8/8/12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8/8/12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8/8/12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8/8/12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8/8/12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8/8/12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8/8/12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8/8/12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826926"/>
              </p:ext>
            </p:extLst>
          </p:nvPr>
        </p:nvGraphicFramePr>
        <p:xfrm>
          <a:off x="1058276" y="1808294"/>
          <a:ext cx="6843510" cy="435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86406" y="153129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9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286210"/>
              </p:ext>
            </p:extLst>
          </p:nvPr>
        </p:nvGraphicFramePr>
        <p:xfrm>
          <a:off x="1714501" y="1808294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080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11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669432"/>
              </p:ext>
            </p:extLst>
          </p:nvPr>
        </p:nvGraphicFramePr>
        <p:xfrm>
          <a:off x="1422401" y="1808294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080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12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52032"/>
              </p:ext>
            </p:extLst>
          </p:nvPr>
        </p:nvGraphicFramePr>
        <p:xfrm>
          <a:off x="1308101" y="1876027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080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252847"/>
              </p:ext>
            </p:extLst>
          </p:nvPr>
        </p:nvGraphicFramePr>
        <p:xfrm>
          <a:off x="1147835" y="2153073"/>
          <a:ext cx="6870718" cy="391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70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933753"/>
              </p:ext>
            </p:extLst>
          </p:nvPr>
        </p:nvGraphicFramePr>
        <p:xfrm>
          <a:off x="1165112" y="2163987"/>
          <a:ext cx="6899388" cy="3902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60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847796"/>
              </p:ext>
            </p:extLst>
          </p:nvPr>
        </p:nvGraphicFramePr>
        <p:xfrm>
          <a:off x="1058274" y="2153072"/>
          <a:ext cx="7044326" cy="3913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29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05934"/>
              </p:ext>
            </p:extLst>
          </p:nvPr>
        </p:nvGraphicFramePr>
        <p:xfrm>
          <a:off x="1473201" y="1808294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136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297524"/>
              </p:ext>
            </p:extLst>
          </p:nvPr>
        </p:nvGraphicFramePr>
        <p:xfrm>
          <a:off x="1397001" y="1909233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116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/>
              <a:t>7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858558"/>
              </p:ext>
            </p:extLst>
          </p:nvPr>
        </p:nvGraphicFramePr>
        <p:xfrm>
          <a:off x="1295401" y="1859754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088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/>
              <a:t>8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083643"/>
              </p:ext>
            </p:extLst>
          </p:nvPr>
        </p:nvGraphicFramePr>
        <p:xfrm>
          <a:off x="1602014" y="1808294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59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/>
              <a:t>9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180518"/>
              </p:ext>
            </p:extLst>
          </p:nvPr>
        </p:nvGraphicFramePr>
        <p:xfrm>
          <a:off x="1219201" y="1863988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080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7063</TotalTime>
  <Words>48</Words>
  <Application>Microsoft Macintosh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Week 1</vt:lpstr>
      <vt:lpstr>Week 2</vt:lpstr>
      <vt:lpstr>Week 3</vt:lpstr>
      <vt:lpstr>Week 4</vt:lpstr>
      <vt:lpstr>Week 5</vt:lpstr>
      <vt:lpstr>Week 6</vt:lpstr>
      <vt:lpstr>Week 7</vt:lpstr>
      <vt:lpstr>Week 8</vt:lpstr>
      <vt:lpstr>Week 9</vt:lpstr>
      <vt:lpstr>Week 10</vt:lpstr>
      <vt:lpstr>Week 11</vt:lpstr>
      <vt:lpstr>Week 12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tharanga gamaethige</cp:lastModifiedBy>
  <cp:revision>234</cp:revision>
  <dcterms:created xsi:type="dcterms:W3CDTF">2011-10-01T22:44:33Z</dcterms:created>
  <dcterms:modified xsi:type="dcterms:W3CDTF">2012-08-09T03:38:19Z</dcterms:modified>
</cp:coreProperties>
</file>