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363" r:id="rId2"/>
    <p:sldId id="375" r:id="rId3"/>
    <p:sldId id="376" r:id="rId4"/>
    <p:sldId id="373" r:id="rId5"/>
    <p:sldId id="383" r:id="rId6"/>
    <p:sldId id="382" r:id="rId7"/>
    <p:sldId id="381" r:id="rId8"/>
    <p:sldId id="374" r:id="rId9"/>
    <p:sldId id="380" r:id="rId10"/>
    <p:sldId id="379" r:id="rId11"/>
    <p:sldId id="3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BD807439-59C9-3F44-BBAC-4AC7C7457856}">
          <p14:sldIdLst/>
        </p14:section>
        <p14:section name="Intro" id="{72F649E6-57AE-6947-B097-12071DA503CC}">
          <p14:sldIdLst/>
        </p14:section>
        <p14:section name="Team" id="{6713544B-1DDD-704E-BC91-9991C22143A4}">
          <p14:sldIdLst/>
        </p14:section>
        <p14:section name="Project" id="{CF6E4796-9B72-A044-997B-7AFAEDBD536D}">
          <p14:sldIdLst/>
        </p14:section>
        <p14:section name="Progress" id="{481F4E4C-C6AE-A041-B893-86232C9EB660}">
          <p14:sldIdLst/>
        </p14:section>
        <p14:section name="Approach" id="{DC510BE1-77B9-534F-BA6B-EE21526E8897}">
          <p14:sldIdLst/>
        </p14:section>
        <p14:section name="Lessons" id="{67F6F4B2-873B-FD4E-917B-DC561BF181EE}">
          <p14:sldIdLst/>
        </p14:section>
        <p14:section name="Roadmap" id="{81AC7E30-41FA-BB4C-8437-004F340796DB}">
          <p14:sldIdLst/>
        </p14:section>
        <p14:section name="Backup" id="{AB47F29E-45A7-1247-975D-66DE5DEC50A9}">
          <p14:sldIdLst>
            <p14:sldId id="363"/>
            <p14:sldId id="375"/>
            <p14:sldId id="376"/>
            <p14:sldId id="373"/>
            <p14:sldId id="383"/>
            <p14:sldId id="382"/>
            <p14:sldId id="381"/>
            <p14:sldId id="374"/>
            <p14:sldId id="380"/>
            <p14:sldId id="379"/>
            <p14:sldId id="3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C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3143" autoAdjust="0"/>
  </p:normalViewPr>
  <p:slideViewPr>
    <p:cSldViewPr>
      <p:cViewPr>
        <p:scale>
          <a:sx n="67" d="100"/>
          <a:sy n="67" d="100"/>
        </p:scale>
        <p:origin x="-290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Spring 2012 EOSP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E1B-4035-244C-8C5B-3897FBC9E08A}" type="datetimeFigureOut">
              <a:rPr lang="en-US" smtClean="0"/>
              <a:t>8/9/2012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6CAD-C896-5E4C-A615-C39805BB7C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7" descr="trial_logo_argo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09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 dirty="0">
                <a:latin typeface="Calibri" charset="0"/>
              </a:rPr>
              <a:t>             </a:t>
            </a: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The consistency between architecture and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114800"/>
          </a:xfrm>
        </p:spPr>
        <p:txBody>
          <a:bodyPr/>
          <a:lstStyle/>
          <a:p>
            <a:r>
              <a:rPr lang="en-US" dirty="0" smtClean="0"/>
              <a:t>Downstream </a:t>
            </a:r>
          </a:p>
          <a:p>
            <a:pPr marL="400050" lvl="1" indent="0">
              <a:buNone/>
            </a:pPr>
            <a:r>
              <a:rPr lang="en-US" dirty="0" smtClean="0"/>
              <a:t>- Detail design team review make sure the detail design mapping to    architecture design.</a:t>
            </a:r>
          </a:p>
          <a:p>
            <a:pPr marL="400050" lvl="1" indent="0">
              <a:buNone/>
            </a:pPr>
            <a:r>
              <a:rPr lang="en-US" dirty="0" smtClean="0"/>
              <a:t>- Code review make sure the detail deign can mapping to the detail design.</a:t>
            </a:r>
          </a:p>
          <a:p>
            <a:pPr marL="342900" lvl="1" indent="-342900">
              <a:buChar char="•"/>
            </a:pPr>
            <a:r>
              <a:rPr lang="en-US" dirty="0">
                <a:cs typeface="+mn-cs"/>
              </a:rPr>
              <a:t>Upstream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Implementation verify the quality attributes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If the implementation do not match the requirement on the quality attributes, change the detail design and re-</a:t>
            </a:r>
            <a:r>
              <a:rPr lang="en-US" dirty="0" err="1" smtClean="0"/>
              <a:t>implemention</a:t>
            </a:r>
            <a:r>
              <a:rPr lang="en-US" dirty="0" smtClean="0"/>
              <a:t>.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If the implementation match the requirement, change ADD.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Allocation view and initial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BE75BF4-F827-664A-A667-67002CB0705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gate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2" y="1371600"/>
            <a:ext cx="7853588" cy="47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Activity: Smoke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Scenarios for QA: Protocol </a:t>
            </a:r>
            <a:r>
              <a:rPr lang="en-US" dirty="0"/>
              <a:t>E</a:t>
            </a:r>
            <a:r>
              <a:rPr lang="en-US" dirty="0" smtClean="0"/>
              <a:t>xtensibility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1001"/>
              </p:ext>
            </p:extLst>
          </p:nvPr>
        </p:nvGraphicFramePr>
        <p:xfrm>
          <a:off x="457200" y="1295400"/>
          <a:ext cx="8382000" cy="4975531"/>
        </p:xfrm>
        <a:graphic>
          <a:graphicData uri="http://schemas.openxmlformats.org/drawingml/2006/table">
            <a:tbl>
              <a:tblPr/>
              <a:tblGrid>
                <a:gridCol w="2132013"/>
                <a:gridCol w="6249987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ADR vendors agree to use a new protocol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 software developer is adding support for a new protocol to the system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developer is familiar with the relevant documentation and APIs, and the first three protocols are already provided by the reference implementation. The new protocol is based on TCP/IP. Reference architecture is released to the community.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new protocol is successfully implemented and integrated into the system.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Implementation and integration should require no changes to the existing system. Extensibility should be achieved through the existing interfaces.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Scenarios for QA : Service Extensibility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0120"/>
              </p:ext>
            </p:extLst>
          </p:nvPr>
        </p:nvGraphicFramePr>
        <p:xfrm>
          <a:off x="609600" y="1524000"/>
          <a:ext cx="8305800" cy="4610101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OASIS publishes a new version of the Energy Interoperation standard, which specifies new services or operations.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 developer adds a new OpenADR service or operation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Abstract service interfaces exist to support communication between VTN and VENs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new service is added to the system.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 interface modifications or deletions are required. However, adding new interfaces is permitted.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Scenarios for QA : </a:t>
            </a:r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447800"/>
          <a:ext cx="8305800" cy="4643750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number of messages/unit time increases.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New VTNs are added to the system due to growth of the business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Assuming each server stack can manage 50,000 VENs for the defined throughput (specified in a SLA), the VTN is now overloaded . However, limitations of underlying technologies may be disregarded.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server resource is added and configured to handle the load.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 software code-level changes are permitted and the required throughput is maintained. However, code changes are acceptable when scaling in order of magnitude (e.g. 10,000 VENs to 1,000,000 VENs).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8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Scenarios for QA: Performance </a:t>
            </a:r>
            <a:r>
              <a:rPr lang="en-US" dirty="0" smtClean="0"/>
              <a:t>Out</a:t>
            </a:r>
            <a:r>
              <a:rPr lang="en-US" dirty="0" smtClean="0"/>
              <a:t>bound latency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99405"/>
              </p:ext>
            </p:extLst>
          </p:nvPr>
        </p:nvGraphicFramePr>
        <p:xfrm>
          <a:off x="533400" y="1447800"/>
          <a:ext cx="8305800" cy="4643750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aggregator wants to send the DR event to end node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or manual message transfer is initiated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ready for receive the event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particular DR event is delivered to each of the intended VENs.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Refer to Slow DR profile, Medium DR profile, Real-time DR profile.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Scenarios for QA: Performance </a:t>
            </a:r>
            <a:r>
              <a:rPr lang="en-US" dirty="0" smtClean="0"/>
              <a:t>In</a:t>
            </a:r>
            <a:r>
              <a:rPr lang="en-US" dirty="0" smtClean="0"/>
              <a:t>bound latency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0055"/>
              </p:ext>
            </p:extLst>
          </p:nvPr>
        </p:nvGraphicFramePr>
        <p:xfrm>
          <a:off x="533400" y="1447800"/>
          <a:ext cx="8305800" cy="4750113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10,000 VENs need to find out if they are intended to receive an event from the VTN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VENs send messages to the VTN, polling for events.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 responding to events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can communicate with VTN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Persistence the event from VEN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Refer to Slow DR profile, Medium DR profile, Real-time DR profile.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9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Scenarios for QA: Performance Throughput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81510"/>
              </p:ext>
            </p:extLst>
          </p:nvPr>
        </p:nvGraphicFramePr>
        <p:xfrm>
          <a:off x="533400" y="1447800"/>
          <a:ext cx="8305800" cy="4933304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Messages sent from the VTN to the VENs in the case of a DR event.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or manual message transfer is initiated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VTN can communicate with each other.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VEN,VTN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particular DR event is delivered to each of the intended VENs.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Persistence the event from VEN.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At any given time, the VTN system should be able to process 200 messages, both outgoing and incoming.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For each message (outgoing or incoming), the processing time should not be more than 200ms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MS Mincho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 Change 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114800"/>
          </a:xfrm>
        </p:spPr>
        <p:txBody>
          <a:bodyPr/>
          <a:lstStyle/>
          <a:p>
            <a:r>
              <a:rPr lang="en-US" dirty="0" smtClean="0"/>
              <a:t>Modify the split algorithm  to enhance the performance </a:t>
            </a:r>
          </a:p>
          <a:p>
            <a:r>
              <a:rPr lang="en-US" dirty="0" smtClean="0"/>
              <a:t>Modify Gateway API to be more practical </a:t>
            </a:r>
          </a:p>
          <a:p>
            <a:r>
              <a:rPr lang="en-US" dirty="0" smtClean="0"/>
              <a:t>Service handlers change according to the requirement </a:t>
            </a:r>
          </a:p>
          <a:p>
            <a:r>
              <a:rPr lang="en-US" dirty="0" smtClean="0"/>
              <a:t>Remove receiver component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Backup: Allocation view and initial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8725"/>
            <a:ext cx="7162800" cy="52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6496</TotalTime>
  <Words>712</Words>
  <Application>Microsoft Office PowerPoint</Application>
  <PresentationFormat>On-screen Show (4:3)</PresentationFormat>
  <Paragraphs>121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argonauts_design_basic</vt:lpstr>
      <vt:lpstr>Backup: The consistency between architecture and prototype</vt:lpstr>
      <vt:lpstr>Backup: Scenarios for QA: Protocol Extensibility </vt:lpstr>
      <vt:lpstr>Backup: Scenarios for QA : Service Extensibility </vt:lpstr>
      <vt:lpstr>Backup: Scenarios for QA : Scalability </vt:lpstr>
      <vt:lpstr>Backup: Scenarios for QA: Performance Outbound latency </vt:lpstr>
      <vt:lpstr>Backup: Scenarios for QA: Performance Inbound latency </vt:lpstr>
      <vt:lpstr>Backup: Scenarios for QA: Performance Throughput </vt:lpstr>
      <vt:lpstr>Backup:  Change on Architecture</vt:lpstr>
      <vt:lpstr>Backup: Allocation view and initial diagrams</vt:lpstr>
      <vt:lpstr>Backup: Allocation view and initial diagrams</vt:lpstr>
      <vt:lpstr>Quality Activity: Smoke Testing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rui</cp:lastModifiedBy>
  <cp:revision>390</cp:revision>
  <cp:lastPrinted>2012-08-09T15:55:09Z</cp:lastPrinted>
  <dcterms:created xsi:type="dcterms:W3CDTF">2012-05-08T14:45:18Z</dcterms:created>
  <dcterms:modified xsi:type="dcterms:W3CDTF">2012-08-09T23:27:28Z</dcterms:modified>
</cp:coreProperties>
</file>