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1A39F-0B0E-42BF-A0CD-DA0F8DC8331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462B6-6C71-4B4B-886D-14E33673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0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What did we do to get to these goals? </a:t>
            </a:r>
          </a:p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90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025879" y="8587863"/>
            <a:ext cx="2110388" cy="4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50" tIns="44075" rIns="88150" bIns="44075"/>
          <a:lstStyle>
            <a:lvl1pPr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6223" indent="-275471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882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2635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3388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4140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4893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5646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6400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900">
                <a:latin typeface="Times New Roman" pitchFamily="18" charset="0"/>
              </a:rPr>
              <a:t>© 2006 Carnegie Mellon University</a:t>
            </a:r>
          </a:p>
          <a:p>
            <a:pPr eaLnBrk="1" hangingPunct="1"/>
            <a:r>
              <a:rPr lang="en-US" sz="900">
                <a:latin typeface="Times New Roman" pitchFamily="18" charset="0"/>
              </a:rPr>
              <a:t>  </a:t>
            </a:r>
          </a:p>
        </p:txBody>
      </p:sp>
      <p:sp>
        <p:nvSpPr>
          <p:cNvPr id="89092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6223" indent="-275471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882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2635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3388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4140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4893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5646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6400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000"/>
              <a:t>Presentation Title</a:t>
            </a:r>
          </a:p>
        </p:txBody>
      </p:sp>
      <p:sp>
        <p:nvSpPr>
          <p:cNvPr id="89093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6223" indent="-275471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882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2635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3388" indent="-220377" defTabSz="939661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4140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4893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5646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6400" indent="-220377" algn="ctr" defTabSz="939661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9A06E0-023D-4260-BD36-F9EFEE98A92A}" type="datetime1">
              <a:rPr lang="en-US" sz="1000"/>
              <a:pPr/>
              <a:t>2/7/2012</a:t>
            </a:fld>
            <a:endParaRPr 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0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D71-C03E-4953-9CBD-93AB2C5CDD59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00DC-AF70-4478-AD24-F9862ED3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30042"/>
              </p:ext>
            </p:extLst>
          </p:nvPr>
        </p:nvGraphicFramePr>
        <p:xfrm>
          <a:off x="457200" y="1751013"/>
          <a:ext cx="8218488" cy="4195759"/>
        </p:xfrm>
        <a:graphic>
          <a:graphicData uri="http://schemas.openxmlformats.org/drawingml/2006/table">
            <a:tbl>
              <a:tblPr/>
              <a:tblGrid>
                <a:gridCol w="514350"/>
                <a:gridCol w="512763"/>
                <a:gridCol w="514350"/>
                <a:gridCol w="512762"/>
                <a:gridCol w="514350"/>
                <a:gridCol w="512763"/>
                <a:gridCol w="514350"/>
                <a:gridCol w="514350"/>
                <a:gridCol w="512762"/>
                <a:gridCol w="514350"/>
                <a:gridCol w="512763"/>
                <a:gridCol w="522287"/>
                <a:gridCol w="504825"/>
                <a:gridCol w="514350"/>
                <a:gridCol w="512763"/>
                <a:gridCol w="514350"/>
              </a:tblGrid>
              <a:tr h="604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1/19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1/21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1/22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1/24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1/26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1/28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1/29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1/31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2/2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2/4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2/5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2/7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2/9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2/11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6605" y="1371600"/>
            <a:ext cx="21336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Week -1 </a:t>
            </a:r>
            <a:endParaRPr lang="en-US" sz="1600" b="1" dirty="0"/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4572000" y="1568450"/>
            <a:ext cx="38100" cy="429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8678863" y="1568450"/>
            <a:ext cx="0" cy="437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2514600" y="1371600"/>
            <a:ext cx="2057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Week - 2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4572000" y="1371600"/>
            <a:ext cx="21336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Week - 3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6629400" y="1371600"/>
            <a:ext cx="2057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smtClean="0"/>
              <a:t>Week - 4</a:t>
            </a:r>
            <a:endParaRPr lang="en-US" sz="1400" b="1" dirty="0"/>
          </a:p>
        </p:txBody>
      </p: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6629400" y="1584325"/>
            <a:ext cx="0" cy="435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>
            <a:off x="2514600" y="1447800"/>
            <a:ext cx="22225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237" name="Title 1"/>
          <p:cNvSpPr>
            <a:spLocks noGrp="1"/>
          </p:cNvSpPr>
          <p:nvPr>
            <p:ph type="title"/>
          </p:nvPr>
        </p:nvSpPr>
        <p:spPr>
          <a:xfrm>
            <a:off x="245269" y="442912"/>
            <a:ext cx="8501062" cy="3952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34" charset="-128"/>
              </a:rPr>
              <a:t>Iteration 5 Plan</a:t>
            </a:r>
          </a:p>
        </p:txBody>
      </p:sp>
      <p:sp>
        <p:nvSpPr>
          <p:cNvPr id="34" name="AutoShape 48"/>
          <p:cNvSpPr>
            <a:spLocks noChangeArrowheads="1"/>
          </p:cNvSpPr>
          <p:nvPr/>
        </p:nvSpPr>
        <p:spPr bwMode="auto">
          <a:xfrm>
            <a:off x="5943600" y="2438400"/>
            <a:ext cx="304800" cy="3048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5410200" y="27432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600" dirty="0" smtClean="0"/>
              <a:t>QAW workshop</a:t>
            </a:r>
            <a:endParaRPr lang="en-US" sz="1600" dirty="0"/>
          </a:p>
        </p:txBody>
      </p:sp>
      <p:sp>
        <p:nvSpPr>
          <p:cNvPr id="36" name="TextBox 21"/>
          <p:cNvSpPr txBox="1">
            <a:spLocks noChangeArrowheads="1"/>
          </p:cNvSpPr>
          <p:nvPr/>
        </p:nvSpPr>
        <p:spPr bwMode="auto">
          <a:xfrm>
            <a:off x="1524000" y="2514599"/>
            <a:ext cx="2058121" cy="762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Protocol white paper</a:t>
            </a:r>
          </a:p>
        </p:txBody>
      </p:sp>
      <p:sp>
        <p:nvSpPr>
          <p:cNvPr id="37" name="TextBox 21"/>
          <p:cNvSpPr txBox="1">
            <a:spLocks noChangeArrowheads="1"/>
          </p:cNvSpPr>
          <p:nvPr/>
        </p:nvSpPr>
        <p:spPr bwMode="auto">
          <a:xfrm>
            <a:off x="471632" y="2514600"/>
            <a:ext cx="1021773" cy="914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Agenda for QAW workshop created</a:t>
            </a:r>
          </a:p>
        </p:txBody>
      </p:sp>
      <p:sp>
        <p:nvSpPr>
          <p:cNvPr id="38" name="TextBox 21"/>
          <p:cNvSpPr txBox="1">
            <a:spLocks noChangeArrowheads="1"/>
          </p:cNvSpPr>
          <p:nvPr/>
        </p:nvSpPr>
        <p:spPr bwMode="auto">
          <a:xfrm>
            <a:off x="495300" y="3763962"/>
            <a:ext cx="1028700" cy="762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Iteration 5 planning</a:t>
            </a:r>
          </a:p>
        </p:txBody>
      </p:sp>
      <p:sp>
        <p:nvSpPr>
          <p:cNvPr id="39" name="TextBox 21"/>
          <p:cNvSpPr txBox="1">
            <a:spLocks noChangeArrowheads="1"/>
          </p:cNvSpPr>
          <p:nvPr/>
        </p:nvSpPr>
        <p:spPr bwMode="auto">
          <a:xfrm>
            <a:off x="2514600" y="3352800"/>
            <a:ext cx="3200400" cy="762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Analysis of raw architectural drivers – Stage 2 of ACDM</a:t>
            </a:r>
          </a:p>
        </p:txBody>
      </p:sp>
      <p:sp>
        <p:nvSpPr>
          <p:cNvPr id="40" name="TextBox 21"/>
          <p:cNvSpPr txBox="1">
            <a:spLocks noChangeArrowheads="1"/>
          </p:cNvSpPr>
          <p:nvPr/>
        </p:nvSpPr>
        <p:spPr bwMode="auto">
          <a:xfrm>
            <a:off x="2514600" y="4495799"/>
            <a:ext cx="1028700" cy="762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Master design plan updated</a:t>
            </a: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6096000" y="3581400"/>
            <a:ext cx="1562100" cy="9445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Further analysis &amp; refinement of the architectural drivers</a:t>
            </a:r>
          </a:p>
        </p:txBody>
      </p:sp>
      <p:sp>
        <p:nvSpPr>
          <p:cNvPr id="42" name="TextBox 21"/>
          <p:cNvSpPr txBox="1">
            <a:spLocks noChangeArrowheads="1"/>
          </p:cNvSpPr>
          <p:nvPr/>
        </p:nvSpPr>
        <p:spPr bwMode="auto">
          <a:xfrm>
            <a:off x="7658100" y="4343401"/>
            <a:ext cx="1000702" cy="762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Creation of ADS</a:t>
            </a:r>
          </a:p>
        </p:txBody>
      </p:sp>
      <p:sp>
        <p:nvSpPr>
          <p:cNvPr id="43" name="AutoShape 48"/>
          <p:cNvSpPr>
            <a:spLocks noChangeArrowheads="1"/>
          </p:cNvSpPr>
          <p:nvPr/>
        </p:nvSpPr>
        <p:spPr bwMode="auto">
          <a:xfrm>
            <a:off x="8506402" y="5119257"/>
            <a:ext cx="304800" cy="3048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7543800" y="5424057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600" dirty="0" smtClean="0"/>
              <a:t>ADS </a:t>
            </a:r>
            <a:r>
              <a:rPr lang="en-US" sz="1600" dirty="0" err="1" smtClean="0"/>
              <a:t>baselined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452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Iteration 5 Plan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Project Strategy</dc:title>
  <dc:creator>Siddharth</dc:creator>
  <cp:lastModifiedBy>Siddharth</cp:lastModifiedBy>
  <cp:revision>13</cp:revision>
  <dcterms:created xsi:type="dcterms:W3CDTF">2012-01-31T03:12:24Z</dcterms:created>
  <dcterms:modified xsi:type="dcterms:W3CDTF">2012-02-07T16:08:15Z</dcterms:modified>
</cp:coreProperties>
</file>