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804" autoAdjust="0"/>
  </p:normalViewPr>
  <p:slideViewPr>
    <p:cSldViewPr snapToGrid="0" snapToObjects="1">
      <p:cViewPr>
        <p:scale>
          <a:sx n="130" d="100"/>
          <a:sy n="130" d="100"/>
        </p:scale>
        <p:origin x="-2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7B62-AFD8-A64C-BB03-F7D278972629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A29-09F3-CE46-B881-02C2CF7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6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7B62-AFD8-A64C-BB03-F7D278972629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A29-09F3-CE46-B881-02C2CF7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7B62-AFD8-A64C-BB03-F7D278972629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A29-09F3-CE46-B881-02C2CF7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6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7B62-AFD8-A64C-BB03-F7D278972629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A29-09F3-CE46-B881-02C2CF7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1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7B62-AFD8-A64C-BB03-F7D278972629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A29-09F3-CE46-B881-02C2CF7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4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7B62-AFD8-A64C-BB03-F7D278972629}" type="datetimeFigureOut">
              <a:rPr lang="en-US" smtClean="0"/>
              <a:t>5/10/12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A29-09F3-CE46-B881-02C2CF7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2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7B62-AFD8-A64C-BB03-F7D278972629}" type="datetimeFigureOut">
              <a:rPr lang="en-US" smtClean="0"/>
              <a:t>5/10/12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A29-09F3-CE46-B881-02C2CF7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7B62-AFD8-A64C-BB03-F7D278972629}" type="datetimeFigureOut">
              <a:rPr lang="en-US" smtClean="0"/>
              <a:t>5/10/12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A29-09F3-CE46-B881-02C2CF7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7B62-AFD8-A64C-BB03-F7D278972629}" type="datetimeFigureOut">
              <a:rPr lang="en-US" smtClean="0"/>
              <a:t>5/10/12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A29-09F3-CE46-B881-02C2CF7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6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7B62-AFD8-A64C-BB03-F7D278972629}" type="datetimeFigureOut">
              <a:rPr lang="en-US" smtClean="0"/>
              <a:t>5/10/12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A29-09F3-CE46-B881-02C2CF7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1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7B62-AFD8-A64C-BB03-F7D278972629}" type="datetimeFigureOut">
              <a:rPr lang="en-US" smtClean="0"/>
              <a:t>5/10/12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EA29-09F3-CE46-B881-02C2CF7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67B62-AFD8-A64C-BB03-F7D278972629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AEA29-09F3-CE46-B881-02C2CF77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6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663228" y="332120"/>
            <a:ext cx="8148618" cy="937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5497" y="1446688"/>
            <a:ext cx="1407179" cy="458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352" y="1446688"/>
            <a:ext cx="1407179" cy="458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Week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2087" y="1446688"/>
            <a:ext cx="1407179" cy="458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Week 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65774" y="1446688"/>
            <a:ext cx="1407179" cy="458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Week 5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95896" y="1446688"/>
            <a:ext cx="1407179" cy="458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Week 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64135" y="1446688"/>
            <a:ext cx="1407179" cy="458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Week 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5497" y="2432545"/>
            <a:ext cx="2885817" cy="454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 and</a:t>
            </a:r>
            <a:r>
              <a:rPr lang="en-US" dirty="0" smtClean="0"/>
              <a:t> </a:t>
            </a:r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1215" y="2930378"/>
            <a:ext cx="1668349" cy="4103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- AWS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1786" y="4022169"/>
            <a:ext cx="2893239" cy="3131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</a:t>
            </a:r>
            <a:r>
              <a:rPr lang="en-US" dirty="0" smtClean="0"/>
              <a:t>Extensibility </a:t>
            </a:r>
            <a:r>
              <a:rPr lang="en-US" dirty="0" smtClean="0"/>
              <a:t>Exp.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81786" y="5191261"/>
            <a:ext cx="2889528" cy="6879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 Design and Impl. </a:t>
            </a:r>
            <a:r>
              <a:rPr lang="en-US" dirty="0" smtClean="0"/>
              <a:t>Service API Stub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89208" y="4402687"/>
            <a:ext cx="2885817" cy="345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Performance Exp.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81215" y="4819544"/>
            <a:ext cx="2885817" cy="3131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Scalability Exp.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17258" y="5191261"/>
            <a:ext cx="2885817" cy="6934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r>
              <a:rPr lang="en-US" dirty="0"/>
              <a:t> Design &amp; Impl.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225583" y="4392311"/>
            <a:ext cx="2904282" cy="3555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Availability Exp.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85497" y="1987201"/>
            <a:ext cx="2889528" cy="343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Iteration 12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235352" y="1986647"/>
            <a:ext cx="2889528" cy="343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Iteration 13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177323" y="1987131"/>
            <a:ext cx="2889528" cy="343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Iteration 14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25583" y="3424651"/>
            <a:ext cx="2893239" cy="9009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Detail Design and Impl. Protocol Gateway API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167554" y="4392311"/>
            <a:ext cx="2885817" cy="740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/>
              <a:t>Detail Design and Impl. </a:t>
            </a:r>
            <a:r>
              <a:rPr lang="en-US" dirty="0"/>
              <a:t>Core </a:t>
            </a:r>
            <a:r>
              <a:rPr lang="en-US" dirty="0" smtClean="0"/>
              <a:t>API</a:t>
            </a:r>
          </a:p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81215" y="3438769"/>
            <a:ext cx="2885817" cy="4881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Security Design and Exp.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173612" y="5239597"/>
            <a:ext cx="2893239" cy="4504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Verification Plan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177323" y="3429000"/>
            <a:ext cx="2855733" cy="8770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Gateways (XMPP/HTTP/AMQP)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235351" y="2645969"/>
            <a:ext cx="2894513" cy="6947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 – Evaluate Results of Exp.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50305" y="681914"/>
            <a:ext cx="1411460" cy="454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222183" y="681914"/>
            <a:ext cx="2058896" cy="4704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High-Level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334444" y="676046"/>
            <a:ext cx="2606362" cy="470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 Design and Impl.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994171" y="680357"/>
            <a:ext cx="1673642" cy="4504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1460" y="293044"/>
            <a:ext cx="92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1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5497" y="1446688"/>
            <a:ext cx="1407179" cy="458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35352" y="1446688"/>
            <a:ext cx="1407179" cy="458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2087" y="1446688"/>
            <a:ext cx="1407179" cy="458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12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65774" y="1446688"/>
            <a:ext cx="1407179" cy="458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11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95896" y="1446688"/>
            <a:ext cx="1407179" cy="458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10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764135" y="1446688"/>
            <a:ext cx="1407179" cy="458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8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5497" y="1987201"/>
            <a:ext cx="2889528" cy="343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Iteration 15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35352" y="1986647"/>
            <a:ext cx="2889528" cy="343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Iteration 16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77323" y="1987131"/>
            <a:ext cx="2889528" cy="343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Iteration 17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177323" y="2417116"/>
            <a:ext cx="2889528" cy="27648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Functionality - ADR </a:t>
            </a:r>
            <a:r>
              <a:rPr lang="en-US" dirty="0"/>
              <a:t>Events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14664" y="2451739"/>
            <a:ext cx="2855733" cy="908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OADR Service Provider Detail Design and Impl.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216674" y="3438762"/>
            <a:ext cx="2855733" cy="8206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Dispatch Service Design and Impl.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214664" y="4390939"/>
            <a:ext cx="2855733" cy="7769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 </a:t>
            </a:r>
            <a:r>
              <a:rPr lang="en-US" dirty="0"/>
              <a:t>Service</a:t>
            </a:r>
            <a:r>
              <a:rPr lang="en-US" dirty="0"/>
              <a:t> Design and Impl.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95266" y="2439128"/>
            <a:ext cx="2855733" cy="1883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Verification of scalability, performance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availability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5497" y="4409632"/>
            <a:ext cx="2855733" cy="7815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and Implementation Refactoring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63228" y="332120"/>
            <a:ext cx="8148618" cy="937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50305" y="681914"/>
            <a:ext cx="1411460" cy="454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222183" y="681914"/>
            <a:ext cx="2058896" cy="4704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High-Level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334444" y="676046"/>
            <a:ext cx="2606362" cy="470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 Design and Impl.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994171" y="680357"/>
            <a:ext cx="1673642" cy="4504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1460" y="293044"/>
            <a:ext cx="92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7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179</Words>
  <Application>Microsoft Macintosh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tharanga gamaethige</dc:creator>
  <cp:lastModifiedBy>tharanga gamaethige</cp:lastModifiedBy>
  <cp:revision>15</cp:revision>
  <dcterms:created xsi:type="dcterms:W3CDTF">2012-04-28T12:39:30Z</dcterms:created>
  <dcterms:modified xsi:type="dcterms:W3CDTF">2012-05-10T15:38:14Z</dcterms:modified>
</cp:coreProperties>
</file>