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1"/>
  </p:notesMasterIdLst>
  <p:sldIdLst>
    <p:sldId id="256" r:id="rId2"/>
    <p:sldId id="257" r:id="rId3"/>
    <p:sldId id="258" r:id="rId4"/>
    <p:sldId id="259" r:id="rId5"/>
    <p:sldId id="261" r:id="rId6"/>
    <p:sldId id="262" r:id="rId7"/>
    <p:sldId id="264" r:id="rId8"/>
    <p:sldId id="263" r:id="rId9"/>
    <p:sldId id="260" r:id="rId10"/>
  </p:sldIdLst>
  <p:sldSz cx="34747200" cy="51206400"/>
  <p:notesSz cx="32461200" cy="43434000"/>
  <p:defaultTextStyle>
    <a:defPPr>
      <a:defRPr lang="en-US"/>
    </a:defPPr>
    <a:lvl1pPr algn="l" rtl="0" fontAlgn="base">
      <a:spcBef>
        <a:spcPct val="0"/>
      </a:spcBef>
      <a:spcAft>
        <a:spcPct val="0"/>
      </a:spcAft>
      <a:defRPr sz="8900" kern="1200">
        <a:solidFill>
          <a:schemeClr val="tx1"/>
        </a:solidFill>
        <a:latin typeface="Arial" charset="0"/>
        <a:ea typeface="ＭＳ Ｐゴシック" pitchFamily="24" charset="-128"/>
        <a:cs typeface="+mn-cs"/>
      </a:defRPr>
    </a:lvl1pPr>
    <a:lvl2pPr marL="472168" algn="l" rtl="0" fontAlgn="base">
      <a:spcBef>
        <a:spcPct val="0"/>
      </a:spcBef>
      <a:spcAft>
        <a:spcPct val="0"/>
      </a:spcAft>
      <a:defRPr sz="8900" kern="1200">
        <a:solidFill>
          <a:schemeClr val="tx1"/>
        </a:solidFill>
        <a:latin typeface="Arial" charset="0"/>
        <a:ea typeface="ＭＳ Ｐゴシック" pitchFamily="24" charset="-128"/>
        <a:cs typeface="+mn-cs"/>
      </a:defRPr>
    </a:lvl2pPr>
    <a:lvl3pPr marL="944335" algn="l" rtl="0" fontAlgn="base">
      <a:spcBef>
        <a:spcPct val="0"/>
      </a:spcBef>
      <a:spcAft>
        <a:spcPct val="0"/>
      </a:spcAft>
      <a:defRPr sz="8900" kern="1200">
        <a:solidFill>
          <a:schemeClr val="tx1"/>
        </a:solidFill>
        <a:latin typeface="Arial" charset="0"/>
        <a:ea typeface="ＭＳ Ｐゴシック" pitchFamily="24" charset="-128"/>
        <a:cs typeface="+mn-cs"/>
      </a:defRPr>
    </a:lvl3pPr>
    <a:lvl4pPr marL="1416497" algn="l" rtl="0" fontAlgn="base">
      <a:spcBef>
        <a:spcPct val="0"/>
      </a:spcBef>
      <a:spcAft>
        <a:spcPct val="0"/>
      </a:spcAft>
      <a:defRPr sz="8900" kern="1200">
        <a:solidFill>
          <a:schemeClr val="tx1"/>
        </a:solidFill>
        <a:latin typeface="Arial" charset="0"/>
        <a:ea typeface="ＭＳ Ｐゴシック" pitchFamily="24" charset="-128"/>
        <a:cs typeface="+mn-cs"/>
      </a:defRPr>
    </a:lvl4pPr>
    <a:lvl5pPr marL="1888665" algn="l" rtl="0" fontAlgn="base">
      <a:spcBef>
        <a:spcPct val="0"/>
      </a:spcBef>
      <a:spcAft>
        <a:spcPct val="0"/>
      </a:spcAft>
      <a:defRPr sz="8900" kern="1200">
        <a:solidFill>
          <a:schemeClr val="tx1"/>
        </a:solidFill>
        <a:latin typeface="Arial" charset="0"/>
        <a:ea typeface="ＭＳ Ｐゴシック" pitchFamily="24" charset="-128"/>
        <a:cs typeface="+mn-cs"/>
      </a:defRPr>
    </a:lvl5pPr>
    <a:lvl6pPr marL="2360832" algn="l" defTabSz="944335" rtl="0" eaLnBrk="1" latinLnBrk="0" hangingPunct="1">
      <a:defRPr sz="8900" kern="1200">
        <a:solidFill>
          <a:schemeClr val="tx1"/>
        </a:solidFill>
        <a:latin typeface="Arial" charset="0"/>
        <a:ea typeface="ＭＳ Ｐゴシック" pitchFamily="24" charset="-128"/>
        <a:cs typeface="+mn-cs"/>
      </a:defRPr>
    </a:lvl6pPr>
    <a:lvl7pPr marL="2833000" algn="l" defTabSz="944335" rtl="0" eaLnBrk="1" latinLnBrk="0" hangingPunct="1">
      <a:defRPr sz="8900" kern="1200">
        <a:solidFill>
          <a:schemeClr val="tx1"/>
        </a:solidFill>
        <a:latin typeface="Arial" charset="0"/>
        <a:ea typeface="ＭＳ Ｐゴシック" pitchFamily="24" charset="-128"/>
        <a:cs typeface="+mn-cs"/>
      </a:defRPr>
    </a:lvl7pPr>
    <a:lvl8pPr marL="3305162" algn="l" defTabSz="944335" rtl="0" eaLnBrk="1" latinLnBrk="0" hangingPunct="1">
      <a:defRPr sz="8900" kern="1200">
        <a:solidFill>
          <a:schemeClr val="tx1"/>
        </a:solidFill>
        <a:latin typeface="Arial" charset="0"/>
        <a:ea typeface="ＭＳ Ｐゴシック" pitchFamily="24" charset="-128"/>
        <a:cs typeface="+mn-cs"/>
      </a:defRPr>
    </a:lvl8pPr>
    <a:lvl9pPr marL="3777330" algn="l" defTabSz="944335" rtl="0" eaLnBrk="1" latinLnBrk="0" hangingPunct="1">
      <a:defRPr sz="8900" kern="1200">
        <a:solidFill>
          <a:schemeClr val="tx1"/>
        </a:solidFill>
        <a:latin typeface="Arial" charset="0"/>
        <a:ea typeface="ＭＳ Ｐゴシック" pitchFamily="2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A50021"/>
    <a:srgbClr val="3B64B5"/>
    <a:srgbClr val="0099FF"/>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93073" autoAdjust="0"/>
  </p:normalViewPr>
  <p:slideViewPr>
    <p:cSldViewPr snapToGrid="0">
      <p:cViewPr>
        <p:scale>
          <a:sx n="20" d="100"/>
          <a:sy n="20" d="100"/>
        </p:scale>
        <p:origin x="-1224" y="-72"/>
      </p:cViewPr>
      <p:guideLst>
        <p:guide orient="horz" pos="16128"/>
        <p:guide pos="1094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4066838" cy="2171700"/>
          </a:xfrm>
          <a:prstGeom prst="rect">
            <a:avLst/>
          </a:prstGeom>
          <a:noFill/>
          <a:ln w="9525">
            <a:noFill/>
            <a:miter lim="800000"/>
            <a:headEnd/>
            <a:tailEnd/>
          </a:ln>
          <a:effectLst/>
        </p:spPr>
        <p:txBody>
          <a:bodyPr vert="horz" wrap="square" lIns="433682" tIns="216841" rIns="433682" bIns="216841" numCol="1" anchor="t" anchorCtr="0" compatLnSpc="1">
            <a:prstTxWarp prst="textNoShape">
              <a:avLst/>
            </a:prstTxWarp>
          </a:bodyPr>
          <a:lstStyle>
            <a:lvl1pPr>
              <a:defRPr sz="5700">
                <a:latin typeface="Arial" charset="0"/>
                <a:ea typeface="+mn-ea"/>
              </a:defRPr>
            </a:lvl1pPr>
          </a:lstStyle>
          <a:p>
            <a:pPr>
              <a:defRPr/>
            </a:pPr>
            <a:endParaRPr lang="en-US"/>
          </a:p>
        </p:txBody>
      </p:sp>
      <p:sp>
        <p:nvSpPr>
          <p:cNvPr id="3075" name="Rectangle 3"/>
          <p:cNvSpPr>
            <a:spLocks noGrp="1" noChangeArrowheads="1"/>
          </p:cNvSpPr>
          <p:nvPr>
            <p:ph type="dt" idx="1"/>
          </p:nvPr>
        </p:nvSpPr>
        <p:spPr bwMode="auto">
          <a:xfrm>
            <a:off x="18386425" y="0"/>
            <a:ext cx="14066838" cy="2171700"/>
          </a:xfrm>
          <a:prstGeom prst="rect">
            <a:avLst/>
          </a:prstGeom>
          <a:noFill/>
          <a:ln w="9525">
            <a:noFill/>
            <a:miter lim="800000"/>
            <a:headEnd/>
            <a:tailEnd/>
          </a:ln>
          <a:effectLst/>
        </p:spPr>
        <p:txBody>
          <a:bodyPr vert="horz" wrap="square" lIns="433682" tIns="216841" rIns="433682" bIns="216841" numCol="1" anchor="t" anchorCtr="0" compatLnSpc="1">
            <a:prstTxWarp prst="textNoShape">
              <a:avLst/>
            </a:prstTxWarp>
          </a:bodyPr>
          <a:lstStyle>
            <a:lvl1pPr algn="r">
              <a:defRPr sz="5700">
                <a:latin typeface="Arial" charset="0"/>
                <a:ea typeface="+mn-ea"/>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0704513" y="3257550"/>
            <a:ext cx="11052175" cy="16287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3246438" y="20631150"/>
            <a:ext cx="25968325" cy="19545300"/>
          </a:xfrm>
          <a:prstGeom prst="rect">
            <a:avLst/>
          </a:prstGeom>
          <a:noFill/>
          <a:ln w="9525">
            <a:noFill/>
            <a:miter lim="800000"/>
            <a:headEnd/>
            <a:tailEnd/>
          </a:ln>
          <a:effectLst/>
        </p:spPr>
        <p:txBody>
          <a:bodyPr vert="horz" wrap="square" lIns="433682" tIns="216841" rIns="433682" bIns="21684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41254363"/>
            <a:ext cx="14066838" cy="2171700"/>
          </a:xfrm>
          <a:prstGeom prst="rect">
            <a:avLst/>
          </a:prstGeom>
          <a:noFill/>
          <a:ln w="9525">
            <a:noFill/>
            <a:miter lim="800000"/>
            <a:headEnd/>
            <a:tailEnd/>
          </a:ln>
          <a:effectLst/>
        </p:spPr>
        <p:txBody>
          <a:bodyPr vert="horz" wrap="square" lIns="433682" tIns="216841" rIns="433682" bIns="216841" numCol="1" anchor="b" anchorCtr="0" compatLnSpc="1">
            <a:prstTxWarp prst="textNoShape">
              <a:avLst/>
            </a:prstTxWarp>
          </a:bodyPr>
          <a:lstStyle>
            <a:lvl1pPr>
              <a:defRPr sz="5700">
                <a:latin typeface="Arial" charset="0"/>
                <a:ea typeface="+mn-ea"/>
              </a:defRPr>
            </a:lvl1pPr>
          </a:lstStyle>
          <a:p>
            <a:pPr>
              <a:defRPr/>
            </a:pPr>
            <a:endParaRPr lang="en-US"/>
          </a:p>
        </p:txBody>
      </p:sp>
      <p:sp>
        <p:nvSpPr>
          <p:cNvPr id="3079" name="Rectangle 7"/>
          <p:cNvSpPr>
            <a:spLocks noGrp="1" noChangeArrowheads="1"/>
          </p:cNvSpPr>
          <p:nvPr>
            <p:ph type="sldNum" sz="quarter" idx="5"/>
          </p:nvPr>
        </p:nvSpPr>
        <p:spPr bwMode="auto">
          <a:xfrm>
            <a:off x="18386425" y="41254363"/>
            <a:ext cx="14066838" cy="2171700"/>
          </a:xfrm>
          <a:prstGeom prst="rect">
            <a:avLst/>
          </a:prstGeom>
          <a:noFill/>
          <a:ln w="9525">
            <a:noFill/>
            <a:miter lim="800000"/>
            <a:headEnd/>
            <a:tailEnd/>
          </a:ln>
          <a:effectLst/>
        </p:spPr>
        <p:txBody>
          <a:bodyPr vert="horz" wrap="square" lIns="433682" tIns="216841" rIns="433682" bIns="216841" numCol="1" anchor="b" anchorCtr="0" compatLnSpc="1">
            <a:prstTxWarp prst="textNoShape">
              <a:avLst/>
            </a:prstTxWarp>
          </a:bodyPr>
          <a:lstStyle>
            <a:lvl1pPr algn="r">
              <a:defRPr sz="5700"/>
            </a:lvl1pPr>
          </a:lstStyle>
          <a:p>
            <a:pPr>
              <a:defRPr/>
            </a:pPr>
            <a:fld id="{387D89E4-F2AB-4F9C-85E8-04CB33FA8519}" type="slidenum">
              <a:rPr lang="en-US"/>
              <a:pPr>
                <a:defRPr/>
              </a:pPr>
              <a:t>‹#›</a:t>
            </a:fld>
            <a:endParaRPr lang="en-US"/>
          </a:p>
        </p:txBody>
      </p:sp>
    </p:spTree>
    <p:extLst>
      <p:ext uri="{BB962C8B-B14F-4D97-AF65-F5344CB8AC3E}">
        <p14:creationId xmlns:p14="http://schemas.microsoft.com/office/powerpoint/2010/main" val="42923934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ＭＳ Ｐゴシック" pitchFamily="24" charset="-128"/>
        <a:cs typeface="+mn-cs"/>
      </a:defRPr>
    </a:lvl1pPr>
    <a:lvl2pPr marL="472168" algn="l" rtl="0" eaLnBrk="0" fontAlgn="base" hangingPunct="0">
      <a:spcBef>
        <a:spcPct val="30000"/>
      </a:spcBef>
      <a:spcAft>
        <a:spcPct val="0"/>
      </a:spcAft>
      <a:defRPr sz="1000" kern="1200">
        <a:solidFill>
          <a:schemeClr val="tx1"/>
        </a:solidFill>
        <a:latin typeface="Arial" charset="0"/>
        <a:ea typeface="ＭＳ Ｐゴシック" pitchFamily="24" charset="-128"/>
        <a:cs typeface="+mn-cs"/>
      </a:defRPr>
    </a:lvl2pPr>
    <a:lvl3pPr marL="944335" algn="l" rtl="0" eaLnBrk="0" fontAlgn="base" hangingPunct="0">
      <a:spcBef>
        <a:spcPct val="30000"/>
      </a:spcBef>
      <a:spcAft>
        <a:spcPct val="0"/>
      </a:spcAft>
      <a:defRPr sz="1000" kern="1200">
        <a:solidFill>
          <a:schemeClr val="tx1"/>
        </a:solidFill>
        <a:latin typeface="Arial" charset="0"/>
        <a:ea typeface="ＭＳ Ｐゴシック" pitchFamily="24" charset="-128"/>
        <a:cs typeface="+mn-cs"/>
      </a:defRPr>
    </a:lvl3pPr>
    <a:lvl4pPr marL="1416497" algn="l" rtl="0" eaLnBrk="0" fontAlgn="base" hangingPunct="0">
      <a:spcBef>
        <a:spcPct val="30000"/>
      </a:spcBef>
      <a:spcAft>
        <a:spcPct val="0"/>
      </a:spcAft>
      <a:defRPr sz="1000" kern="1200">
        <a:solidFill>
          <a:schemeClr val="tx1"/>
        </a:solidFill>
        <a:latin typeface="Arial" charset="0"/>
        <a:ea typeface="ＭＳ Ｐゴシック" pitchFamily="24" charset="-128"/>
        <a:cs typeface="+mn-cs"/>
      </a:defRPr>
    </a:lvl4pPr>
    <a:lvl5pPr marL="1888665" algn="l" rtl="0" eaLnBrk="0" fontAlgn="base" hangingPunct="0">
      <a:spcBef>
        <a:spcPct val="30000"/>
      </a:spcBef>
      <a:spcAft>
        <a:spcPct val="0"/>
      </a:spcAft>
      <a:defRPr sz="1000" kern="1200">
        <a:solidFill>
          <a:schemeClr val="tx1"/>
        </a:solidFill>
        <a:latin typeface="Arial" charset="0"/>
        <a:ea typeface="ＭＳ Ｐゴシック" pitchFamily="24" charset="-128"/>
        <a:cs typeface="+mn-cs"/>
      </a:defRPr>
    </a:lvl5pPr>
    <a:lvl6pPr marL="2360832" algn="l" defTabSz="944335" rtl="0" eaLnBrk="1" latinLnBrk="0" hangingPunct="1">
      <a:defRPr sz="1000" kern="1200">
        <a:solidFill>
          <a:schemeClr val="tx1"/>
        </a:solidFill>
        <a:latin typeface="+mn-lt"/>
        <a:ea typeface="+mn-ea"/>
        <a:cs typeface="+mn-cs"/>
      </a:defRPr>
    </a:lvl6pPr>
    <a:lvl7pPr marL="2833000" algn="l" defTabSz="944335" rtl="0" eaLnBrk="1" latinLnBrk="0" hangingPunct="1">
      <a:defRPr sz="1000" kern="1200">
        <a:solidFill>
          <a:schemeClr val="tx1"/>
        </a:solidFill>
        <a:latin typeface="+mn-lt"/>
        <a:ea typeface="+mn-ea"/>
        <a:cs typeface="+mn-cs"/>
      </a:defRPr>
    </a:lvl7pPr>
    <a:lvl8pPr marL="3305162" algn="l" defTabSz="944335" rtl="0" eaLnBrk="1" latinLnBrk="0" hangingPunct="1">
      <a:defRPr sz="1000" kern="1200">
        <a:solidFill>
          <a:schemeClr val="tx1"/>
        </a:solidFill>
        <a:latin typeface="+mn-lt"/>
        <a:ea typeface="+mn-ea"/>
        <a:cs typeface="+mn-cs"/>
      </a:defRPr>
    </a:lvl8pPr>
    <a:lvl9pPr marL="3777330" algn="l" defTabSz="944335"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600">
                <a:solidFill>
                  <a:schemeClr val="tx1"/>
                </a:solidFill>
                <a:latin typeface="Arial" charset="0"/>
                <a:ea typeface="ＭＳ Ｐゴシック" pitchFamily="24" charset="-128"/>
              </a:defRPr>
            </a:lvl1pPr>
            <a:lvl2pPr marL="742950" indent="-285750" eaLnBrk="0" hangingPunct="0">
              <a:defRPr sz="8600">
                <a:solidFill>
                  <a:schemeClr val="tx1"/>
                </a:solidFill>
                <a:latin typeface="Arial" charset="0"/>
                <a:ea typeface="ＭＳ Ｐゴシック" pitchFamily="24" charset="-128"/>
              </a:defRPr>
            </a:lvl2pPr>
            <a:lvl3pPr marL="1143000" indent="-228600" eaLnBrk="0" hangingPunct="0">
              <a:defRPr sz="8600">
                <a:solidFill>
                  <a:schemeClr val="tx1"/>
                </a:solidFill>
                <a:latin typeface="Arial" charset="0"/>
                <a:ea typeface="ＭＳ Ｐゴシック" pitchFamily="24" charset="-128"/>
              </a:defRPr>
            </a:lvl3pPr>
            <a:lvl4pPr marL="1600200" indent="-228600" eaLnBrk="0" hangingPunct="0">
              <a:defRPr sz="8600">
                <a:solidFill>
                  <a:schemeClr val="tx1"/>
                </a:solidFill>
                <a:latin typeface="Arial" charset="0"/>
                <a:ea typeface="ＭＳ Ｐゴシック" pitchFamily="24" charset="-128"/>
              </a:defRPr>
            </a:lvl4pPr>
            <a:lvl5pPr marL="2057400" indent="-228600" eaLnBrk="0" hangingPunct="0">
              <a:defRPr sz="8600">
                <a:solidFill>
                  <a:schemeClr val="tx1"/>
                </a:solidFill>
                <a:latin typeface="Arial" charset="0"/>
                <a:ea typeface="ＭＳ Ｐゴシック" pitchFamily="24" charset="-128"/>
              </a:defRPr>
            </a:lvl5pPr>
            <a:lvl6pPr marL="2514600" indent="-228600" eaLnBrk="0" fontAlgn="base" hangingPunct="0">
              <a:spcBef>
                <a:spcPct val="0"/>
              </a:spcBef>
              <a:spcAft>
                <a:spcPct val="0"/>
              </a:spcAft>
              <a:defRPr sz="8600">
                <a:solidFill>
                  <a:schemeClr val="tx1"/>
                </a:solidFill>
                <a:latin typeface="Arial" charset="0"/>
                <a:ea typeface="ＭＳ Ｐゴシック" pitchFamily="24" charset="-128"/>
              </a:defRPr>
            </a:lvl6pPr>
            <a:lvl7pPr marL="2971800" indent="-228600" eaLnBrk="0" fontAlgn="base" hangingPunct="0">
              <a:spcBef>
                <a:spcPct val="0"/>
              </a:spcBef>
              <a:spcAft>
                <a:spcPct val="0"/>
              </a:spcAft>
              <a:defRPr sz="8600">
                <a:solidFill>
                  <a:schemeClr val="tx1"/>
                </a:solidFill>
                <a:latin typeface="Arial" charset="0"/>
                <a:ea typeface="ＭＳ Ｐゴシック" pitchFamily="24" charset="-128"/>
              </a:defRPr>
            </a:lvl7pPr>
            <a:lvl8pPr marL="3429000" indent="-228600" eaLnBrk="0" fontAlgn="base" hangingPunct="0">
              <a:spcBef>
                <a:spcPct val="0"/>
              </a:spcBef>
              <a:spcAft>
                <a:spcPct val="0"/>
              </a:spcAft>
              <a:defRPr sz="8600">
                <a:solidFill>
                  <a:schemeClr val="tx1"/>
                </a:solidFill>
                <a:latin typeface="Arial" charset="0"/>
                <a:ea typeface="ＭＳ Ｐゴシック" pitchFamily="24" charset="-128"/>
              </a:defRPr>
            </a:lvl8pPr>
            <a:lvl9pPr marL="3886200" indent="-228600" eaLnBrk="0" fontAlgn="base" hangingPunct="0">
              <a:spcBef>
                <a:spcPct val="0"/>
              </a:spcBef>
              <a:spcAft>
                <a:spcPct val="0"/>
              </a:spcAft>
              <a:defRPr sz="8600">
                <a:solidFill>
                  <a:schemeClr val="tx1"/>
                </a:solidFill>
                <a:latin typeface="Arial" charset="0"/>
                <a:ea typeface="ＭＳ Ｐゴシック" pitchFamily="24" charset="-128"/>
              </a:defRPr>
            </a:lvl9pPr>
          </a:lstStyle>
          <a:p>
            <a:pPr eaLnBrk="1" hangingPunct="1"/>
            <a:fld id="{F7875224-B615-411C-A9C5-A79A9F279E48}" type="slidenum">
              <a:rPr lang="en-US" sz="5700" smtClean="0"/>
              <a:pPr eaLnBrk="1" hangingPunct="1"/>
              <a:t>1</a:t>
            </a:fld>
            <a:endParaRPr lang="en-US" sz="5700" smtClean="0"/>
          </a:p>
        </p:txBody>
      </p:sp>
      <p:sp>
        <p:nvSpPr>
          <p:cNvPr id="4099" name="Rectangle 2"/>
          <p:cNvSpPr>
            <a:spLocks noGrp="1" noRot="1" noChangeAspect="1" noChangeArrowheads="1" noTextEdit="1"/>
          </p:cNvSpPr>
          <p:nvPr>
            <p:ph type="sldImg"/>
          </p:nvPr>
        </p:nvSpPr>
        <p:spPr>
          <a:xfrm>
            <a:off x="10704513" y="3257550"/>
            <a:ext cx="11052175" cy="16287750"/>
          </a:xfrm>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06040" y="15907177"/>
            <a:ext cx="29535120" cy="10976187"/>
          </a:xfrm>
        </p:spPr>
        <p:txBody>
          <a:bodyPr/>
          <a:lstStyle/>
          <a:p>
            <a:r>
              <a:rPr lang="en-US" smtClean="0"/>
              <a:t>Click to edit Master title style</a:t>
            </a:r>
            <a:endParaRPr lang="en-US"/>
          </a:p>
        </p:txBody>
      </p:sp>
      <p:sp>
        <p:nvSpPr>
          <p:cNvPr id="3" name="Subtitle 2"/>
          <p:cNvSpPr>
            <a:spLocks noGrp="1"/>
          </p:cNvSpPr>
          <p:nvPr>
            <p:ph type="subTitle" idx="1"/>
          </p:nvPr>
        </p:nvSpPr>
        <p:spPr>
          <a:xfrm>
            <a:off x="5212080" y="29016960"/>
            <a:ext cx="24323040" cy="13086080"/>
          </a:xfrm>
        </p:spPr>
        <p:txBody>
          <a:bodyPr/>
          <a:lstStyle>
            <a:lvl1pPr marL="0" indent="0" algn="ctr">
              <a:buNone/>
              <a:defRPr>
                <a:solidFill>
                  <a:schemeClr val="tx1">
                    <a:tint val="75000"/>
                  </a:schemeClr>
                </a:solidFill>
              </a:defRPr>
            </a:lvl1pPr>
            <a:lvl2pPr marL="2266400" indent="0" algn="ctr">
              <a:buNone/>
              <a:defRPr>
                <a:solidFill>
                  <a:schemeClr val="tx1">
                    <a:tint val="75000"/>
                  </a:schemeClr>
                </a:solidFill>
              </a:defRPr>
            </a:lvl2pPr>
            <a:lvl3pPr marL="4532798" indent="0" algn="ctr">
              <a:buNone/>
              <a:defRPr>
                <a:solidFill>
                  <a:schemeClr val="tx1">
                    <a:tint val="75000"/>
                  </a:schemeClr>
                </a:solidFill>
              </a:defRPr>
            </a:lvl3pPr>
            <a:lvl4pPr marL="6799197" indent="0" algn="ctr">
              <a:buNone/>
              <a:defRPr>
                <a:solidFill>
                  <a:schemeClr val="tx1">
                    <a:tint val="75000"/>
                  </a:schemeClr>
                </a:solidFill>
              </a:defRPr>
            </a:lvl4pPr>
            <a:lvl5pPr marL="9065592" indent="0" algn="ctr">
              <a:buNone/>
              <a:defRPr>
                <a:solidFill>
                  <a:schemeClr val="tx1">
                    <a:tint val="75000"/>
                  </a:schemeClr>
                </a:solidFill>
              </a:defRPr>
            </a:lvl5pPr>
            <a:lvl6pPr marL="11331990" indent="0" algn="ctr">
              <a:buNone/>
              <a:defRPr>
                <a:solidFill>
                  <a:schemeClr val="tx1">
                    <a:tint val="75000"/>
                  </a:schemeClr>
                </a:solidFill>
              </a:defRPr>
            </a:lvl6pPr>
            <a:lvl7pPr marL="13598390" indent="0" algn="ctr">
              <a:buNone/>
              <a:defRPr>
                <a:solidFill>
                  <a:schemeClr val="tx1">
                    <a:tint val="75000"/>
                  </a:schemeClr>
                </a:solidFill>
              </a:defRPr>
            </a:lvl7pPr>
            <a:lvl8pPr marL="15864788" indent="0" algn="ctr">
              <a:buNone/>
              <a:defRPr>
                <a:solidFill>
                  <a:schemeClr val="tx1">
                    <a:tint val="75000"/>
                  </a:schemeClr>
                </a:solidFill>
              </a:defRPr>
            </a:lvl8pPr>
            <a:lvl9pPr marL="1813118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ACAE592-EFC4-4E6B-93FB-7A8D81BB9331}" type="slidenum">
              <a:rPr lang="en-US" smtClean="0"/>
              <a:pPr>
                <a:defRPr/>
              </a:pPr>
              <a:t>‹#›</a:t>
            </a:fld>
            <a:endParaRPr lang="en-US"/>
          </a:p>
        </p:txBody>
      </p:sp>
    </p:spTree>
    <p:extLst>
      <p:ext uri="{BB962C8B-B14F-4D97-AF65-F5344CB8AC3E}">
        <p14:creationId xmlns:p14="http://schemas.microsoft.com/office/powerpoint/2010/main" val="191890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D63AF72-B127-4614-B5EF-49DD0690B02F}" type="slidenum">
              <a:rPr lang="en-US" smtClean="0"/>
              <a:pPr>
                <a:defRPr/>
              </a:pPr>
              <a:t>‹#›</a:t>
            </a:fld>
            <a:endParaRPr lang="en-US"/>
          </a:p>
        </p:txBody>
      </p:sp>
    </p:spTree>
    <p:extLst>
      <p:ext uri="{BB962C8B-B14F-4D97-AF65-F5344CB8AC3E}">
        <p14:creationId xmlns:p14="http://schemas.microsoft.com/office/powerpoint/2010/main" val="410678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191720" y="2050642"/>
            <a:ext cx="7818120" cy="436913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37360" y="2050642"/>
            <a:ext cx="22875240" cy="436913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648B6F6-D6B3-46C9-AA6A-12AA2906B514}" type="slidenum">
              <a:rPr lang="en-US" smtClean="0"/>
              <a:pPr>
                <a:defRPr/>
              </a:pPr>
              <a:t>‹#›</a:t>
            </a:fld>
            <a:endParaRPr lang="en-US"/>
          </a:p>
        </p:txBody>
      </p:sp>
    </p:spTree>
    <p:extLst>
      <p:ext uri="{BB962C8B-B14F-4D97-AF65-F5344CB8AC3E}">
        <p14:creationId xmlns:p14="http://schemas.microsoft.com/office/powerpoint/2010/main" val="1148028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C233BDA-4FF5-4BD5-9C7D-F9EE339EF18A}" type="slidenum">
              <a:rPr lang="en-US" smtClean="0"/>
              <a:pPr>
                <a:defRPr/>
              </a:pPr>
              <a:t>‹#›</a:t>
            </a:fld>
            <a:endParaRPr lang="en-US"/>
          </a:p>
        </p:txBody>
      </p:sp>
    </p:spTree>
    <p:extLst>
      <p:ext uri="{BB962C8B-B14F-4D97-AF65-F5344CB8AC3E}">
        <p14:creationId xmlns:p14="http://schemas.microsoft.com/office/powerpoint/2010/main" val="990605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44789" y="32904857"/>
            <a:ext cx="29535120" cy="10170160"/>
          </a:xfrm>
        </p:spPr>
        <p:txBody>
          <a:bodyPr anchor="t"/>
          <a:lstStyle>
            <a:lvl1pPr algn="l">
              <a:defRPr sz="19800" b="1" cap="all"/>
            </a:lvl1pPr>
          </a:lstStyle>
          <a:p>
            <a:r>
              <a:rPr lang="en-US" smtClean="0"/>
              <a:t>Click to edit Master title style</a:t>
            </a:r>
            <a:endParaRPr lang="en-US"/>
          </a:p>
        </p:txBody>
      </p:sp>
      <p:sp>
        <p:nvSpPr>
          <p:cNvPr id="3" name="Text Placeholder 2"/>
          <p:cNvSpPr>
            <a:spLocks noGrp="1"/>
          </p:cNvSpPr>
          <p:nvPr>
            <p:ph type="body" idx="1"/>
          </p:nvPr>
        </p:nvSpPr>
        <p:spPr>
          <a:xfrm>
            <a:off x="2744789" y="21703468"/>
            <a:ext cx="29535120" cy="11201397"/>
          </a:xfrm>
        </p:spPr>
        <p:txBody>
          <a:bodyPr anchor="b"/>
          <a:lstStyle>
            <a:lvl1pPr marL="0" indent="0">
              <a:buNone/>
              <a:defRPr sz="9900">
                <a:solidFill>
                  <a:schemeClr val="tx1">
                    <a:tint val="75000"/>
                  </a:schemeClr>
                </a:solidFill>
              </a:defRPr>
            </a:lvl1pPr>
            <a:lvl2pPr marL="2266400" indent="0">
              <a:buNone/>
              <a:defRPr sz="8900">
                <a:solidFill>
                  <a:schemeClr val="tx1">
                    <a:tint val="75000"/>
                  </a:schemeClr>
                </a:solidFill>
              </a:defRPr>
            </a:lvl2pPr>
            <a:lvl3pPr marL="4532798" indent="0">
              <a:buNone/>
              <a:defRPr sz="8000">
                <a:solidFill>
                  <a:schemeClr val="tx1">
                    <a:tint val="75000"/>
                  </a:schemeClr>
                </a:solidFill>
              </a:defRPr>
            </a:lvl3pPr>
            <a:lvl4pPr marL="6799197" indent="0">
              <a:buNone/>
              <a:defRPr sz="6900">
                <a:solidFill>
                  <a:schemeClr val="tx1">
                    <a:tint val="75000"/>
                  </a:schemeClr>
                </a:solidFill>
              </a:defRPr>
            </a:lvl4pPr>
            <a:lvl5pPr marL="9065592" indent="0">
              <a:buNone/>
              <a:defRPr sz="6900">
                <a:solidFill>
                  <a:schemeClr val="tx1">
                    <a:tint val="75000"/>
                  </a:schemeClr>
                </a:solidFill>
              </a:defRPr>
            </a:lvl5pPr>
            <a:lvl6pPr marL="11331990" indent="0">
              <a:buNone/>
              <a:defRPr sz="6900">
                <a:solidFill>
                  <a:schemeClr val="tx1">
                    <a:tint val="75000"/>
                  </a:schemeClr>
                </a:solidFill>
              </a:defRPr>
            </a:lvl6pPr>
            <a:lvl7pPr marL="13598390" indent="0">
              <a:buNone/>
              <a:defRPr sz="6900">
                <a:solidFill>
                  <a:schemeClr val="tx1">
                    <a:tint val="75000"/>
                  </a:schemeClr>
                </a:solidFill>
              </a:defRPr>
            </a:lvl7pPr>
            <a:lvl8pPr marL="15864788" indent="0">
              <a:buNone/>
              <a:defRPr sz="6900">
                <a:solidFill>
                  <a:schemeClr val="tx1">
                    <a:tint val="75000"/>
                  </a:schemeClr>
                </a:solidFill>
              </a:defRPr>
            </a:lvl8pPr>
            <a:lvl9pPr marL="18131188" indent="0">
              <a:buNone/>
              <a:defRPr sz="6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160B2D4-D3BC-405A-9C40-0118379EE0F6}" type="slidenum">
              <a:rPr lang="en-US" smtClean="0"/>
              <a:pPr>
                <a:defRPr/>
              </a:pPr>
              <a:t>‹#›</a:t>
            </a:fld>
            <a:endParaRPr lang="en-US"/>
          </a:p>
        </p:txBody>
      </p:sp>
    </p:spTree>
    <p:extLst>
      <p:ext uri="{BB962C8B-B14F-4D97-AF65-F5344CB8AC3E}">
        <p14:creationId xmlns:p14="http://schemas.microsoft.com/office/powerpoint/2010/main" val="2052858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737360" y="11948172"/>
            <a:ext cx="15346680" cy="33793857"/>
          </a:xfrm>
        </p:spPr>
        <p:txBody>
          <a:bodyPr/>
          <a:lstStyle>
            <a:lvl1pPr>
              <a:defRPr sz="13800"/>
            </a:lvl1pPr>
            <a:lvl2pPr>
              <a:defRPr sz="11900"/>
            </a:lvl2pPr>
            <a:lvl3pPr>
              <a:defRPr sz="9900"/>
            </a:lvl3pPr>
            <a:lvl4pPr>
              <a:defRPr sz="8900"/>
            </a:lvl4pPr>
            <a:lvl5pPr>
              <a:defRPr sz="8900"/>
            </a:lvl5pPr>
            <a:lvl6pPr>
              <a:defRPr sz="8900"/>
            </a:lvl6pPr>
            <a:lvl7pPr>
              <a:defRPr sz="8900"/>
            </a:lvl7pPr>
            <a:lvl8pPr>
              <a:defRPr sz="8900"/>
            </a:lvl8pPr>
            <a:lvl9pPr>
              <a:defRPr sz="8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7663160" y="11948172"/>
            <a:ext cx="15346680" cy="33793857"/>
          </a:xfrm>
        </p:spPr>
        <p:txBody>
          <a:bodyPr/>
          <a:lstStyle>
            <a:lvl1pPr>
              <a:defRPr sz="13800"/>
            </a:lvl1pPr>
            <a:lvl2pPr>
              <a:defRPr sz="11900"/>
            </a:lvl2pPr>
            <a:lvl3pPr>
              <a:defRPr sz="9900"/>
            </a:lvl3pPr>
            <a:lvl4pPr>
              <a:defRPr sz="8900"/>
            </a:lvl4pPr>
            <a:lvl5pPr>
              <a:defRPr sz="8900"/>
            </a:lvl5pPr>
            <a:lvl6pPr>
              <a:defRPr sz="8900"/>
            </a:lvl6pPr>
            <a:lvl7pPr>
              <a:defRPr sz="8900"/>
            </a:lvl7pPr>
            <a:lvl8pPr>
              <a:defRPr sz="8900"/>
            </a:lvl8pPr>
            <a:lvl9pPr>
              <a:defRPr sz="8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127013B-EE1A-4AE3-864E-F257D2D759B2}" type="slidenum">
              <a:rPr lang="en-US" smtClean="0"/>
              <a:pPr>
                <a:defRPr/>
              </a:pPr>
              <a:t>‹#›</a:t>
            </a:fld>
            <a:endParaRPr lang="en-US"/>
          </a:p>
        </p:txBody>
      </p:sp>
    </p:spTree>
    <p:extLst>
      <p:ext uri="{BB962C8B-B14F-4D97-AF65-F5344CB8AC3E}">
        <p14:creationId xmlns:p14="http://schemas.microsoft.com/office/powerpoint/2010/main" val="3573553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737362" y="11462178"/>
            <a:ext cx="15352715" cy="4776890"/>
          </a:xfrm>
        </p:spPr>
        <p:txBody>
          <a:bodyPr anchor="b"/>
          <a:lstStyle>
            <a:lvl1pPr marL="0" indent="0">
              <a:buNone/>
              <a:defRPr sz="11900" b="1"/>
            </a:lvl1pPr>
            <a:lvl2pPr marL="2266400" indent="0">
              <a:buNone/>
              <a:defRPr sz="9900" b="1"/>
            </a:lvl2pPr>
            <a:lvl3pPr marL="4532798" indent="0">
              <a:buNone/>
              <a:defRPr sz="8900" b="1"/>
            </a:lvl3pPr>
            <a:lvl4pPr marL="6799197" indent="0">
              <a:buNone/>
              <a:defRPr sz="8000" b="1"/>
            </a:lvl4pPr>
            <a:lvl5pPr marL="9065592" indent="0">
              <a:buNone/>
              <a:defRPr sz="8000" b="1"/>
            </a:lvl5pPr>
            <a:lvl6pPr marL="11331990" indent="0">
              <a:buNone/>
              <a:defRPr sz="8000" b="1"/>
            </a:lvl6pPr>
            <a:lvl7pPr marL="13598390" indent="0">
              <a:buNone/>
              <a:defRPr sz="8000" b="1"/>
            </a:lvl7pPr>
            <a:lvl8pPr marL="15864788" indent="0">
              <a:buNone/>
              <a:defRPr sz="8000" b="1"/>
            </a:lvl8pPr>
            <a:lvl9pPr marL="18131188" indent="0">
              <a:buNone/>
              <a:defRPr sz="8000" b="1"/>
            </a:lvl9pPr>
          </a:lstStyle>
          <a:p>
            <a:pPr lvl="0"/>
            <a:r>
              <a:rPr lang="en-US" smtClean="0"/>
              <a:t>Click to edit Master text styles</a:t>
            </a:r>
          </a:p>
        </p:txBody>
      </p:sp>
      <p:sp>
        <p:nvSpPr>
          <p:cNvPr id="4" name="Content Placeholder 3"/>
          <p:cNvSpPr>
            <a:spLocks noGrp="1"/>
          </p:cNvSpPr>
          <p:nvPr>
            <p:ph sz="half" idx="2"/>
          </p:nvPr>
        </p:nvSpPr>
        <p:spPr>
          <a:xfrm>
            <a:off x="1737362" y="16239068"/>
            <a:ext cx="15352715" cy="29502950"/>
          </a:xfrm>
        </p:spPr>
        <p:txBody>
          <a:bodyPr/>
          <a:lstStyle>
            <a:lvl1pPr>
              <a:defRPr sz="11900"/>
            </a:lvl1pPr>
            <a:lvl2pPr>
              <a:defRPr sz="99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7651097" y="11462178"/>
            <a:ext cx="15358745" cy="4776890"/>
          </a:xfrm>
        </p:spPr>
        <p:txBody>
          <a:bodyPr anchor="b"/>
          <a:lstStyle>
            <a:lvl1pPr marL="0" indent="0">
              <a:buNone/>
              <a:defRPr sz="11900" b="1"/>
            </a:lvl1pPr>
            <a:lvl2pPr marL="2266400" indent="0">
              <a:buNone/>
              <a:defRPr sz="9900" b="1"/>
            </a:lvl2pPr>
            <a:lvl3pPr marL="4532798" indent="0">
              <a:buNone/>
              <a:defRPr sz="8900" b="1"/>
            </a:lvl3pPr>
            <a:lvl4pPr marL="6799197" indent="0">
              <a:buNone/>
              <a:defRPr sz="8000" b="1"/>
            </a:lvl4pPr>
            <a:lvl5pPr marL="9065592" indent="0">
              <a:buNone/>
              <a:defRPr sz="8000" b="1"/>
            </a:lvl5pPr>
            <a:lvl6pPr marL="11331990" indent="0">
              <a:buNone/>
              <a:defRPr sz="8000" b="1"/>
            </a:lvl6pPr>
            <a:lvl7pPr marL="13598390" indent="0">
              <a:buNone/>
              <a:defRPr sz="8000" b="1"/>
            </a:lvl7pPr>
            <a:lvl8pPr marL="15864788" indent="0">
              <a:buNone/>
              <a:defRPr sz="8000" b="1"/>
            </a:lvl8pPr>
            <a:lvl9pPr marL="18131188" indent="0">
              <a:buNone/>
              <a:defRPr sz="8000" b="1"/>
            </a:lvl9pPr>
          </a:lstStyle>
          <a:p>
            <a:pPr lvl="0"/>
            <a:r>
              <a:rPr lang="en-US" smtClean="0"/>
              <a:t>Click to edit Master text styles</a:t>
            </a:r>
          </a:p>
        </p:txBody>
      </p:sp>
      <p:sp>
        <p:nvSpPr>
          <p:cNvPr id="6" name="Content Placeholder 5"/>
          <p:cNvSpPr>
            <a:spLocks noGrp="1"/>
          </p:cNvSpPr>
          <p:nvPr>
            <p:ph sz="quarter" idx="4"/>
          </p:nvPr>
        </p:nvSpPr>
        <p:spPr>
          <a:xfrm>
            <a:off x="17651097" y="16239068"/>
            <a:ext cx="15358745" cy="29502950"/>
          </a:xfrm>
        </p:spPr>
        <p:txBody>
          <a:bodyPr/>
          <a:lstStyle>
            <a:lvl1pPr>
              <a:defRPr sz="11900"/>
            </a:lvl1pPr>
            <a:lvl2pPr>
              <a:defRPr sz="99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D966C9BB-0E12-45DC-80A5-7E2D6B0262E2}" type="slidenum">
              <a:rPr lang="en-US" smtClean="0"/>
              <a:pPr>
                <a:defRPr/>
              </a:pPr>
              <a:t>‹#›</a:t>
            </a:fld>
            <a:endParaRPr lang="en-US"/>
          </a:p>
        </p:txBody>
      </p:sp>
    </p:spTree>
    <p:extLst>
      <p:ext uri="{BB962C8B-B14F-4D97-AF65-F5344CB8AC3E}">
        <p14:creationId xmlns:p14="http://schemas.microsoft.com/office/powerpoint/2010/main" val="3387941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D6EAFC80-7F3A-493D-80BC-866B41F8CAD6}" type="slidenum">
              <a:rPr lang="en-US" smtClean="0"/>
              <a:pPr>
                <a:defRPr/>
              </a:pPr>
              <a:t>‹#›</a:t>
            </a:fld>
            <a:endParaRPr lang="en-US"/>
          </a:p>
        </p:txBody>
      </p:sp>
    </p:spTree>
    <p:extLst>
      <p:ext uri="{BB962C8B-B14F-4D97-AF65-F5344CB8AC3E}">
        <p14:creationId xmlns:p14="http://schemas.microsoft.com/office/powerpoint/2010/main" val="2565268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D4496EE6-03C1-486A-86EE-6FFBEA65C8AA}" type="slidenum">
              <a:rPr lang="en-US" smtClean="0"/>
              <a:pPr>
                <a:defRPr/>
              </a:pPr>
              <a:t>‹#›</a:t>
            </a:fld>
            <a:endParaRPr lang="en-US"/>
          </a:p>
        </p:txBody>
      </p:sp>
    </p:spTree>
    <p:extLst>
      <p:ext uri="{BB962C8B-B14F-4D97-AF65-F5344CB8AC3E}">
        <p14:creationId xmlns:p14="http://schemas.microsoft.com/office/powerpoint/2010/main" val="1450382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7368" y="2038773"/>
            <a:ext cx="11431590" cy="8676640"/>
          </a:xfrm>
        </p:spPr>
        <p:txBody>
          <a:bodyPr anchor="b"/>
          <a:lstStyle>
            <a:lvl1pPr algn="l">
              <a:defRPr sz="9900" b="1"/>
            </a:lvl1pPr>
          </a:lstStyle>
          <a:p>
            <a:r>
              <a:rPr lang="en-US" smtClean="0"/>
              <a:t>Click to edit Master title style</a:t>
            </a:r>
            <a:endParaRPr lang="en-US"/>
          </a:p>
        </p:txBody>
      </p:sp>
      <p:sp>
        <p:nvSpPr>
          <p:cNvPr id="3" name="Content Placeholder 2"/>
          <p:cNvSpPr>
            <a:spLocks noGrp="1"/>
          </p:cNvSpPr>
          <p:nvPr>
            <p:ph idx="1"/>
          </p:nvPr>
        </p:nvSpPr>
        <p:spPr>
          <a:xfrm>
            <a:off x="13585190" y="2038785"/>
            <a:ext cx="19424650" cy="43703243"/>
          </a:xfrm>
        </p:spPr>
        <p:txBody>
          <a:bodyPr/>
          <a:lstStyle>
            <a:lvl1pPr>
              <a:defRPr sz="15900"/>
            </a:lvl1pPr>
            <a:lvl2pPr>
              <a:defRPr sz="13800"/>
            </a:lvl2pPr>
            <a:lvl3pPr>
              <a:defRPr sz="11900"/>
            </a:lvl3pPr>
            <a:lvl4pPr>
              <a:defRPr sz="9900"/>
            </a:lvl4pPr>
            <a:lvl5pPr>
              <a:defRPr sz="9900"/>
            </a:lvl5pPr>
            <a:lvl6pPr>
              <a:defRPr sz="9900"/>
            </a:lvl6pPr>
            <a:lvl7pPr>
              <a:defRPr sz="9900"/>
            </a:lvl7pPr>
            <a:lvl8pPr>
              <a:defRPr sz="9900"/>
            </a:lvl8pPr>
            <a:lvl9pPr>
              <a:defRPr sz="9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737368" y="10715425"/>
            <a:ext cx="11431590" cy="35026603"/>
          </a:xfrm>
        </p:spPr>
        <p:txBody>
          <a:bodyPr/>
          <a:lstStyle>
            <a:lvl1pPr marL="0" indent="0">
              <a:buNone/>
              <a:defRPr sz="6900"/>
            </a:lvl1pPr>
            <a:lvl2pPr marL="2266400" indent="0">
              <a:buNone/>
              <a:defRPr sz="6000"/>
            </a:lvl2pPr>
            <a:lvl3pPr marL="4532798" indent="0">
              <a:buNone/>
              <a:defRPr sz="5000"/>
            </a:lvl3pPr>
            <a:lvl4pPr marL="6799197" indent="0">
              <a:buNone/>
              <a:defRPr sz="4400"/>
            </a:lvl4pPr>
            <a:lvl5pPr marL="9065592" indent="0">
              <a:buNone/>
              <a:defRPr sz="4400"/>
            </a:lvl5pPr>
            <a:lvl6pPr marL="11331990" indent="0">
              <a:buNone/>
              <a:defRPr sz="4400"/>
            </a:lvl6pPr>
            <a:lvl7pPr marL="13598390" indent="0">
              <a:buNone/>
              <a:defRPr sz="4400"/>
            </a:lvl7pPr>
            <a:lvl8pPr marL="15864788" indent="0">
              <a:buNone/>
              <a:defRPr sz="4400"/>
            </a:lvl8pPr>
            <a:lvl9pPr marL="18131188" indent="0">
              <a:buNone/>
              <a:defRPr sz="44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1E2CA2B-CD58-46FE-B500-C7DE60B9766E}" type="slidenum">
              <a:rPr lang="en-US" smtClean="0"/>
              <a:pPr>
                <a:defRPr/>
              </a:pPr>
              <a:t>‹#›</a:t>
            </a:fld>
            <a:endParaRPr lang="en-US"/>
          </a:p>
        </p:txBody>
      </p:sp>
    </p:spTree>
    <p:extLst>
      <p:ext uri="{BB962C8B-B14F-4D97-AF65-F5344CB8AC3E}">
        <p14:creationId xmlns:p14="http://schemas.microsoft.com/office/powerpoint/2010/main" val="1778817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10695" y="35844482"/>
            <a:ext cx="20848320" cy="4231643"/>
          </a:xfrm>
        </p:spPr>
        <p:txBody>
          <a:bodyPr anchor="b"/>
          <a:lstStyle>
            <a:lvl1pPr algn="l">
              <a:defRPr sz="9900" b="1"/>
            </a:lvl1pPr>
          </a:lstStyle>
          <a:p>
            <a:r>
              <a:rPr lang="en-US" smtClean="0"/>
              <a:t>Click to edit Master title style</a:t>
            </a:r>
            <a:endParaRPr lang="en-US"/>
          </a:p>
        </p:txBody>
      </p:sp>
      <p:sp>
        <p:nvSpPr>
          <p:cNvPr id="3" name="Picture Placeholder 2"/>
          <p:cNvSpPr>
            <a:spLocks noGrp="1"/>
          </p:cNvSpPr>
          <p:nvPr>
            <p:ph type="pic" idx="1"/>
          </p:nvPr>
        </p:nvSpPr>
        <p:spPr>
          <a:xfrm>
            <a:off x="6810695" y="4575387"/>
            <a:ext cx="20848320" cy="30723840"/>
          </a:xfrm>
        </p:spPr>
        <p:txBody>
          <a:bodyPr/>
          <a:lstStyle>
            <a:lvl1pPr marL="0" indent="0">
              <a:buNone/>
              <a:defRPr sz="15900"/>
            </a:lvl1pPr>
            <a:lvl2pPr marL="2266400" indent="0">
              <a:buNone/>
              <a:defRPr sz="13800"/>
            </a:lvl2pPr>
            <a:lvl3pPr marL="4532798" indent="0">
              <a:buNone/>
              <a:defRPr sz="11900"/>
            </a:lvl3pPr>
            <a:lvl4pPr marL="6799197" indent="0">
              <a:buNone/>
              <a:defRPr sz="9900"/>
            </a:lvl4pPr>
            <a:lvl5pPr marL="9065592" indent="0">
              <a:buNone/>
              <a:defRPr sz="9900"/>
            </a:lvl5pPr>
            <a:lvl6pPr marL="11331990" indent="0">
              <a:buNone/>
              <a:defRPr sz="9900"/>
            </a:lvl6pPr>
            <a:lvl7pPr marL="13598390" indent="0">
              <a:buNone/>
              <a:defRPr sz="9900"/>
            </a:lvl7pPr>
            <a:lvl8pPr marL="15864788" indent="0">
              <a:buNone/>
              <a:defRPr sz="9900"/>
            </a:lvl8pPr>
            <a:lvl9pPr marL="18131188" indent="0">
              <a:buNone/>
              <a:defRPr sz="9900"/>
            </a:lvl9pPr>
          </a:lstStyle>
          <a:p>
            <a:r>
              <a:rPr lang="en-US" smtClean="0"/>
              <a:t>Click icon to add picture</a:t>
            </a:r>
            <a:endParaRPr lang="en-US"/>
          </a:p>
        </p:txBody>
      </p:sp>
      <p:sp>
        <p:nvSpPr>
          <p:cNvPr id="4" name="Text Placeholder 3"/>
          <p:cNvSpPr>
            <a:spLocks noGrp="1"/>
          </p:cNvSpPr>
          <p:nvPr>
            <p:ph type="body" sz="half" idx="2"/>
          </p:nvPr>
        </p:nvSpPr>
        <p:spPr>
          <a:xfrm>
            <a:off x="6810695" y="40076125"/>
            <a:ext cx="20848320" cy="6009637"/>
          </a:xfrm>
        </p:spPr>
        <p:txBody>
          <a:bodyPr/>
          <a:lstStyle>
            <a:lvl1pPr marL="0" indent="0">
              <a:buNone/>
              <a:defRPr sz="6900"/>
            </a:lvl1pPr>
            <a:lvl2pPr marL="2266400" indent="0">
              <a:buNone/>
              <a:defRPr sz="6000"/>
            </a:lvl2pPr>
            <a:lvl3pPr marL="4532798" indent="0">
              <a:buNone/>
              <a:defRPr sz="5000"/>
            </a:lvl3pPr>
            <a:lvl4pPr marL="6799197" indent="0">
              <a:buNone/>
              <a:defRPr sz="4400"/>
            </a:lvl4pPr>
            <a:lvl5pPr marL="9065592" indent="0">
              <a:buNone/>
              <a:defRPr sz="4400"/>
            </a:lvl5pPr>
            <a:lvl6pPr marL="11331990" indent="0">
              <a:buNone/>
              <a:defRPr sz="4400"/>
            </a:lvl6pPr>
            <a:lvl7pPr marL="13598390" indent="0">
              <a:buNone/>
              <a:defRPr sz="4400"/>
            </a:lvl7pPr>
            <a:lvl8pPr marL="15864788" indent="0">
              <a:buNone/>
              <a:defRPr sz="4400"/>
            </a:lvl8pPr>
            <a:lvl9pPr marL="18131188" indent="0">
              <a:buNone/>
              <a:defRPr sz="44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718956F-589E-4DA1-AE66-795224B16BC3}" type="slidenum">
              <a:rPr lang="en-US" smtClean="0"/>
              <a:pPr>
                <a:defRPr/>
              </a:pPr>
              <a:t>‹#›</a:t>
            </a:fld>
            <a:endParaRPr lang="en-US"/>
          </a:p>
        </p:txBody>
      </p:sp>
    </p:spTree>
    <p:extLst>
      <p:ext uri="{BB962C8B-B14F-4D97-AF65-F5344CB8AC3E}">
        <p14:creationId xmlns:p14="http://schemas.microsoft.com/office/powerpoint/2010/main" val="1964314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37360" y="2050630"/>
            <a:ext cx="31272480" cy="8534400"/>
          </a:xfrm>
          <a:prstGeom prst="rect">
            <a:avLst/>
          </a:prstGeom>
        </p:spPr>
        <p:txBody>
          <a:bodyPr vert="horz" lIns="453278" tIns="226641" rIns="453278" bIns="22664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737360" y="11948172"/>
            <a:ext cx="31272480" cy="33793857"/>
          </a:xfrm>
          <a:prstGeom prst="rect">
            <a:avLst/>
          </a:prstGeom>
        </p:spPr>
        <p:txBody>
          <a:bodyPr vert="horz" lIns="453278" tIns="226641" rIns="453278" bIns="22664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737360" y="47460751"/>
            <a:ext cx="8107680" cy="2726267"/>
          </a:xfrm>
          <a:prstGeom prst="rect">
            <a:avLst/>
          </a:prstGeom>
        </p:spPr>
        <p:txBody>
          <a:bodyPr vert="horz" lIns="453278" tIns="226641" rIns="453278" bIns="226641" rtlCol="0" anchor="ctr"/>
          <a:lstStyle>
            <a:lvl1pPr algn="l">
              <a:defRPr sz="60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1871960" y="47460751"/>
            <a:ext cx="11003280" cy="2726267"/>
          </a:xfrm>
          <a:prstGeom prst="rect">
            <a:avLst/>
          </a:prstGeom>
        </p:spPr>
        <p:txBody>
          <a:bodyPr vert="horz" lIns="453278" tIns="226641" rIns="453278" bIns="226641" rtlCol="0" anchor="ctr"/>
          <a:lstStyle>
            <a:lvl1pPr algn="ctr">
              <a:defRPr sz="60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24902160" y="47460751"/>
            <a:ext cx="8107680" cy="2726267"/>
          </a:xfrm>
          <a:prstGeom prst="rect">
            <a:avLst/>
          </a:prstGeom>
        </p:spPr>
        <p:txBody>
          <a:bodyPr vert="horz" lIns="453278" tIns="226641" rIns="453278" bIns="226641" rtlCol="0" anchor="ctr"/>
          <a:lstStyle>
            <a:lvl1pPr algn="r">
              <a:defRPr sz="6000">
                <a:solidFill>
                  <a:schemeClr val="tx1">
                    <a:tint val="75000"/>
                  </a:schemeClr>
                </a:solidFill>
              </a:defRPr>
            </a:lvl1pPr>
          </a:lstStyle>
          <a:p>
            <a:pPr>
              <a:defRPr/>
            </a:pPr>
            <a:fld id="{1E72CFC8-E8B1-4E31-9589-A8F2B8A7CB16}" type="slidenum">
              <a:rPr lang="en-US" smtClean="0"/>
              <a:pPr>
                <a:defRPr/>
              </a:pPr>
              <a:t>‹#›</a:t>
            </a:fld>
            <a:endParaRPr lang="en-US"/>
          </a:p>
        </p:txBody>
      </p:sp>
    </p:spTree>
    <p:extLst>
      <p:ext uri="{BB962C8B-B14F-4D97-AF65-F5344CB8AC3E}">
        <p14:creationId xmlns:p14="http://schemas.microsoft.com/office/powerpoint/2010/main" val="86032854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4532798" rtl="0" eaLnBrk="1" latinLnBrk="0" hangingPunct="1">
        <a:spcBef>
          <a:spcPct val="0"/>
        </a:spcBef>
        <a:buNone/>
        <a:defRPr sz="21800" kern="1200">
          <a:solidFill>
            <a:schemeClr val="tx1"/>
          </a:solidFill>
          <a:latin typeface="+mj-lt"/>
          <a:ea typeface="+mj-ea"/>
          <a:cs typeface="+mj-cs"/>
        </a:defRPr>
      </a:lvl1pPr>
    </p:titleStyle>
    <p:bodyStyle>
      <a:lvl1pPr marL="1699798" indent="-1699798" algn="l" defTabSz="4532798" rtl="0" eaLnBrk="1" latinLnBrk="0" hangingPunct="1">
        <a:spcBef>
          <a:spcPct val="20000"/>
        </a:spcBef>
        <a:buFont typeface="Arial" pitchFamily="34" charset="0"/>
        <a:buChar char="•"/>
        <a:defRPr sz="15900" kern="1200">
          <a:solidFill>
            <a:schemeClr val="tx1"/>
          </a:solidFill>
          <a:latin typeface="+mn-lt"/>
          <a:ea typeface="+mn-ea"/>
          <a:cs typeface="+mn-cs"/>
        </a:defRPr>
      </a:lvl1pPr>
      <a:lvl2pPr marL="3682897" indent="-1416497" algn="l" defTabSz="4532798" rtl="0" eaLnBrk="1" latinLnBrk="0" hangingPunct="1">
        <a:spcBef>
          <a:spcPct val="20000"/>
        </a:spcBef>
        <a:buFont typeface="Arial" pitchFamily="34" charset="0"/>
        <a:buChar char="–"/>
        <a:defRPr sz="13800" kern="1200">
          <a:solidFill>
            <a:schemeClr val="tx1"/>
          </a:solidFill>
          <a:latin typeface="+mn-lt"/>
          <a:ea typeface="+mn-ea"/>
          <a:cs typeface="+mn-cs"/>
        </a:defRPr>
      </a:lvl2pPr>
      <a:lvl3pPr marL="5665996" indent="-1133197" algn="l" defTabSz="4532798" rtl="0" eaLnBrk="1" latinLnBrk="0" hangingPunct="1">
        <a:spcBef>
          <a:spcPct val="20000"/>
        </a:spcBef>
        <a:buFont typeface="Arial" pitchFamily="34" charset="0"/>
        <a:buChar char="•"/>
        <a:defRPr sz="11900" kern="1200">
          <a:solidFill>
            <a:schemeClr val="tx1"/>
          </a:solidFill>
          <a:latin typeface="+mn-lt"/>
          <a:ea typeface="+mn-ea"/>
          <a:cs typeface="+mn-cs"/>
        </a:defRPr>
      </a:lvl3pPr>
      <a:lvl4pPr marL="7932394" indent="-1133197" algn="l" defTabSz="4532798" rtl="0" eaLnBrk="1" latinLnBrk="0" hangingPunct="1">
        <a:spcBef>
          <a:spcPct val="20000"/>
        </a:spcBef>
        <a:buFont typeface="Arial" pitchFamily="34" charset="0"/>
        <a:buChar char="–"/>
        <a:defRPr sz="9900" kern="1200">
          <a:solidFill>
            <a:schemeClr val="tx1"/>
          </a:solidFill>
          <a:latin typeface="+mn-lt"/>
          <a:ea typeface="+mn-ea"/>
          <a:cs typeface="+mn-cs"/>
        </a:defRPr>
      </a:lvl4pPr>
      <a:lvl5pPr marL="10198794" indent="-1133197" algn="l" defTabSz="4532798" rtl="0" eaLnBrk="1" latinLnBrk="0" hangingPunct="1">
        <a:spcBef>
          <a:spcPct val="20000"/>
        </a:spcBef>
        <a:buFont typeface="Arial" pitchFamily="34" charset="0"/>
        <a:buChar char="»"/>
        <a:defRPr sz="9900" kern="1200">
          <a:solidFill>
            <a:schemeClr val="tx1"/>
          </a:solidFill>
          <a:latin typeface="+mn-lt"/>
          <a:ea typeface="+mn-ea"/>
          <a:cs typeface="+mn-cs"/>
        </a:defRPr>
      </a:lvl5pPr>
      <a:lvl6pPr marL="12465192" indent="-1133197" algn="l" defTabSz="4532798" rtl="0" eaLnBrk="1" latinLnBrk="0" hangingPunct="1">
        <a:spcBef>
          <a:spcPct val="20000"/>
        </a:spcBef>
        <a:buFont typeface="Arial" pitchFamily="34" charset="0"/>
        <a:buChar char="•"/>
        <a:defRPr sz="9900" kern="1200">
          <a:solidFill>
            <a:schemeClr val="tx1"/>
          </a:solidFill>
          <a:latin typeface="+mn-lt"/>
          <a:ea typeface="+mn-ea"/>
          <a:cs typeface="+mn-cs"/>
        </a:defRPr>
      </a:lvl6pPr>
      <a:lvl7pPr marL="14731592" indent="-1133197" algn="l" defTabSz="4532798" rtl="0" eaLnBrk="1" latinLnBrk="0" hangingPunct="1">
        <a:spcBef>
          <a:spcPct val="20000"/>
        </a:spcBef>
        <a:buFont typeface="Arial" pitchFamily="34" charset="0"/>
        <a:buChar char="•"/>
        <a:defRPr sz="9900" kern="1200">
          <a:solidFill>
            <a:schemeClr val="tx1"/>
          </a:solidFill>
          <a:latin typeface="+mn-lt"/>
          <a:ea typeface="+mn-ea"/>
          <a:cs typeface="+mn-cs"/>
        </a:defRPr>
      </a:lvl7pPr>
      <a:lvl8pPr marL="16997986" indent="-1133197" algn="l" defTabSz="4532798" rtl="0" eaLnBrk="1" latinLnBrk="0" hangingPunct="1">
        <a:spcBef>
          <a:spcPct val="20000"/>
        </a:spcBef>
        <a:buFont typeface="Arial" pitchFamily="34" charset="0"/>
        <a:buChar char="•"/>
        <a:defRPr sz="9900" kern="1200">
          <a:solidFill>
            <a:schemeClr val="tx1"/>
          </a:solidFill>
          <a:latin typeface="+mn-lt"/>
          <a:ea typeface="+mn-ea"/>
          <a:cs typeface="+mn-cs"/>
        </a:defRPr>
      </a:lvl8pPr>
      <a:lvl9pPr marL="19264384" indent="-1133197" algn="l" defTabSz="4532798" rtl="0" eaLnBrk="1" latinLnBrk="0" hangingPunct="1">
        <a:spcBef>
          <a:spcPct val="20000"/>
        </a:spcBef>
        <a:buFont typeface="Arial" pitchFamily="34" charset="0"/>
        <a:buChar char="•"/>
        <a:defRPr sz="9900" kern="1200">
          <a:solidFill>
            <a:schemeClr val="tx1"/>
          </a:solidFill>
          <a:latin typeface="+mn-lt"/>
          <a:ea typeface="+mn-ea"/>
          <a:cs typeface="+mn-cs"/>
        </a:defRPr>
      </a:lvl9pPr>
    </p:bodyStyle>
    <p:otherStyle>
      <a:defPPr>
        <a:defRPr lang="en-US"/>
      </a:defPPr>
      <a:lvl1pPr marL="0" algn="l" defTabSz="4532798" rtl="0" eaLnBrk="1" latinLnBrk="0" hangingPunct="1">
        <a:defRPr sz="8900" kern="1200">
          <a:solidFill>
            <a:schemeClr val="tx1"/>
          </a:solidFill>
          <a:latin typeface="+mn-lt"/>
          <a:ea typeface="+mn-ea"/>
          <a:cs typeface="+mn-cs"/>
        </a:defRPr>
      </a:lvl1pPr>
      <a:lvl2pPr marL="2266400" algn="l" defTabSz="4532798" rtl="0" eaLnBrk="1" latinLnBrk="0" hangingPunct="1">
        <a:defRPr sz="8900" kern="1200">
          <a:solidFill>
            <a:schemeClr val="tx1"/>
          </a:solidFill>
          <a:latin typeface="+mn-lt"/>
          <a:ea typeface="+mn-ea"/>
          <a:cs typeface="+mn-cs"/>
        </a:defRPr>
      </a:lvl2pPr>
      <a:lvl3pPr marL="4532798" algn="l" defTabSz="4532798" rtl="0" eaLnBrk="1" latinLnBrk="0" hangingPunct="1">
        <a:defRPr sz="8900" kern="1200">
          <a:solidFill>
            <a:schemeClr val="tx1"/>
          </a:solidFill>
          <a:latin typeface="+mn-lt"/>
          <a:ea typeface="+mn-ea"/>
          <a:cs typeface="+mn-cs"/>
        </a:defRPr>
      </a:lvl3pPr>
      <a:lvl4pPr marL="6799197" algn="l" defTabSz="4532798" rtl="0" eaLnBrk="1" latinLnBrk="0" hangingPunct="1">
        <a:defRPr sz="8900" kern="1200">
          <a:solidFill>
            <a:schemeClr val="tx1"/>
          </a:solidFill>
          <a:latin typeface="+mn-lt"/>
          <a:ea typeface="+mn-ea"/>
          <a:cs typeface="+mn-cs"/>
        </a:defRPr>
      </a:lvl4pPr>
      <a:lvl5pPr marL="9065592" algn="l" defTabSz="4532798" rtl="0" eaLnBrk="1" latinLnBrk="0" hangingPunct="1">
        <a:defRPr sz="8900" kern="1200">
          <a:solidFill>
            <a:schemeClr val="tx1"/>
          </a:solidFill>
          <a:latin typeface="+mn-lt"/>
          <a:ea typeface="+mn-ea"/>
          <a:cs typeface="+mn-cs"/>
        </a:defRPr>
      </a:lvl5pPr>
      <a:lvl6pPr marL="11331990" algn="l" defTabSz="4532798" rtl="0" eaLnBrk="1" latinLnBrk="0" hangingPunct="1">
        <a:defRPr sz="8900" kern="1200">
          <a:solidFill>
            <a:schemeClr val="tx1"/>
          </a:solidFill>
          <a:latin typeface="+mn-lt"/>
          <a:ea typeface="+mn-ea"/>
          <a:cs typeface="+mn-cs"/>
        </a:defRPr>
      </a:lvl6pPr>
      <a:lvl7pPr marL="13598390" algn="l" defTabSz="4532798" rtl="0" eaLnBrk="1" latinLnBrk="0" hangingPunct="1">
        <a:defRPr sz="8900" kern="1200">
          <a:solidFill>
            <a:schemeClr val="tx1"/>
          </a:solidFill>
          <a:latin typeface="+mn-lt"/>
          <a:ea typeface="+mn-ea"/>
          <a:cs typeface="+mn-cs"/>
        </a:defRPr>
      </a:lvl7pPr>
      <a:lvl8pPr marL="15864788" algn="l" defTabSz="4532798" rtl="0" eaLnBrk="1" latinLnBrk="0" hangingPunct="1">
        <a:defRPr sz="8900" kern="1200">
          <a:solidFill>
            <a:schemeClr val="tx1"/>
          </a:solidFill>
          <a:latin typeface="+mn-lt"/>
          <a:ea typeface="+mn-ea"/>
          <a:cs typeface="+mn-cs"/>
        </a:defRPr>
      </a:lvl8pPr>
      <a:lvl9pPr marL="18131188" algn="l" defTabSz="4532798" rtl="0" eaLnBrk="1" latinLnBrk="0" hangingPunct="1">
        <a:defRPr sz="8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11.JPG"/><Relationship Id="rId3" Type="http://schemas.openxmlformats.org/officeDocument/2006/relationships/image" Target="../media/image1.png"/><Relationship Id="rId7" Type="http://schemas.openxmlformats.org/officeDocument/2006/relationships/image" Target="../media/image5.jpg"/><Relationship Id="rId12"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JPG"/><Relationship Id="rId5" Type="http://schemas.openxmlformats.org/officeDocument/2006/relationships/image" Target="../media/image3.png"/><Relationship Id="rId10" Type="http://schemas.openxmlformats.org/officeDocument/2006/relationships/image" Target="../media/image8.JPG"/><Relationship Id="rId4" Type="http://schemas.openxmlformats.org/officeDocument/2006/relationships/image" Target="../media/image2.png"/><Relationship Id="rId9" Type="http://schemas.openxmlformats.org/officeDocument/2006/relationships/image" Target="../media/image7.JPG"/><Relationship Id="rId14"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Box 379"/>
          <p:cNvSpPr txBox="1">
            <a:spLocks noChangeArrowheads="1"/>
          </p:cNvSpPr>
          <p:nvPr/>
        </p:nvSpPr>
        <p:spPr bwMode="auto">
          <a:xfrm>
            <a:off x="151444" y="6967268"/>
            <a:ext cx="11239301" cy="55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4418" tIns="47205" rIns="94418" bIns="47205">
            <a:spAutoFit/>
          </a:bodyPr>
          <a:lstStyle>
            <a:lvl1pPr eaLnBrk="0" hangingPunct="0">
              <a:defRPr sz="8600">
                <a:solidFill>
                  <a:schemeClr val="tx1"/>
                </a:solidFill>
                <a:latin typeface="Arial" charset="0"/>
                <a:ea typeface="ＭＳ Ｐゴシック" pitchFamily="24" charset="-128"/>
              </a:defRPr>
            </a:lvl1pPr>
            <a:lvl2pPr marL="742950" indent="-285750" eaLnBrk="0" hangingPunct="0">
              <a:defRPr sz="8600">
                <a:solidFill>
                  <a:schemeClr val="tx1"/>
                </a:solidFill>
                <a:latin typeface="Arial" charset="0"/>
                <a:ea typeface="ＭＳ Ｐゴシック" pitchFamily="24" charset="-128"/>
              </a:defRPr>
            </a:lvl2pPr>
            <a:lvl3pPr marL="1143000" indent="-228600" eaLnBrk="0" hangingPunct="0">
              <a:defRPr sz="8600">
                <a:solidFill>
                  <a:schemeClr val="tx1"/>
                </a:solidFill>
                <a:latin typeface="Arial" charset="0"/>
                <a:ea typeface="ＭＳ Ｐゴシック" pitchFamily="24" charset="-128"/>
              </a:defRPr>
            </a:lvl3pPr>
            <a:lvl4pPr marL="1600200" indent="-228600" eaLnBrk="0" hangingPunct="0">
              <a:defRPr sz="8600">
                <a:solidFill>
                  <a:schemeClr val="tx1"/>
                </a:solidFill>
                <a:latin typeface="Arial" charset="0"/>
                <a:ea typeface="ＭＳ Ｐゴシック" pitchFamily="24" charset="-128"/>
              </a:defRPr>
            </a:lvl4pPr>
            <a:lvl5pPr marL="2057400" indent="-228600" eaLnBrk="0" hangingPunct="0">
              <a:defRPr sz="8600">
                <a:solidFill>
                  <a:schemeClr val="tx1"/>
                </a:solidFill>
                <a:latin typeface="Arial" charset="0"/>
                <a:ea typeface="ＭＳ Ｐゴシック" pitchFamily="24" charset="-128"/>
              </a:defRPr>
            </a:lvl5pPr>
            <a:lvl6pPr marL="2514600" indent="-228600" eaLnBrk="0" fontAlgn="base" hangingPunct="0">
              <a:spcBef>
                <a:spcPct val="0"/>
              </a:spcBef>
              <a:spcAft>
                <a:spcPct val="0"/>
              </a:spcAft>
              <a:defRPr sz="8600">
                <a:solidFill>
                  <a:schemeClr val="tx1"/>
                </a:solidFill>
                <a:latin typeface="Arial" charset="0"/>
                <a:ea typeface="ＭＳ Ｐゴシック" pitchFamily="24" charset="-128"/>
              </a:defRPr>
            </a:lvl6pPr>
            <a:lvl7pPr marL="2971800" indent="-228600" eaLnBrk="0" fontAlgn="base" hangingPunct="0">
              <a:spcBef>
                <a:spcPct val="0"/>
              </a:spcBef>
              <a:spcAft>
                <a:spcPct val="0"/>
              </a:spcAft>
              <a:defRPr sz="8600">
                <a:solidFill>
                  <a:schemeClr val="tx1"/>
                </a:solidFill>
                <a:latin typeface="Arial" charset="0"/>
                <a:ea typeface="ＭＳ Ｐゴシック" pitchFamily="24" charset="-128"/>
              </a:defRPr>
            </a:lvl7pPr>
            <a:lvl8pPr marL="3429000" indent="-228600" eaLnBrk="0" fontAlgn="base" hangingPunct="0">
              <a:spcBef>
                <a:spcPct val="0"/>
              </a:spcBef>
              <a:spcAft>
                <a:spcPct val="0"/>
              </a:spcAft>
              <a:defRPr sz="8600">
                <a:solidFill>
                  <a:schemeClr val="tx1"/>
                </a:solidFill>
                <a:latin typeface="Arial" charset="0"/>
                <a:ea typeface="ＭＳ Ｐゴシック" pitchFamily="24" charset="-128"/>
              </a:defRPr>
            </a:lvl8pPr>
            <a:lvl9pPr marL="3886200" indent="-228600" eaLnBrk="0" fontAlgn="base" hangingPunct="0">
              <a:spcBef>
                <a:spcPct val="0"/>
              </a:spcBef>
              <a:spcAft>
                <a:spcPct val="0"/>
              </a:spcAft>
              <a:defRPr sz="8600">
                <a:solidFill>
                  <a:schemeClr val="tx1"/>
                </a:solidFill>
                <a:latin typeface="Arial" charset="0"/>
                <a:ea typeface="ＭＳ Ｐゴシック" pitchFamily="24" charset="-128"/>
              </a:defRPr>
            </a:lvl9pPr>
          </a:lstStyle>
          <a:p>
            <a:pPr algn="just" eaLnBrk="1" hangingPunct="1"/>
            <a:r>
              <a:rPr lang="en-US" sz="3000" dirty="0"/>
              <a:t> 	</a:t>
            </a:r>
          </a:p>
        </p:txBody>
      </p:sp>
      <p:sp>
        <p:nvSpPr>
          <p:cNvPr id="2058" name="Rectangle 2"/>
          <p:cNvSpPr txBox="1">
            <a:spLocks noChangeArrowheads="1"/>
          </p:cNvSpPr>
          <p:nvPr/>
        </p:nvSpPr>
        <p:spPr bwMode="auto">
          <a:xfrm>
            <a:off x="3" y="4"/>
            <a:ext cx="34747200" cy="2150986"/>
          </a:xfrm>
          <a:prstGeom prst="rect">
            <a:avLst/>
          </a:prstGeom>
          <a:solidFill>
            <a:srgbClr val="00B050"/>
          </a:solidFill>
          <a:ln w="9525">
            <a:solidFill>
              <a:schemeClr val="tx1"/>
            </a:solidFill>
            <a:miter lim="800000"/>
            <a:headEnd/>
            <a:tailEnd/>
          </a:ln>
          <a:effectLst>
            <a:glow rad="139700">
              <a:schemeClr val="accent3">
                <a:satMod val="175000"/>
                <a:alpha val="40000"/>
              </a:schemeClr>
            </a:glow>
            <a:outerShdw blurRad="50800" dist="38100" dir="5400000" algn="t" rotWithShape="0">
              <a:prstClr val="black">
                <a:alpha val="40000"/>
              </a:prstClr>
            </a:outerShdw>
            <a:reflection blurRad="6350" stA="52000" endA="300" endPos="35000" dir="5400000" sy="-100000" algn="bl" rotWithShape="0"/>
          </a:effectLst>
        </p:spPr>
        <p:txBody>
          <a:bodyPr lIns="94434" tIns="47214" rIns="94434" bIns="47214"/>
          <a:lstStyle>
            <a:lvl1pPr defTabSz="4389438" eaLnBrk="0" hangingPunct="0">
              <a:defRPr sz="8600">
                <a:solidFill>
                  <a:schemeClr val="tx1"/>
                </a:solidFill>
                <a:latin typeface="Arial" charset="0"/>
                <a:ea typeface="ＭＳ Ｐゴシック" pitchFamily="24" charset="-128"/>
              </a:defRPr>
            </a:lvl1pPr>
            <a:lvl2pPr marL="742950" indent="-285750" defTabSz="4389438" eaLnBrk="0" hangingPunct="0">
              <a:defRPr sz="8600">
                <a:solidFill>
                  <a:schemeClr val="tx1"/>
                </a:solidFill>
                <a:latin typeface="Arial" charset="0"/>
                <a:ea typeface="ＭＳ Ｐゴシック" pitchFamily="24" charset="-128"/>
              </a:defRPr>
            </a:lvl2pPr>
            <a:lvl3pPr marL="1143000" indent="-228600" defTabSz="4389438" eaLnBrk="0" hangingPunct="0">
              <a:defRPr sz="8600">
                <a:solidFill>
                  <a:schemeClr val="tx1"/>
                </a:solidFill>
                <a:latin typeface="Arial" charset="0"/>
                <a:ea typeface="ＭＳ Ｐゴシック" pitchFamily="24" charset="-128"/>
              </a:defRPr>
            </a:lvl3pPr>
            <a:lvl4pPr marL="1600200" indent="-228600" defTabSz="4389438" eaLnBrk="0" hangingPunct="0">
              <a:defRPr sz="8600">
                <a:solidFill>
                  <a:schemeClr val="tx1"/>
                </a:solidFill>
                <a:latin typeface="Arial" charset="0"/>
                <a:ea typeface="ＭＳ Ｐゴシック" pitchFamily="24" charset="-128"/>
              </a:defRPr>
            </a:lvl4pPr>
            <a:lvl5pPr marL="2057400" indent="-228600" defTabSz="4389438" eaLnBrk="0" hangingPunct="0">
              <a:defRPr sz="8600">
                <a:solidFill>
                  <a:schemeClr val="tx1"/>
                </a:solidFill>
                <a:latin typeface="Arial" charset="0"/>
                <a:ea typeface="ＭＳ Ｐゴシック" pitchFamily="24" charset="-128"/>
              </a:defRPr>
            </a:lvl5pPr>
            <a:lvl6pPr marL="2514600" indent="-228600" defTabSz="4389438" eaLnBrk="0" fontAlgn="base" hangingPunct="0">
              <a:spcBef>
                <a:spcPct val="0"/>
              </a:spcBef>
              <a:spcAft>
                <a:spcPct val="0"/>
              </a:spcAft>
              <a:defRPr sz="8600">
                <a:solidFill>
                  <a:schemeClr val="tx1"/>
                </a:solidFill>
                <a:latin typeface="Arial" charset="0"/>
                <a:ea typeface="ＭＳ Ｐゴシック" pitchFamily="24" charset="-128"/>
              </a:defRPr>
            </a:lvl6pPr>
            <a:lvl7pPr marL="2971800" indent="-228600" defTabSz="4389438" eaLnBrk="0" fontAlgn="base" hangingPunct="0">
              <a:spcBef>
                <a:spcPct val="0"/>
              </a:spcBef>
              <a:spcAft>
                <a:spcPct val="0"/>
              </a:spcAft>
              <a:defRPr sz="8600">
                <a:solidFill>
                  <a:schemeClr val="tx1"/>
                </a:solidFill>
                <a:latin typeface="Arial" charset="0"/>
                <a:ea typeface="ＭＳ Ｐゴシック" pitchFamily="24" charset="-128"/>
              </a:defRPr>
            </a:lvl7pPr>
            <a:lvl8pPr marL="3429000" indent="-228600" defTabSz="4389438" eaLnBrk="0" fontAlgn="base" hangingPunct="0">
              <a:spcBef>
                <a:spcPct val="0"/>
              </a:spcBef>
              <a:spcAft>
                <a:spcPct val="0"/>
              </a:spcAft>
              <a:defRPr sz="8600">
                <a:solidFill>
                  <a:schemeClr val="tx1"/>
                </a:solidFill>
                <a:latin typeface="Arial" charset="0"/>
                <a:ea typeface="ＭＳ Ｐゴシック" pitchFamily="24" charset="-128"/>
              </a:defRPr>
            </a:lvl8pPr>
            <a:lvl9pPr marL="3886200" indent="-228600" defTabSz="4389438" eaLnBrk="0" fontAlgn="base" hangingPunct="0">
              <a:spcBef>
                <a:spcPct val="0"/>
              </a:spcBef>
              <a:spcAft>
                <a:spcPct val="0"/>
              </a:spcAft>
              <a:defRPr sz="8600">
                <a:solidFill>
                  <a:schemeClr val="tx1"/>
                </a:solidFill>
                <a:latin typeface="Arial" charset="0"/>
                <a:ea typeface="ＭＳ Ｐゴシック" pitchFamily="24" charset="-128"/>
              </a:defRPr>
            </a:lvl9pPr>
          </a:lstStyle>
          <a:p>
            <a:pPr algn="ctr" eaLnBrk="1" hangingPunct="1"/>
            <a:r>
              <a:rPr lang="en-US" sz="9900" dirty="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mn-lt"/>
              </a:rPr>
              <a:t>Voyage of the Argonauts (2011-2012) </a:t>
            </a:r>
          </a:p>
        </p:txBody>
      </p:sp>
      <p:grpSp>
        <p:nvGrpSpPr>
          <p:cNvPr id="21" name="Group 20"/>
          <p:cNvGrpSpPr/>
          <p:nvPr/>
        </p:nvGrpSpPr>
        <p:grpSpPr>
          <a:xfrm>
            <a:off x="88363" y="25321771"/>
            <a:ext cx="34525706" cy="14251491"/>
            <a:chOff x="83712" y="25342560"/>
            <a:chExt cx="32708564" cy="13997000"/>
          </a:xfrm>
        </p:grpSpPr>
        <p:sp>
          <p:nvSpPr>
            <p:cNvPr id="142" name="Rectangle 141"/>
            <p:cNvSpPr/>
            <p:nvPr/>
          </p:nvSpPr>
          <p:spPr>
            <a:xfrm>
              <a:off x="83712" y="26702402"/>
              <a:ext cx="7834840" cy="10906204"/>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19" name="Group 18"/>
            <p:cNvGrpSpPr/>
            <p:nvPr/>
          </p:nvGrpSpPr>
          <p:grpSpPr>
            <a:xfrm>
              <a:off x="83713" y="25342560"/>
              <a:ext cx="32708563" cy="13997000"/>
              <a:chOff x="83713" y="29031676"/>
              <a:chExt cx="32708563" cy="14529693"/>
            </a:xfrm>
          </p:grpSpPr>
          <p:grpSp>
            <p:nvGrpSpPr>
              <p:cNvPr id="132" name="Group 131"/>
              <p:cNvGrpSpPr/>
              <p:nvPr/>
            </p:nvGrpSpPr>
            <p:grpSpPr>
              <a:xfrm>
                <a:off x="24941049" y="29052736"/>
                <a:ext cx="7851227" cy="12713030"/>
                <a:chOff x="83710" y="4239824"/>
                <a:chExt cx="10707521" cy="7443300"/>
              </a:xfrm>
            </p:grpSpPr>
            <p:sp>
              <p:nvSpPr>
                <p:cNvPr id="133" name="Rectangle 132"/>
                <p:cNvSpPr/>
                <p:nvPr/>
              </p:nvSpPr>
              <p:spPr>
                <a:xfrm>
                  <a:off x="83710" y="5081525"/>
                  <a:ext cx="10707520" cy="6601599"/>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a:t>
                  </a:r>
                  <a:endParaRPr lang="en-US" b="1" dirty="0"/>
                </a:p>
              </p:txBody>
            </p:sp>
            <p:sp>
              <p:nvSpPr>
                <p:cNvPr id="134" name="Rectangle 167"/>
                <p:cNvSpPr>
                  <a:spLocks noChangeArrowheads="1"/>
                </p:cNvSpPr>
                <p:nvPr/>
              </p:nvSpPr>
              <p:spPr bwMode="auto">
                <a:xfrm>
                  <a:off x="83711" y="4239824"/>
                  <a:ext cx="10707520" cy="693292"/>
                </a:xfrm>
                <a:prstGeom prst="rect">
                  <a:avLst/>
                </a:prstGeom>
                <a:solidFill>
                  <a:srgbClr val="00B050"/>
                </a:solidFill>
                <a:ln w="9525">
                  <a:solidFill>
                    <a:schemeClr val="tx1"/>
                  </a:solidFill>
                  <a:miter lim="800000"/>
                  <a:headEnd/>
                  <a:tailEnd/>
                </a:ln>
                <a:effectLst>
                  <a:glow rad="139700">
                    <a:schemeClr val="accent3">
                      <a:satMod val="175000"/>
                      <a:alpha val="40000"/>
                    </a:schemeClr>
                  </a:glow>
                  <a:outerShdw blurRad="50800" dist="38100" dir="5400000" algn="t" rotWithShape="0">
                    <a:prstClr val="black">
                      <a:alpha val="40000"/>
                    </a:prstClr>
                  </a:outerShdw>
                  <a:reflection blurRad="6350" stA="52000" endA="300" endPos="35000" dir="5400000" sy="-100000" algn="bl" rotWithShape="0"/>
                </a:effectLst>
              </p:spPr>
              <p:txBody>
                <a:bodyPr lIns="91426" tIns="45710" rIns="91426" bIns="45710"/>
                <a:lstStyle/>
                <a:p>
                  <a:pPr algn="ctr" defTabSz="4533851"/>
                  <a:r>
                    <a:rPr lang="en-US" sz="7400" dirty="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mn-lt"/>
                    </a:rPr>
                    <a:t>Fall-2012</a:t>
                  </a:r>
                </a:p>
              </p:txBody>
            </p:sp>
          </p:grpSp>
          <p:grpSp>
            <p:nvGrpSpPr>
              <p:cNvPr id="135" name="Group 134"/>
              <p:cNvGrpSpPr/>
              <p:nvPr/>
            </p:nvGrpSpPr>
            <p:grpSpPr>
              <a:xfrm>
                <a:off x="16688729" y="29062762"/>
                <a:ext cx="7833293" cy="12702986"/>
                <a:chOff x="83710" y="4239824"/>
                <a:chExt cx="10707521" cy="7442773"/>
              </a:xfrm>
            </p:grpSpPr>
            <p:sp>
              <p:nvSpPr>
                <p:cNvPr id="136" name="Rectangle 135"/>
                <p:cNvSpPr/>
                <p:nvPr/>
              </p:nvSpPr>
              <p:spPr>
                <a:xfrm>
                  <a:off x="83710" y="5074812"/>
                  <a:ext cx="10707520" cy="6607785"/>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37" name="Rectangle 167"/>
                <p:cNvSpPr>
                  <a:spLocks noChangeArrowheads="1"/>
                </p:cNvSpPr>
                <p:nvPr/>
              </p:nvSpPr>
              <p:spPr bwMode="auto">
                <a:xfrm>
                  <a:off x="83711" y="4239824"/>
                  <a:ext cx="10707520" cy="687917"/>
                </a:xfrm>
                <a:prstGeom prst="rect">
                  <a:avLst/>
                </a:prstGeom>
                <a:solidFill>
                  <a:srgbClr val="00B050"/>
                </a:solidFill>
                <a:ln w="9525">
                  <a:solidFill>
                    <a:schemeClr val="tx1"/>
                  </a:solidFill>
                  <a:miter lim="800000"/>
                  <a:headEnd/>
                  <a:tailEnd/>
                </a:ln>
                <a:effectLst>
                  <a:glow rad="139700">
                    <a:schemeClr val="accent3">
                      <a:satMod val="175000"/>
                      <a:alpha val="40000"/>
                    </a:schemeClr>
                  </a:glow>
                  <a:outerShdw blurRad="50800" dist="38100" dir="5400000" algn="t" rotWithShape="0">
                    <a:prstClr val="black">
                      <a:alpha val="40000"/>
                    </a:prstClr>
                  </a:outerShdw>
                  <a:reflection blurRad="6350" stA="52000" endA="300" endPos="35000" dir="5400000" sy="-100000" algn="bl" rotWithShape="0"/>
                </a:effectLst>
              </p:spPr>
              <p:txBody>
                <a:bodyPr lIns="91426" tIns="45710" rIns="91426" bIns="45710"/>
                <a:lstStyle/>
                <a:p>
                  <a:pPr algn="ctr" defTabSz="4533851"/>
                  <a:r>
                    <a:rPr lang="en-US" sz="7400" dirty="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mn-lt"/>
                    </a:rPr>
                    <a:t>Summer-2012</a:t>
                  </a:r>
                </a:p>
              </p:txBody>
            </p:sp>
          </p:grpSp>
          <p:sp>
            <p:nvSpPr>
              <p:cNvPr id="143" name="Rectangle 167"/>
              <p:cNvSpPr>
                <a:spLocks noChangeArrowheads="1"/>
              </p:cNvSpPr>
              <p:nvPr/>
            </p:nvSpPr>
            <p:spPr bwMode="auto">
              <a:xfrm>
                <a:off x="83713" y="29031676"/>
                <a:ext cx="7820626" cy="1205189"/>
              </a:xfrm>
              <a:prstGeom prst="rect">
                <a:avLst/>
              </a:prstGeom>
              <a:solidFill>
                <a:srgbClr val="00B050"/>
              </a:solidFill>
              <a:ln w="9525">
                <a:solidFill>
                  <a:schemeClr val="tx1"/>
                </a:solidFill>
                <a:miter lim="800000"/>
                <a:headEnd/>
                <a:tailEnd/>
              </a:ln>
              <a:effectLst>
                <a:glow rad="139700">
                  <a:schemeClr val="accent3">
                    <a:satMod val="175000"/>
                    <a:alpha val="40000"/>
                  </a:schemeClr>
                </a:glow>
                <a:outerShdw blurRad="50800" dist="38100" dir="5400000" algn="t" rotWithShape="0">
                  <a:prstClr val="black">
                    <a:alpha val="40000"/>
                  </a:prstClr>
                </a:outerShdw>
                <a:reflection blurRad="6350" stA="52000" endA="300" endPos="35000" dir="5400000" sy="-100000" algn="bl" rotWithShape="0"/>
              </a:effectLst>
            </p:spPr>
            <p:txBody>
              <a:bodyPr lIns="91426" tIns="45710" rIns="91426" bIns="45710"/>
              <a:lstStyle/>
              <a:p>
                <a:pPr algn="ctr" defTabSz="4533851"/>
                <a:r>
                  <a:rPr lang="en-US" sz="7400" dirty="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mn-lt"/>
                  </a:rPr>
                  <a:t>Fall-2011</a:t>
                </a:r>
              </a:p>
            </p:txBody>
          </p:sp>
          <p:grpSp>
            <p:nvGrpSpPr>
              <p:cNvPr id="138" name="Group 137"/>
              <p:cNvGrpSpPr/>
              <p:nvPr/>
            </p:nvGrpSpPr>
            <p:grpSpPr>
              <a:xfrm>
                <a:off x="8355726" y="29056742"/>
                <a:ext cx="7887625" cy="12707809"/>
                <a:chOff x="83710" y="4239824"/>
                <a:chExt cx="10707521" cy="7442384"/>
              </a:xfrm>
            </p:grpSpPr>
            <p:sp>
              <p:nvSpPr>
                <p:cNvPr id="139" name="Rectangle 138"/>
                <p:cNvSpPr/>
                <p:nvPr/>
              </p:nvSpPr>
              <p:spPr>
                <a:xfrm>
                  <a:off x="83710" y="5078139"/>
                  <a:ext cx="10707520" cy="6604069"/>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0" name="Rectangle 167"/>
                <p:cNvSpPr>
                  <a:spLocks noChangeArrowheads="1"/>
                </p:cNvSpPr>
                <p:nvPr/>
              </p:nvSpPr>
              <p:spPr bwMode="auto">
                <a:xfrm>
                  <a:off x="83711" y="4239824"/>
                  <a:ext cx="10707520" cy="691144"/>
                </a:xfrm>
                <a:prstGeom prst="rect">
                  <a:avLst/>
                </a:prstGeom>
                <a:solidFill>
                  <a:srgbClr val="00B050"/>
                </a:solidFill>
                <a:ln w="9525">
                  <a:solidFill>
                    <a:schemeClr val="tx1"/>
                  </a:solidFill>
                  <a:miter lim="800000"/>
                  <a:headEnd/>
                  <a:tailEnd/>
                </a:ln>
                <a:effectLst>
                  <a:glow rad="139700">
                    <a:schemeClr val="accent3">
                      <a:satMod val="175000"/>
                      <a:alpha val="40000"/>
                    </a:schemeClr>
                  </a:glow>
                  <a:outerShdw blurRad="50800" dist="38100" dir="5400000" algn="t" rotWithShape="0">
                    <a:prstClr val="black">
                      <a:alpha val="40000"/>
                    </a:prstClr>
                  </a:outerShdw>
                  <a:reflection blurRad="6350" stA="52000" endA="300" endPos="35000" dir="5400000" sy="-100000" algn="bl" rotWithShape="0"/>
                </a:effectLst>
              </p:spPr>
              <p:txBody>
                <a:bodyPr lIns="91426" tIns="45710" rIns="91426" bIns="45710"/>
                <a:lstStyle/>
                <a:p>
                  <a:pPr algn="ctr" defTabSz="4533851"/>
                  <a:r>
                    <a:rPr lang="en-US" sz="7400" dirty="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mn-lt"/>
                    </a:rPr>
                    <a:t>Spring-2012</a:t>
                  </a:r>
                </a:p>
              </p:txBody>
            </p:sp>
          </p:grpSp>
          <p:sp>
            <p:nvSpPr>
              <p:cNvPr id="11" name="TextBox 10"/>
              <p:cNvSpPr txBox="1"/>
              <p:nvPr/>
            </p:nvSpPr>
            <p:spPr>
              <a:xfrm>
                <a:off x="278566" y="29497350"/>
                <a:ext cx="7469515" cy="13037752"/>
              </a:xfrm>
              <a:prstGeom prst="rect">
                <a:avLst/>
              </a:prstGeom>
              <a:noFill/>
            </p:spPr>
            <p:txBody>
              <a:bodyPr wrap="square" rtlCol="0">
                <a:spAutoFit/>
              </a:bodyPr>
              <a:lstStyle/>
              <a:p>
                <a:endParaRPr lang="en-US" sz="3300" i="1" dirty="0">
                  <a:latin typeface="+mn-lt"/>
                </a:endParaRPr>
              </a:p>
              <a:p>
                <a:endParaRPr lang="en-US" sz="3300" b="1" i="1" dirty="0">
                  <a:latin typeface="+mn-lt"/>
                </a:endParaRPr>
              </a:p>
              <a:p>
                <a:r>
                  <a:rPr lang="en-US" sz="3300" b="1" i="1" dirty="0">
                    <a:latin typeface="+mn-lt"/>
                  </a:rPr>
                  <a:t>Initial team formation, Project strategy formulation, Process establishment, Domain and problem understanding, Unstructured requirements gathering</a:t>
                </a:r>
              </a:p>
              <a:p>
                <a:r>
                  <a:rPr lang="en-US" sz="3300" b="1" dirty="0">
                    <a:latin typeface="+mn-lt"/>
                  </a:rPr>
                  <a:t>Key takeaways:</a:t>
                </a:r>
                <a:endParaRPr lang="en-US" sz="3300" dirty="0">
                  <a:latin typeface="+mn-lt"/>
                </a:endParaRPr>
              </a:p>
              <a:p>
                <a:pPr marL="3305242" lvl="6" indent="-472242">
                  <a:buFont typeface="Arial" pitchFamily="34" charset="0"/>
                  <a:buChar char="•"/>
                </a:pPr>
                <a:r>
                  <a:rPr lang="en-US" sz="3300" dirty="0">
                    <a:latin typeface="+mn-lt"/>
                  </a:rPr>
                  <a:t>Establish a concrete decision making process. Identify, analyze, and track assumptions and risks.  </a:t>
                </a:r>
              </a:p>
              <a:p>
                <a:pPr marL="3305242" lvl="6" indent="-472242">
                  <a:buFont typeface="Arial" pitchFamily="34" charset="0"/>
                  <a:buChar char="•"/>
                </a:pPr>
                <a:r>
                  <a:rPr lang="en-US" sz="3300" dirty="0">
                    <a:latin typeface="+mn-lt"/>
                  </a:rPr>
                  <a:t>Establish a continuous feedback loop to re-evaluate the team’s understanding of the problem domain.</a:t>
                </a:r>
              </a:p>
              <a:p>
                <a:pPr marL="3305242" lvl="6" indent="-472242">
                  <a:buFont typeface="Arial" pitchFamily="34" charset="0"/>
                  <a:buChar char="•"/>
                </a:pPr>
                <a:r>
                  <a:rPr lang="en-US" sz="3300" dirty="0">
                    <a:latin typeface="+mn-lt"/>
                  </a:rPr>
                  <a:t>Assess the project’s objectives and strategy in order  to understand where the project is and where you want it to be in 16 months. Set well-defined roles.</a:t>
                </a:r>
                <a:r>
                  <a:rPr lang="en-US" sz="3300" dirty="0"/>
                  <a:t/>
                </a:r>
                <a:br>
                  <a:rPr lang="en-US" sz="3300" dirty="0"/>
                </a:br>
                <a:endParaRPr lang="en-US" sz="3300" b="1" dirty="0">
                  <a:latin typeface="+mn-lt"/>
                </a:endParaRPr>
              </a:p>
            </p:txBody>
          </p:sp>
          <p:sp>
            <p:nvSpPr>
              <p:cNvPr id="144" name="TextBox 143"/>
              <p:cNvSpPr txBox="1"/>
              <p:nvPr/>
            </p:nvSpPr>
            <p:spPr>
              <a:xfrm>
                <a:off x="8544912" y="29488127"/>
                <a:ext cx="7469515" cy="14073242"/>
              </a:xfrm>
              <a:prstGeom prst="rect">
                <a:avLst/>
              </a:prstGeom>
              <a:noFill/>
            </p:spPr>
            <p:txBody>
              <a:bodyPr wrap="square" rtlCol="0">
                <a:spAutoFit/>
              </a:bodyPr>
              <a:lstStyle/>
              <a:p>
                <a:endParaRPr lang="en-US" sz="3300" i="1" dirty="0">
                  <a:latin typeface="+mn-lt"/>
                </a:endParaRPr>
              </a:p>
              <a:p>
                <a:endParaRPr lang="en-US" sz="3300" b="1" i="1" dirty="0">
                  <a:latin typeface="+mn-lt"/>
                </a:endParaRPr>
              </a:p>
              <a:p>
                <a:r>
                  <a:rPr lang="en-US" sz="3300" b="1" i="1" dirty="0">
                    <a:latin typeface="+mn-lt"/>
                  </a:rPr>
                  <a:t>Team re-formation, Structured and iterative requirements gathering, Project scoping, Architecture designing</a:t>
                </a:r>
              </a:p>
              <a:p>
                <a:endParaRPr lang="en-US" sz="3300" b="1" dirty="0">
                  <a:latin typeface="+mn-lt"/>
                </a:endParaRPr>
              </a:p>
              <a:p>
                <a:r>
                  <a:rPr lang="en-US" sz="3300" b="1" dirty="0">
                    <a:latin typeface="+mn-lt"/>
                  </a:rPr>
                  <a:t>Key takeaways:</a:t>
                </a:r>
              </a:p>
              <a:p>
                <a:endParaRPr lang="en-US" sz="3300" b="1" dirty="0">
                  <a:latin typeface="+mn-lt"/>
                </a:endParaRPr>
              </a:p>
              <a:p>
                <a:pPr marL="472242" indent="-472242">
                  <a:buFont typeface="Arial" pitchFamily="34" charset="0"/>
                  <a:buChar char="•"/>
                </a:pPr>
                <a:endParaRPr lang="en-US" sz="3300" dirty="0">
                  <a:latin typeface="+mn-lt"/>
                </a:endParaRPr>
              </a:p>
              <a:p>
                <a:pPr marL="472242" indent="-472242">
                  <a:buFont typeface="Arial" pitchFamily="34" charset="0"/>
                  <a:buChar char="•"/>
                </a:pPr>
                <a:endParaRPr lang="en-US" sz="3300" dirty="0">
                  <a:latin typeface="+mn-lt"/>
                </a:endParaRPr>
              </a:p>
              <a:p>
                <a:pPr marL="472242" indent="-472242">
                  <a:buFont typeface="Arial" pitchFamily="34" charset="0"/>
                  <a:buChar char="•"/>
                </a:pPr>
                <a:endParaRPr lang="en-US" sz="3300" dirty="0">
                  <a:latin typeface="+mn-lt"/>
                </a:endParaRPr>
              </a:p>
              <a:p>
                <a:pPr marL="472242" indent="-472242">
                  <a:buFont typeface="Arial" pitchFamily="34" charset="0"/>
                  <a:buChar char="•"/>
                </a:pPr>
                <a:endParaRPr lang="en-US" sz="3300" dirty="0">
                  <a:latin typeface="+mn-lt"/>
                </a:endParaRPr>
              </a:p>
              <a:p>
                <a:endParaRPr lang="en-US" sz="3300" dirty="0">
                  <a:latin typeface="+mn-lt"/>
                </a:endParaRPr>
              </a:p>
              <a:p>
                <a:endParaRPr lang="en-US" sz="3300" dirty="0">
                  <a:latin typeface="+mn-lt"/>
                </a:endParaRPr>
              </a:p>
              <a:p>
                <a:pPr marL="472242" indent="-472242">
                  <a:buFont typeface="Arial" pitchFamily="34" charset="0"/>
                  <a:buChar char="•"/>
                </a:pPr>
                <a:r>
                  <a:rPr lang="en-US" sz="3300" dirty="0">
                    <a:latin typeface="+mn-lt"/>
                  </a:rPr>
                  <a:t>Formulate a risk-driven approach to get the project out of the period of uncertainty. Risk is the best means of measuring where the project is in the period of uncertainty.</a:t>
                </a:r>
              </a:p>
              <a:p>
                <a:pPr marL="472242" indent="-472242">
                  <a:buFont typeface="Arial" pitchFamily="34" charset="0"/>
                  <a:buChar char="•"/>
                </a:pPr>
                <a:r>
                  <a:rPr lang="en-US" sz="3300" dirty="0">
                    <a:latin typeface="+mn-lt"/>
                  </a:rPr>
                  <a:t>Establish a risk-driven approach to architecture designing. Such an approach should answer key questions like “to what extent” for the non-trivial task of architecture designing.</a:t>
                </a:r>
              </a:p>
              <a:p>
                <a:r>
                  <a:rPr lang="en-US" sz="3300" dirty="0"/>
                  <a:t/>
                </a:r>
                <a:br>
                  <a:rPr lang="en-US" sz="3300" dirty="0"/>
                </a:br>
                <a:r>
                  <a:rPr lang="en-US" sz="3300" dirty="0"/>
                  <a:t/>
                </a:r>
                <a:br>
                  <a:rPr lang="en-US" sz="3300" dirty="0"/>
                </a:br>
                <a:endParaRPr lang="en-US" sz="3300" b="1" dirty="0">
                  <a:latin typeface="+mn-lt"/>
                </a:endParaRPr>
              </a:p>
            </p:txBody>
          </p:sp>
          <p:sp>
            <p:nvSpPr>
              <p:cNvPr id="145" name="TextBox 144"/>
              <p:cNvSpPr txBox="1"/>
              <p:nvPr/>
            </p:nvSpPr>
            <p:spPr>
              <a:xfrm>
                <a:off x="16856966" y="30561547"/>
                <a:ext cx="7469515" cy="12875439"/>
              </a:xfrm>
              <a:prstGeom prst="rect">
                <a:avLst/>
              </a:prstGeom>
              <a:noFill/>
            </p:spPr>
            <p:txBody>
              <a:bodyPr wrap="square" rtlCol="0">
                <a:spAutoFit/>
              </a:bodyPr>
              <a:lstStyle/>
              <a:p>
                <a:r>
                  <a:rPr lang="en-US" sz="3300" b="1" i="1" dirty="0">
                    <a:latin typeface="+mn-lt"/>
                  </a:rPr>
                  <a:t>Team re-formation, Architecture prototyping, Architecture evaluation</a:t>
                </a:r>
              </a:p>
              <a:p>
                <a:endParaRPr lang="en-US" sz="3300" b="1" dirty="0">
                  <a:latin typeface="+mn-lt"/>
                </a:endParaRPr>
              </a:p>
              <a:p>
                <a:endParaRPr lang="en-US" sz="3300" b="1" dirty="0">
                  <a:latin typeface="+mn-lt"/>
                </a:endParaRPr>
              </a:p>
              <a:p>
                <a:r>
                  <a:rPr lang="en-US" sz="3300" b="1" dirty="0">
                    <a:latin typeface="+mn-lt"/>
                  </a:rPr>
                  <a:t>Key takeaways:</a:t>
                </a:r>
              </a:p>
              <a:p>
                <a:pPr marL="3777404" lvl="7" indent="-472242">
                  <a:buFont typeface="Arial" pitchFamily="34" charset="0"/>
                  <a:buChar char="•"/>
                </a:pPr>
                <a:r>
                  <a:rPr lang="en-US" sz="3300" dirty="0">
                    <a:latin typeface="+mn-lt"/>
                  </a:rPr>
                  <a:t>Institute the Goal-Question-Metric (GQM) model for data collection and analysis.</a:t>
                </a:r>
              </a:p>
              <a:p>
                <a:r>
                  <a:rPr lang="en-US" sz="3300" dirty="0">
                    <a:latin typeface="+mn-lt"/>
                  </a:rPr>
                  <a:t>Data collection will serve its purpose only if it used for making project-related decisions.</a:t>
                </a:r>
              </a:p>
              <a:p>
                <a:pPr marL="3777404" lvl="7" indent="-472242">
                  <a:buFont typeface="Arial" pitchFamily="34" charset="0"/>
                  <a:buChar char="•"/>
                </a:pPr>
                <a:endParaRPr lang="en-US" sz="3300" dirty="0">
                  <a:latin typeface="+mn-lt"/>
                </a:endParaRPr>
              </a:p>
              <a:p>
                <a:pPr marL="4249572" lvl="8" indent="-472242">
                  <a:buFont typeface="Arial" pitchFamily="34" charset="0"/>
                  <a:buChar char="•"/>
                </a:pPr>
                <a:r>
                  <a:rPr lang="en-US" sz="3300" dirty="0">
                    <a:latin typeface="+mn-lt"/>
                  </a:rPr>
                  <a:t>Devise an agile, concrete, and a usable process proposal that force you to think first.</a:t>
                </a:r>
              </a:p>
              <a:p>
                <a:pPr lvl="7"/>
                <a:endParaRPr lang="en-US" sz="3300" dirty="0">
                  <a:latin typeface="+mn-lt"/>
                </a:endParaRPr>
              </a:p>
              <a:p>
                <a:pPr marL="472242" indent="-472242">
                  <a:buFont typeface="Arial" pitchFamily="34" charset="0"/>
                  <a:buChar char="•"/>
                </a:pPr>
                <a:r>
                  <a:rPr lang="en-US" sz="3300" dirty="0">
                    <a:latin typeface="+mn-lt"/>
                  </a:rPr>
                  <a:t>Implement a design such that it can be objectively evaluated and tested. Predictive design is a misnomer.</a:t>
                </a:r>
              </a:p>
              <a:p>
                <a:r>
                  <a:rPr lang="en-US" sz="3300" dirty="0"/>
                  <a:t/>
                </a:r>
                <a:br>
                  <a:rPr lang="en-US" sz="3300" dirty="0"/>
                </a:br>
                <a:r>
                  <a:rPr lang="en-US" sz="3300" dirty="0"/>
                  <a:t/>
                </a:r>
                <a:br>
                  <a:rPr lang="en-US" sz="3300" dirty="0"/>
                </a:br>
                <a:endParaRPr lang="en-US" sz="3300" b="1" dirty="0">
                  <a:latin typeface="+mn-lt"/>
                </a:endParaRPr>
              </a:p>
            </p:txBody>
          </p:sp>
          <p:sp>
            <p:nvSpPr>
              <p:cNvPr id="146" name="TextBox 145"/>
              <p:cNvSpPr txBox="1"/>
              <p:nvPr/>
            </p:nvSpPr>
            <p:spPr>
              <a:xfrm>
                <a:off x="25144364" y="30556291"/>
                <a:ext cx="7469515" cy="3718348"/>
              </a:xfrm>
              <a:prstGeom prst="rect">
                <a:avLst/>
              </a:prstGeom>
              <a:noFill/>
            </p:spPr>
            <p:txBody>
              <a:bodyPr wrap="square" rtlCol="0">
                <a:spAutoFit/>
              </a:bodyPr>
              <a:lstStyle/>
              <a:p>
                <a:r>
                  <a:rPr lang="en-US" sz="3300" b="1" i="1" dirty="0">
                    <a:latin typeface="+mn-lt"/>
                  </a:rPr>
                  <a:t>Team re-formation, Architecture evaluation, Architecture analysis</a:t>
                </a:r>
                <a:endParaRPr lang="en-US" sz="3300" b="1" dirty="0">
                  <a:latin typeface="+mn-lt"/>
                </a:endParaRPr>
              </a:p>
              <a:p>
                <a:r>
                  <a:rPr lang="en-US" sz="3300" dirty="0"/>
                  <a:t/>
                </a:r>
                <a:br>
                  <a:rPr lang="en-US" sz="3300" dirty="0"/>
                </a:br>
                <a:endParaRPr lang="en-US" sz="3300" i="1" dirty="0">
                  <a:latin typeface="+mn-lt"/>
                </a:endParaRPr>
              </a:p>
              <a:p>
                <a:r>
                  <a:rPr lang="en-US" sz="3300" b="1" dirty="0">
                    <a:latin typeface="+mn-lt"/>
                  </a:rPr>
                  <a:t>Key takeaways:</a:t>
                </a:r>
              </a:p>
              <a:p>
                <a:r>
                  <a:rPr lang="en-US" sz="3300" dirty="0"/>
                  <a:t/>
                </a:r>
                <a:br>
                  <a:rPr lang="en-US" sz="3300" dirty="0"/>
                </a:br>
                <a:endParaRPr lang="en-US" sz="3300" b="1" dirty="0">
                  <a:latin typeface="+mn-lt"/>
                </a:endParaRPr>
              </a:p>
            </p:txBody>
          </p:sp>
        </p:grpSp>
      </p:grpSp>
      <p:grpSp>
        <p:nvGrpSpPr>
          <p:cNvPr id="2069" name="Group 2068"/>
          <p:cNvGrpSpPr/>
          <p:nvPr/>
        </p:nvGrpSpPr>
        <p:grpSpPr>
          <a:xfrm>
            <a:off x="212474" y="37902037"/>
            <a:ext cx="8145998" cy="10158139"/>
            <a:chOff x="201291" y="37887366"/>
            <a:chExt cx="7717261" cy="9976744"/>
          </a:xfrm>
        </p:grpSpPr>
        <p:grpSp>
          <p:nvGrpSpPr>
            <p:cNvPr id="2068" name="Group 2067"/>
            <p:cNvGrpSpPr/>
            <p:nvPr/>
          </p:nvGrpSpPr>
          <p:grpSpPr>
            <a:xfrm>
              <a:off x="201291" y="37887366"/>
              <a:ext cx="7717261" cy="9976744"/>
              <a:chOff x="201291" y="37887366"/>
              <a:chExt cx="7717261" cy="9976744"/>
            </a:xfrm>
          </p:grpSpPr>
          <p:sp>
            <p:nvSpPr>
              <p:cNvPr id="147" name="Rectangle 146"/>
              <p:cNvSpPr/>
              <p:nvPr/>
            </p:nvSpPr>
            <p:spPr>
              <a:xfrm>
                <a:off x="215504" y="39137920"/>
                <a:ext cx="7703048" cy="8726190"/>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8" name="Rectangle 167"/>
              <p:cNvSpPr>
                <a:spLocks noChangeArrowheads="1"/>
              </p:cNvSpPr>
              <p:nvPr/>
            </p:nvSpPr>
            <p:spPr bwMode="auto">
              <a:xfrm>
                <a:off x="201291" y="37887366"/>
                <a:ext cx="7703048" cy="1116523"/>
              </a:xfrm>
              <a:prstGeom prst="rect">
                <a:avLst/>
              </a:prstGeom>
              <a:solidFill>
                <a:srgbClr val="00B050"/>
              </a:solidFill>
              <a:ln w="9525">
                <a:solidFill>
                  <a:schemeClr val="tx1"/>
                </a:solidFill>
                <a:miter lim="800000"/>
                <a:headEnd/>
                <a:tailEnd/>
              </a:ln>
              <a:effectLst>
                <a:glow rad="139700">
                  <a:schemeClr val="accent3">
                    <a:satMod val="175000"/>
                    <a:alpha val="40000"/>
                  </a:schemeClr>
                </a:glow>
                <a:outerShdw blurRad="50800" dist="38100" dir="5400000" algn="t" rotWithShape="0">
                  <a:prstClr val="black">
                    <a:alpha val="40000"/>
                  </a:prstClr>
                </a:outerShdw>
                <a:reflection blurRad="6350" stA="52000" endA="300" endPos="35000" dir="5400000" sy="-100000" algn="bl" rotWithShape="0"/>
              </a:effectLst>
            </p:spPr>
            <p:txBody>
              <a:bodyPr lIns="91426" tIns="45710" rIns="91426" bIns="45710"/>
              <a:lstStyle/>
              <a:p>
                <a:pPr algn="ctr" defTabSz="4533851"/>
                <a:r>
                  <a:rPr lang="en-US" sz="7400" dirty="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mn-lt"/>
                  </a:rPr>
                  <a:t>ACDM - Overview</a:t>
                </a:r>
              </a:p>
            </p:txBody>
          </p:sp>
        </p:grpSp>
        <p:sp>
          <p:nvSpPr>
            <p:cNvPr id="24" name="TextBox 23"/>
            <p:cNvSpPr txBox="1"/>
            <p:nvPr/>
          </p:nvSpPr>
          <p:spPr>
            <a:xfrm>
              <a:off x="319255" y="39296577"/>
              <a:ext cx="7365764" cy="4553095"/>
            </a:xfrm>
            <a:prstGeom prst="rect">
              <a:avLst/>
            </a:prstGeom>
            <a:noFill/>
          </p:spPr>
          <p:txBody>
            <a:bodyPr wrap="square" rtlCol="0">
              <a:spAutoFit/>
            </a:bodyPr>
            <a:lstStyle/>
            <a:p>
              <a:pPr marL="472242" indent="-472242">
                <a:buFont typeface="Arial" pitchFamily="34" charset="0"/>
                <a:buChar char="•"/>
              </a:pPr>
              <a:r>
                <a:rPr lang="en-US" sz="3300" dirty="0">
                  <a:latin typeface="+mn-lt"/>
                </a:rPr>
                <a:t>ACDM was the design process followed by the team to come up with the software architecture. It was one of the most significant aspects of the project. </a:t>
              </a:r>
            </a:p>
            <a:p>
              <a:pPr marL="472242" indent="-472242">
                <a:buFont typeface="Arial" pitchFamily="34" charset="0"/>
                <a:buChar char="•"/>
              </a:pPr>
              <a:r>
                <a:rPr lang="en-US" sz="3300" dirty="0">
                  <a:latin typeface="+mn-lt"/>
                </a:rPr>
                <a:t>Given the nature of our project, ACDM served as a strategic tool for coming up with a design and evaluating it. </a:t>
              </a:r>
            </a:p>
            <a:p>
              <a:r>
                <a:rPr lang="en-US" sz="3300" dirty="0"/>
                <a:t/>
              </a:r>
              <a:br>
                <a:rPr lang="en-US" sz="3300" dirty="0"/>
              </a:br>
              <a:endParaRPr lang="en-US" sz="3300" dirty="0">
                <a:latin typeface="+mn-lt"/>
              </a:endParaRPr>
            </a:p>
          </p:txBody>
        </p:sp>
      </p:grpSp>
      <p:sp>
        <p:nvSpPr>
          <p:cNvPr id="152" name="Rectangle 151"/>
          <p:cNvSpPr/>
          <p:nvPr/>
        </p:nvSpPr>
        <p:spPr>
          <a:xfrm>
            <a:off x="8834156" y="39231489"/>
            <a:ext cx="25746631" cy="8828688"/>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94448" tIns="47224" rIns="94448" bIns="47224" rtlCol="0" anchor="ctr"/>
          <a:lstStyle/>
          <a:p>
            <a:pPr algn="ctr"/>
            <a:endParaRPr lang="en-US" b="1"/>
          </a:p>
        </p:txBody>
      </p:sp>
      <p:sp>
        <p:nvSpPr>
          <p:cNvPr id="30" name="TextBox 29"/>
          <p:cNvSpPr txBox="1"/>
          <p:nvPr/>
        </p:nvSpPr>
        <p:spPr>
          <a:xfrm>
            <a:off x="9758277" y="39327349"/>
            <a:ext cx="11062443" cy="603202"/>
          </a:xfrm>
          <a:prstGeom prst="rect">
            <a:avLst/>
          </a:prstGeom>
          <a:noFill/>
        </p:spPr>
        <p:txBody>
          <a:bodyPr wrap="square" lIns="94448" tIns="47224" rIns="94448" bIns="47224" rtlCol="0">
            <a:spAutoFit/>
          </a:bodyPr>
          <a:lstStyle/>
          <a:p>
            <a:r>
              <a:rPr lang="en-US" sz="3300" b="1" i="1" dirty="0">
                <a:latin typeface="+mn-lt"/>
              </a:rPr>
              <a:t>Architecture Drivers Elicitation Workshop</a:t>
            </a:r>
            <a:endParaRPr lang="en-US" sz="3300" b="1" dirty="0">
              <a:latin typeface="+mn-lt"/>
            </a:endParaRPr>
          </a:p>
        </p:txBody>
      </p:sp>
      <p:sp>
        <p:nvSpPr>
          <p:cNvPr id="164" name="Rectangle 167"/>
          <p:cNvSpPr>
            <a:spLocks noChangeArrowheads="1"/>
          </p:cNvSpPr>
          <p:nvPr/>
        </p:nvSpPr>
        <p:spPr bwMode="auto">
          <a:xfrm>
            <a:off x="8881664" y="42805373"/>
            <a:ext cx="861277" cy="677940"/>
          </a:xfrm>
          <a:prstGeom prst="rect">
            <a:avLst/>
          </a:prstGeom>
          <a:solidFill>
            <a:srgbClr val="00B050"/>
          </a:solidFill>
          <a:ln w="9525">
            <a:solidFill>
              <a:schemeClr val="tx1"/>
            </a:solidFill>
            <a:miter lim="800000"/>
            <a:headEnd/>
            <a:tailEnd/>
          </a:ln>
          <a:effectLst>
            <a:glow rad="139700">
              <a:schemeClr val="accent3">
                <a:satMod val="175000"/>
                <a:alpha val="40000"/>
              </a:schemeClr>
            </a:glow>
            <a:outerShdw blurRad="50800" dist="38100" dir="5400000" algn="t" rotWithShape="0">
              <a:prstClr val="black">
                <a:alpha val="40000"/>
              </a:prstClr>
            </a:outerShdw>
            <a:reflection blurRad="6350" stA="52000" endA="300" endPos="35000" dir="5400000" sy="-100000" algn="bl" rotWithShape="0"/>
          </a:effectLst>
        </p:spPr>
        <p:txBody>
          <a:bodyPr lIns="94434" tIns="47214" rIns="94434" bIns="47214"/>
          <a:lstStyle/>
          <a:p>
            <a:pPr algn="ctr" defTabSz="4533851"/>
            <a:r>
              <a:rPr lang="en-US" sz="3300" dirty="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mn-lt"/>
              </a:rPr>
              <a:t>B</a:t>
            </a:r>
          </a:p>
        </p:txBody>
      </p:sp>
      <p:sp>
        <p:nvSpPr>
          <p:cNvPr id="167" name="TextBox 166"/>
          <p:cNvSpPr txBox="1"/>
          <p:nvPr/>
        </p:nvSpPr>
        <p:spPr>
          <a:xfrm>
            <a:off x="9800697" y="42837478"/>
            <a:ext cx="11062443" cy="603202"/>
          </a:xfrm>
          <a:prstGeom prst="rect">
            <a:avLst/>
          </a:prstGeom>
          <a:noFill/>
        </p:spPr>
        <p:txBody>
          <a:bodyPr wrap="square" lIns="94448" tIns="47224" rIns="94448" bIns="47224" rtlCol="0">
            <a:spAutoFit/>
          </a:bodyPr>
          <a:lstStyle/>
          <a:p>
            <a:r>
              <a:rPr lang="en-US" sz="3300" b="1" i="1" dirty="0">
                <a:latin typeface="+mn-lt"/>
              </a:rPr>
              <a:t>Create/Refine the Architecture</a:t>
            </a:r>
          </a:p>
        </p:txBody>
      </p:sp>
      <p:grpSp>
        <p:nvGrpSpPr>
          <p:cNvPr id="2070" name="Group 2069"/>
          <p:cNvGrpSpPr/>
          <p:nvPr/>
        </p:nvGrpSpPr>
        <p:grpSpPr>
          <a:xfrm>
            <a:off x="21285070" y="43615202"/>
            <a:ext cx="11980477" cy="677940"/>
            <a:chOff x="20164803" y="43687696"/>
            <a:chExt cx="11349926" cy="665834"/>
          </a:xfrm>
        </p:grpSpPr>
        <p:sp>
          <p:nvSpPr>
            <p:cNvPr id="166" name="Rectangle 167"/>
            <p:cNvSpPr>
              <a:spLocks noChangeArrowheads="1"/>
            </p:cNvSpPr>
            <p:nvPr/>
          </p:nvSpPr>
          <p:spPr bwMode="auto">
            <a:xfrm>
              <a:off x="20164803" y="43687696"/>
              <a:ext cx="815947" cy="665834"/>
            </a:xfrm>
            <a:prstGeom prst="rect">
              <a:avLst/>
            </a:prstGeom>
            <a:solidFill>
              <a:srgbClr val="00B050"/>
            </a:solidFill>
            <a:ln w="9525">
              <a:solidFill>
                <a:schemeClr val="tx1"/>
              </a:solidFill>
              <a:miter lim="800000"/>
              <a:headEnd/>
              <a:tailEnd/>
            </a:ln>
            <a:effectLst>
              <a:glow rad="139700">
                <a:schemeClr val="accent3">
                  <a:satMod val="175000"/>
                  <a:alpha val="40000"/>
                </a:schemeClr>
              </a:glow>
              <a:outerShdw blurRad="50800" dist="38100" dir="5400000" algn="t" rotWithShape="0">
                <a:prstClr val="black">
                  <a:alpha val="40000"/>
                </a:prstClr>
              </a:outerShdw>
              <a:reflection blurRad="6350" stA="52000" endA="300" endPos="35000" dir="5400000" sy="-100000" algn="bl" rotWithShape="0"/>
            </a:effectLst>
          </p:spPr>
          <p:txBody>
            <a:bodyPr lIns="91426" tIns="45710" rIns="91426" bIns="45710"/>
            <a:lstStyle/>
            <a:p>
              <a:pPr algn="ctr" defTabSz="4533851"/>
              <a:r>
                <a:rPr lang="en-US" sz="3300" dirty="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mn-lt"/>
                </a:rPr>
                <a:t>D</a:t>
              </a:r>
            </a:p>
          </p:txBody>
        </p:sp>
        <p:sp>
          <p:nvSpPr>
            <p:cNvPr id="169" name="TextBox 168"/>
            <p:cNvSpPr txBox="1"/>
            <p:nvPr/>
          </p:nvSpPr>
          <p:spPr>
            <a:xfrm>
              <a:off x="21034520" y="43687696"/>
              <a:ext cx="10480209" cy="584775"/>
            </a:xfrm>
            <a:prstGeom prst="rect">
              <a:avLst/>
            </a:prstGeom>
            <a:noFill/>
          </p:spPr>
          <p:txBody>
            <a:bodyPr wrap="square" rtlCol="0">
              <a:spAutoFit/>
            </a:bodyPr>
            <a:lstStyle/>
            <a:p>
              <a:r>
                <a:rPr lang="en-US" sz="3300" b="1" i="1" dirty="0">
                  <a:latin typeface="+mn-lt"/>
                </a:rPr>
                <a:t>Experimentation</a:t>
              </a:r>
            </a:p>
          </p:txBody>
        </p:sp>
      </p:grpSp>
      <p:cxnSp>
        <p:nvCxnSpPr>
          <p:cNvPr id="26" name="Straight Connector 25"/>
          <p:cNvCxnSpPr/>
          <p:nvPr/>
        </p:nvCxnSpPr>
        <p:spPr>
          <a:xfrm>
            <a:off x="21164930" y="39231489"/>
            <a:ext cx="103994" cy="8828688"/>
          </a:xfrm>
          <a:prstGeom prst="line">
            <a:avLst/>
          </a:prstGeom>
          <a:ln>
            <a:solidFill>
              <a:srgbClr val="00B050"/>
            </a:solidFill>
          </a:ln>
        </p:spPr>
        <p:style>
          <a:lnRef idx="1">
            <a:schemeClr val="accent3"/>
          </a:lnRef>
          <a:fillRef idx="0">
            <a:schemeClr val="accent3"/>
          </a:fillRef>
          <a:effectRef idx="0">
            <a:schemeClr val="accent3"/>
          </a:effectRef>
          <a:fontRef idx="minor">
            <a:schemeClr val="tx1"/>
          </a:fontRef>
        </p:style>
      </p:cxnSp>
      <p:grpSp>
        <p:nvGrpSpPr>
          <p:cNvPr id="2066" name="Group 2065"/>
          <p:cNvGrpSpPr/>
          <p:nvPr/>
        </p:nvGrpSpPr>
        <p:grpSpPr>
          <a:xfrm>
            <a:off x="8786650" y="37929577"/>
            <a:ext cx="25851748" cy="11268813"/>
            <a:chOff x="8324195" y="37851352"/>
            <a:chExt cx="24491130" cy="11067584"/>
          </a:xfrm>
        </p:grpSpPr>
        <p:sp>
          <p:nvSpPr>
            <p:cNvPr id="153" name="Rectangle 167"/>
            <p:cNvSpPr>
              <a:spLocks noChangeArrowheads="1"/>
            </p:cNvSpPr>
            <p:nvPr/>
          </p:nvSpPr>
          <p:spPr bwMode="auto">
            <a:xfrm>
              <a:off x="8324195" y="37851352"/>
              <a:ext cx="24391545" cy="1089475"/>
            </a:xfrm>
            <a:prstGeom prst="rect">
              <a:avLst/>
            </a:prstGeom>
            <a:solidFill>
              <a:srgbClr val="00B050"/>
            </a:solidFill>
            <a:ln w="9525">
              <a:solidFill>
                <a:schemeClr val="tx1"/>
              </a:solidFill>
              <a:miter lim="800000"/>
              <a:headEnd/>
              <a:tailEnd/>
            </a:ln>
            <a:effectLst>
              <a:glow rad="139700">
                <a:schemeClr val="accent3">
                  <a:satMod val="175000"/>
                  <a:alpha val="40000"/>
                </a:schemeClr>
              </a:glow>
              <a:outerShdw blurRad="50800" dist="38100" dir="5400000" algn="t" rotWithShape="0">
                <a:prstClr val="black">
                  <a:alpha val="40000"/>
                </a:prstClr>
              </a:outerShdw>
              <a:reflection blurRad="6350" stA="52000" endA="300" endPos="35000" dir="5400000" sy="-100000" algn="bl" rotWithShape="0"/>
            </a:effectLst>
          </p:spPr>
          <p:txBody>
            <a:bodyPr lIns="91426" tIns="45710" rIns="91426" bIns="45710"/>
            <a:lstStyle/>
            <a:p>
              <a:pPr algn="ctr" defTabSz="4533851"/>
              <a:r>
                <a:rPr lang="en-US" sz="7400" dirty="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mn-lt"/>
                </a:rPr>
                <a:t>ACDM - Stages</a:t>
              </a:r>
            </a:p>
          </p:txBody>
        </p:sp>
        <p:sp>
          <p:nvSpPr>
            <p:cNvPr id="160" name="Rectangle 167"/>
            <p:cNvSpPr>
              <a:spLocks noChangeArrowheads="1"/>
            </p:cNvSpPr>
            <p:nvPr/>
          </p:nvSpPr>
          <p:spPr bwMode="auto">
            <a:xfrm>
              <a:off x="8410349" y="39178763"/>
              <a:ext cx="815947" cy="665834"/>
            </a:xfrm>
            <a:prstGeom prst="rect">
              <a:avLst/>
            </a:prstGeom>
            <a:solidFill>
              <a:srgbClr val="00B050"/>
            </a:solidFill>
            <a:ln w="9525">
              <a:solidFill>
                <a:schemeClr val="tx1"/>
              </a:solidFill>
              <a:miter lim="800000"/>
              <a:headEnd/>
              <a:tailEnd/>
            </a:ln>
            <a:effectLst>
              <a:glow rad="139700">
                <a:schemeClr val="accent3">
                  <a:satMod val="175000"/>
                  <a:alpha val="40000"/>
                </a:schemeClr>
              </a:glow>
              <a:outerShdw blurRad="50800" dist="38100" dir="5400000" algn="t" rotWithShape="0">
                <a:prstClr val="black">
                  <a:alpha val="40000"/>
                </a:prstClr>
              </a:outerShdw>
              <a:reflection blurRad="6350" stA="52000" endA="300" endPos="35000" dir="5400000" sy="-100000" algn="bl" rotWithShape="0"/>
            </a:effectLst>
          </p:spPr>
          <p:txBody>
            <a:bodyPr lIns="91426" tIns="45710" rIns="91426" bIns="45710"/>
            <a:lstStyle/>
            <a:p>
              <a:pPr algn="ctr" defTabSz="4533851"/>
              <a:r>
                <a:rPr lang="en-US" sz="3300" dirty="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mn-lt"/>
                </a:rPr>
                <a:t>A</a:t>
              </a:r>
            </a:p>
          </p:txBody>
        </p:sp>
        <p:sp>
          <p:nvSpPr>
            <p:cNvPr id="165" name="Rectangle 167"/>
            <p:cNvSpPr>
              <a:spLocks noChangeArrowheads="1"/>
            </p:cNvSpPr>
            <p:nvPr/>
          </p:nvSpPr>
          <p:spPr bwMode="auto">
            <a:xfrm>
              <a:off x="20123538" y="39178763"/>
              <a:ext cx="815947" cy="665834"/>
            </a:xfrm>
            <a:prstGeom prst="rect">
              <a:avLst/>
            </a:prstGeom>
            <a:solidFill>
              <a:srgbClr val="00B050"/>
            </a:solidFill>
            <a:ln w="9525">
              <a:solidFill>
                <a:schemeClr val="tx1"/>
              </a:solidFill>
              <a:miter lim="800000"/>
              <a:headEnd/>
              <a:tailEnd/>
            </a:ln>
            <a:effectLst>
              <a:glow rad="139700">
                <a:schemeClr val="accent3">
                  <a:satMod val="175000"/>
                  <a:alpha val="40000"/>
                </a:schemeClr>
              </a:glow>
              <a:outerShdw blurRad="50800" dist="38100" dir="5400000" algn="t" rotWithShape="0">
                <a:prstClr val="black">
                  <a:alpha val="40000"/>
                </a:prstClr>
              </a:outerShdw>
              <a:reflection blurRad="6350" stA="52000" endA="300" endPos="35000" dir="5400000" sy="-100000" algn="bl" rotWithShape="0"/>
            </a:effectLst>
          </p:spPr>
          <p:txBody>
            <a:bodyPr lIns="91426" tIns="45710" rIns="91426" bIns="45710"/>
            <a:lstStyle/>
            <a:p>
              <a:pPr algn="ctr" defTabSz="4533851"/>
              <a:r>
                <a:rPr lang="en-US" sz="3300" dirty="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mn-lt"/>
                </a:rPr>
                <a:t>C</a:t>
              </a:r>
            </a:p>
          </p:txBody>
        </p:sp>
        <p:sp>
          <p:nvSpPr>
            <p:cNvPr id="168" name="TextBox 167"/>
            <p:cNvSpPr txBox="1"/>
            <p:nvPr/>
          </p:nvSpPr>
          <p:spPr>
            <a:xfrm>
              <a:off x="20979889" y="39193077"/>
              <a:ext cx="10480209" cy="584775"/>
            </a:xfrm>
            <a:prstGeom prst="rect">
              <a:avLst/>
            </a:prstGeom>
            <a:noFill/>
          </p:spPr>
          <p:txBody>
            <a:bodyPr wrap="square" rtlCol="0">
              <a:spAutoFit/>
            </a:bodyPr>
            <a:lstStyle/>
            <a:p>
              <a:r>
                <a:rPr lang="en-US" sz="3300" b="1" i="1" dirty="0">
                  <a:latin typeface="+mn-lt"/>
                </a:rPr>
                <a:t>Evaluate the Architecture Design</a:t>
              </a:r>
            </a:p>
          </p:txBody>
        </p:sp>
        <p:sp>
          <p:nvSpPr>
            <p:cNvPr id="31" name="TextBox 30"/>
            <p:cNvSpPr txBox="1"/>
            <p:nvPr/>
          </p:nvSpPr>
          <p:spPr>
            <a:xfrm>
              <a:off x="8375961" y="39880107"/>
              <a:ext cx="10804091" cy="3582024"/>
            </a:xfrm>
            <a:prstGeom prst="rect">
              <a:avLst/>
            </a:prstGeom>
            <a:noFill/>
          </p:spPr>
          <p:txBody>
            <a:bodyPr wrap="square" rtlCol="0">
              <a:spAutoFit/>
            </a:bodyPr>
            <a:lstStyle/>
            <a:p>
              <a:pPr marL="472242" indent="-472242">
                <a:buFont typeface="Arial" pitchFamily="34" charset="0"/>
                <a:buChar char="•"/>
              </a:pPr>
              <a:r>
                <a:rPr lang="en-US" sz="3300" dirty="0">
                  <a:latin typeface="+mn-lt"/>
                </a:rPr>
                <a:t>Do not spend too much time analyzing </a:t>
              </a:r>
              <a:r>
                <a:rPr lang="en-US" sz="3300" i="1" dirty="0">
                  <a:latin typeface="+mn-lt"/>
                </a:rPr>
                <a:t>only </a:t>
              </a:r>
              <a:r>
                <a:rPr lang="en-US" sz="3300" dirty="0">
                  <a:latin typeface="+mn-lt"/>
                </a:rPr>
                <a:t>the requirements. This leads to a waterfall-like approach to software development</a:t>
              </a:r>
            </a:p>
            <a:p>
              <a:pPr marL="472242" indent="-472242">
                <a:buFont typeface="Arial" pitchFamily="34" charset="0"/>
                <a:buChar char="•"/>
              </a:pPr>
              <a:r>
                <a:rPr lang="en-US" sz="3300" dirty="0">
                  <a:latin typeface="+mn-lt"/>
                </a:rPr>
                <a:t>Do make a conscious decision of getting out of the waterfall-like cycle, even though there are uncertainties</a:t>
              </a:r>
            </a:p>
            <a:p>
              <a:r>
                <a:rPr lang="en-US" sz="3300" dirty="0"/>
                <a:t/>
              </a:r>
              <a:br>
                <a:rPr lang="en-US" sz="3300" dirty="0"/>
              </a:br>
              <a:endParaRPr lang="en-US" sz="3300" dirty="0">
                <a:latin typeface="+mn-lt"/>
              </a:endParaRPr>
            </a:p>
          </p:txBody>
        </p:sp>
        <p:sp>
          <p:nvSpPr>
            <p:cNvPr id="2049" name="TextBox 2048"/>
            <p:cNvSpPr txBox="1"/>
            <p:nvPr/>
          </p:nvSpPr>
          <p:spPr>
            <a:xfrm>
              <a:off x="8387257" y="43341860"/>
              <a:ext cx="11793564" cy="5577076"/>
            </a:xfrm>
            <a:prstGeom prst="rect">
              <a:avLst/>
            </a:prstGeom>
            <a:noFill/>
          </p:spPr>
          <p:txBody>
            <a:bodyPr wrap="square" rtlCol="0">
              <a:spAutoFit/>
            </a:bodyPr>
            <a:lstStyle/>
            <a:p>
              <a:pPr marL="472242" indent="-472242">
                <a:buFont typeface="Arial" pitchFamily="34" charset="0"/>
                <a:buChar char="•"/>
              </a:pPr>
              <a:r>
                <a:rPr lang="en-US" sz="3300" dirty="0">
                  <a:latin typeface="+mn-lt"/>
                </a:rPr>
                <a:t>Do communicate design concepts among team members through requirements, and design documents. Otherwise, conceptual integrity of the design may be lost, leading to incomplete and incorrect solutions.</a:t>
              </a:r>
            </a:p>
            <a:p>
              <a:pPr marL="472242" indent="-472242">
                <a:buFont typeface="Arial" pitchFamily="34" charset="0"/>
                <a:buChar char="•"/>
              </a:pPr>
              <a:r>
                <a:rPr lang="en-US" sz="3300" dirty="0">
                  <a:latin typeface="+mn-lt"/>
                </a:rPr>
                <a:t>Do ensure that project planning activities are driven by the iterative designing model</a:t>
              </a:r>
            </a:p>
            <a:p>
              <a:pPr marL="472242" indent="-472242">
                <a:buFont typeface="Arial" pitchFamily="34" charset="0"/>
                <a:buChar char="•"/>
              </a:pPr>
              <a:r>
                <a:rPr lang="en-US" sz="3300" dirty="0">
                  <a:latin typeface="+mn-lt"/>
                </a:rPr>
                <a:t>Do not expect ACDM to teach you how to design. Do expect ACDM to force you to think about the problem space and business context that constrain the solution space and inform the design activity</a:t>
              </a:r>
            </a:p>
            <a:p>
              <a:r>
                <a:rPr lang="en-US" sz="3300" dirty="0"/>
                <a:t/>
              </a:r>
              <a:br>
                <a:rPr lang="en-US" sz="3300" dirty="0"/>
              </a:br>
              <a:endParaRPr lang="en-US" sz="3300" dirty="0">
                <a:latin typeface="+mn-lt"/>
              </a:endParaRPr>
            </a:p>
          </p:txBody>
        </p:sp>
        <p:sp>
          <p:nvSpPr>
            <p:cNvPr id="2063" name="TextBox 2062"/>
            <p:cNvSpPr txBox="1"/>
            <p:nvPr/>
          </p:nvSpPr>
          <p:spPr>
            <a:xfrm>
              <a:off x="20117388" y="39878047"/>
              <a:ext cx="12697937" cy="4579550"/>
            </a:xfrm>
            <a:prstGeom prst="rect">
              <a:avLst/>
            </a:prstGeom>
            <a:noFill/>
          </p:spPr>
          <p:txBody>
            <a:bodyPr wrap="square" rtlCol="0">
              <a:spAutoFit/>
            </a:bodyPr>
            <a:lstStyle/>
            <a:p>
              <a:pPr marL="472242" indent="-472242">
                <a:buFont typeface="Arial" pitchFamily="34" charset="0"/>
                <a:buChar char="•"/>
              </a:pPr>
              <a:r>
                <a:rPr lang="en-US" sz="3300" dirty="0">
                  <a:latin typeface="+mn-lt"/>
                </a:rPr>
                <a:t>Do use evaluation as a means to synchronize design concepts among the team members</a:t>
              </a:r>
            </a:p>
            <a:p>
              <a:pPr marL="472242" indent="-472242">
                <a:buFont typeface="Arial" pitchFamily="34" charset="0"/>
                <a:buChar char="•"/>
              </a:pPr>
              <a:r>
                <a:rPr lang="en-US" sz="3300" dirty="0">
                  <a:latin typeface="+mn-lt"/>
                </a:rPr>
                <a:t>Do have the minimum design in place, along with sufficient prose for it to be effectively evaluated</a:t>
              </a:r>
            </a:p>
            <a:p>
              <a:pPr marL="472242" indent="-472242">
                <a:buFont typeface="Arial" pitchFamily="34" charset="0"/>
                <a:buChar char="•"/>
              </a:pPr>
              <a:r>
                <a:rPr lang="en-US" sz="3300" dirty="0">
                  <a:latin typeface="+mn-lt"/>
                </a:rPr>
                <a:t>Do have experienced engineers and architects evaluate the designs. Experienced architects can help novice designers communicate their design ideas effectively.</a:t>
              </a:r>
            </a:p>
            <a:p>
              <a:r>
                <a:rPr lang="en-US" sz="3300" dirty="0"/>
                <a:t/>
              </a:r>
              <a:br>
                <a:rPr lang="en-US" sz="3300" dirty="0"/>
              </a:br>
              <a:endParaRPr lang="en-US" sz="3300" dirty="0">
                <a:latin typeface="+mn-lt"/>
              </a:endParaRPr>
            </a:p>
          </p:txBody>
        </p:sp>
        <p:sp>
          <p:nvSpPr>
            <p:cNvPr id="2064" name="TextBox 2063"/>
            <p:cNvSpPr txBox="1"/>
            <p:nvPr/>
          </p:nvSpPr>
          <p:spPr>
            <a:xfrm>
              <a:off x="20180821" y="44195875"/>
              <a:ext cx="12568211" cy="3582024"/>
            </a:xfrm>
            <a:prstGeom prst="rect">
              <a:avLst/>
            </a:prstGeom>
            <a:noFill/>
          </p:spPr>
          <p:txBody>
            <a:bodyPr wrap="square" rtlCol="0">
              <a:spAutoFit/>
            </a:bodyPr>
            <a:lstStyle/>
            <a:p>
              <a:pPr marL="472242" indent="-472242">
                <a:buFont typeface="Arial" pitchFamily="34" charset="0"/>
                <a:buChar char="•"/>
              </a:pPr>
              <a:r>
                <a:rPr lang="en-US" sz="3300" dirty="0">
                  <a:latin typeface="+mn-lt"/>
                </a:rPr>
                <a:t>Do conduct depth-first experiments to identify the unknown elements of a preliminary design. Otherwise, experiments may not answer the right questions</a:t>
              </a:r>
            </a:p>
            <a:p>
              <a:pPr marL="472242" indent="-472242">
                <a:buFont typeface="Arial" pitchFamily="34" charset="0"/>
                <a:buChar char="•"/>
              </a:pPr>
              <a:r>
                <a:rPr lang="en-US" sz="3300" dirty="0">
                  <a:latin typeface="+mn-lt"/>
                </a:rPr>
                <a:t>Understand the scope of an experiment and the unknowns it can and cannot address</a:t>
              </a:r>
            </a:p>
            <a:p>
              <a:r>
                <a:rPr lang="en-US" sz="3300" dirty="0"/>
                <a:t/>
              </a:r>
              <a:br>
                <a:rPr lang="en-US" sz="3300" dirty="0"/>
              </a:br>
              <a:endParaRPr lang="en-US" sz="3300" dirty="0">
                <a:latin typeface="+mn-lt"/>
              </a:endParaRPr>
            </a:p>
          </p:txBody>
        </p:sp>
      </p:grpSp>
      <p:sp>
        <p:nvSpPr>
          <p:cNvPr id="176" name="Rectangle 167"/>
          <p:cNvSpPr>
            <a:spLocks noChangeArrowheads="1"/>
          </p:cNvSpPr>
          <p:nvPr/>
        </p:nvSpPr>
        <p:spPr bwMode="auto">
          <a:xfrm>
            <a:off x="205719" y="48349115"/>
            <a:ext cx="6220952" cy="2375720"/>
          </a:xfrm>
          <a:prstGeom prst="rect">
            <a:avLst/>
          </a:prstGeom>
          <a:solidFill>
            <a:srgbClr val="00B050"/>
          </a:solidFill>
          <a:ln w="9525">
            <a:solidFill>
              <a:schemeClr val="tx1"/>
            </a:solidFill>
            <a:miter lim="800000"/>
            <a:headEnd/>
            <a:tailEnd/>
          </a:ln>
          <a:effectLst>
            <a:glow rad="139700">
              <a:schemeClr val="accent3">
                <a:satMod val="175000"/>
                <a:alpha val="40000"/>
              </a:schemeClr>
            </a:glow>
            <a:outerShdw blurRad="50800" dist="38100" dir="5400000" algn="t" rotWithShape="0">
              <a:prstClr val="black">
                <a:alpha val="40000"/>
              </a:prstClr>
            </a:outerShdw>
            <a:reflection blurRad="6350" stA="52000" endA="300" endPos="35000" dir="5400000" sy="-100000" algn="bl" rotWithShape="0"/>
          </a:effectLst>
        </p:spPr>
        <p:txBody>
          <a:bodyPr lIns="94434" tIns="47214" rIns="94434" bIns="47214"/>
          <a:lstStyle/>
          <a:p>
            <a:pPr algn="ctr" defTabSz="4533851"/>
            <a:r>
              <a:rPr lang="en-US" sz="7400" dirty="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mn-lt"/>
              </a:rPr>
              <a:t>Overall Takeaways</a:t>
            </a:r>
          </a:p>
        </p:txBody>
      </p:sp>
      <p:sp>
        <p:nvSpPr>
          <p:cNvPr id="177" name="Rectangle 176"/>
          <p:cNvSpPr/>
          <p:nvPr/>
        </p:nvSpPr>
        <p:spPr>
          <a:xfrm>
            <a:off x="6756489" y="48349115"/>
            <a:ext cx="27824298" cy="2375720"/>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94448" tIns="47224" rIns="94448" bIns="47224" rtlCol="0" anchor="ctr"/>
          <a:lstStyle/>
          <a:p>
            <a:pPr algn="ctr"/>
            <a:endParaRPr lang="en-US" b="1"/>
          </a:p>
        </p:txBody>
      </p:sp>
      <p:sp>
        <p:nvSpPr>
          <p:cNvPr id="2071" name="TextBox 2070"/>
          <p:cNvSpPr txBox="1"/>
          <p:nvPr/>
        </p:nvSpPr>
        <p:spPr>
          <a:xfrm>
            <a:off x="6895504" y="48573846"/>
            <a:ext cx="27602858" cy="2634527"/>
          </a:xfrm>
          <a:prstGeom prst="rect">
            <a:avLst/>
          </a:prstGeom>
          <a:noFill/>
        </p:spPr>
        <p:txBody>
          <a:bodyPr wrap="square" lIns="94448" tIns="47224" rIns="94448" bIns="47224" rtlCol="0">
            <a:spAutoFit/>
          </a:bodyPr>
          <a:lstStyle/>
          <a:p>
            <a:pPr marL="472242" indent="-472242">
              <a:buFont typeface="Arial" pitchFamily="34" charset="0"/>
              <a:buChar char="•"/>
            </a:pPr>
            <a:r>
              <a:rPr lang="en-US" sz="3300" dirty="0">
                <a:latin typeface="+mn-lt"/>
              </a:rPr>
              <a:t>Formulate S.M.A.R.T objectives, and establish concrete entry and exit criteria for any kind of task/activity. </a:t>
            </a:r>
          </a:p>
          <a:p>
            <a:pPr marL="472242" indent="-472242">
              <a:buFont typeface="Arial" pitchFamily="34" charset="0"/>
              <a:buChar char="•"/>
            </a:pPr>
            <a:r>
              <a:rPr lang="en-US" sz="3300" dirty="0">
                <a:latin typeface="+mn-lt"/>
              </a:rPr>
              <a:t>Ensure that there are measurements and metrics in place to identify the usefulness and effectiveness of processes. </a:t>
            </a:r>
          </a:p>
          <a:p>
            <a:pPr marL="472242" indent="-472242">
              <a:buFont typeface="Arial" pitchFamily="34" charset="0"/>
              <a:buChar char="•"/>
            </a:pPr>
            <a:r>
              <a:rPr lang="en-US" sz="3300" dirty="0">
                <a:latin typeface="+mn-lt"/>
              </a:rPr>
              <a:t>Follow the Plan-Do-Check-Act cycle for project-related activities. </a:t>
            </a:r>
          </a:p>
          <a:p>
            <a:r>
              <a:rPr lang="en-US" sz="3300" dirty="0"/>
              <a:t/>
            </a:r>
            <a:br>
              <a:rPr lang="en-US" sz="3300" dirty="0"/>
            </a:br>
            <a:endParaRPr lang="en-US" sz="3300" dirty="0">
              <a:latin typeface="+mn-lt"/>
            </a:endParaRPr>
          </a:p>
        </p:txBody>
      </p:sp>
      <p:grpSp>
        <p:nvGrpSpPr>
          <p:cNvPr id="5" name="Group 4"/>
          <p:cNvGrpSpPr/>
          <p:nvPr/>
        </p:nvGrpSpPr>
        <p:grpSpPr>
          <a:xfrm>
            <a:off x="88364" y="2354047"/>
            <a:ext cx="34550036" cy="8400903"/>
            <a:chOff x="83713" y="2312010"/>
            <a:chExt cx="32731613" cy="9025916"/>
          </a:xfrm>
        </p:grpSpPr>
        <p:grpSp>
          <p:nvGrpSpPr>
            <p:cNvPr id="12" name="Group 11"/>
            <p:cNvGrpSpPr/>
            <p:nvPr/>
          </p:nvGrpSpPr>
          <p:grpSpPr>
            <a:xfrm>
              <a:off x="22070545" y="2316427"/>
              <a:ext cx="10744781" cy="9021498"/>
              <a:chOff x="22070545" y="2316427"/>
              <a:chExt cx="10744781" cy="9021498"/>
            </a:xfrm>
          </p:grpSpPr>
          <p:sp>
            <p:nvSpPr>
              <p:cNvPr id="78" name="Rectangle 77"/>
              <p:cNvSpPr/>
              <p:nvPr/>
            </p:nvSpPr>
            <p:spPr>
              <a:xfrm>
                <a:off x="22070545" y="4068606"/>
                <a:ext cx="10677639" cy="7269319"/>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67"/>
              <p:cNvSpPr>
                <a:spLocks noChangeArrowheads="1"/>
              </p:cNvSpPr>
              <p:nvPr/>
            </p:nvSpPr>
            <p:spPr bwMode="auto">
              <a:xfrm>
                <a:off x="22070546" y="2316427"/>
                <a:ext cx="10744780" cy="1582036"/>
              </a:xfrm>
              <a:prstGeom prst="rect">
                <a:avLst/>
              </a:prstGeom>
              <a:solidFill>
                <a:srgbClr val="00B050"/>
              </a:solidFill>
              <a:ln w="9525">
                <a:solidFill>
                  <a:schemeClr val="tx1"/>
                </a:solidFill>
                <a:miter lim="800000"/>
                <a:headEnd/>
                <a:tailEnd/>
              </a:ln>
              <a:effectLst>
                <a:glow rad="139700">
                  <a:schemeClr val="accent3">
                    <a:satMod val="175000"/>
                    <a:alpha val="40000"/>
                  </a:schemeClr>
                </a:glow>
                <a:outerShdw blurRad="50800" dist="38100" dir="5400000" algn="t" rotWithShape="0">
                  <a:prstClr val="black">
                    <a:alpha val="40000"/>
                  </a:prstClr>
                </a:outerShdw>
                <a:reflection blurRad="6350" stA="52000" endA="300" endPos="35000" dir="5400000" sy="-100000" algn="bl" rotWithShape="0"/>
              </a:effectLst>
            </p:spPr>
            <p:txBody>
              <a:bodyPr lIns="91426" tIns="45710" rIns="91426" bIns="45710"/>
              <a:lstStyle/>
              <a:p>
                <a:pPr algn="ctr" defTabSz="4533851"/>
                <a:r>
                  <a:rPr lang="en-US" sz="7400" dirty="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mn-lt"/>
                  </a:rPr>
                  <a:t>Mentors</a:t>
                </a:r>
              </a:p>
            </p:txBody>
          </p:sp>
          <p:grpSp>
            <p:nvGrpSpPr>
              <p:cNvPr id="68" name="Group 67"/>
              <p:cNvGrpSpPr/>
              <p:nvPr/>
            </p:nvGrpSpPr>
            <p:grpSpPr>
              <a:xfrm>
                <a:off x="22112987" y="5962521"/>
                <a:ext cx="10647757" cy="3851362"/>
                <a:chOff x="1694200" y="2209799"/>
                <a:chExt cx="5253396" cy="2006713"/>
              </a:xfrm>
            </p:grpSpPr>
            <p:grpSp>
              <p:nvGrpSpPr>
                <p:cNvPr id="69" name="Group 1"/>
                <p:cNvGrpSpPr>
                  <a:grpSpLocks/>
                </p:cNvGrpSpPr>
                <p:nvPr/>
              </p:nvGrpSpPr>
              <p:grpSpPr bwMode="auto">
                <a:xfrm>
                  <a:off x="1694200" y="2209799"/>
                  <a:ext cx="1634512" cy="1997785"/>
                  <a:chOff x="708362" y="2209799"/>
                  <a:chExt cx="1634512" cy="1997785"/>
                </a:xfrm>
              </p:grpSpPr>
              <p:pic>
                <p:nvPicPr>
                  <p:cNvPr id="76" name="Picture 23" descr="Screen Shot 2011-12-13 at 9.03.48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8986" y="2209799"/>
                    <a:ext cx="1488704" cy="1519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TextBox 2"/>
                  <p:cNvSpPr txBox="1">
                    <a:spLocks noChangeArrowheads="1"/>
                  </p:cNvSpPr>
                  <p:nvPr/>
                </p:nvSpPr>
                <p:spPr bwMode="auto">
                  <a:xfrm>
                    <a:off x="708362" y="3985324"/>
                    <a:ext cx="1634512" cy="222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eaLnBrk="1" hangingPunct="1">
                      <a:lnSpc>
                        <a:spcPct val="60000"/>
                      </a:lnSpc>
                      <a:spcBef>
                        <a:spcPct val="50000"/>
                      </a:spcBef>
                      <a:defRPr sz="1400">
                        <a:latin typeface="Calibri"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r>
                      <a:rPr lang="en-US" sz="3300" b="1" dirty="0"/>
                      <a:t>Grace Lewis</a:t>
                    </a:r>
                  </a:p>
                </p:txBody>
              </p:sp>
            </p:grpSp>
            <p:grpSp>
              <p:nvGrpSpPr>
                <p:cNvPr id="70" name="Group 2"/>
                <p:cNvGrpSpPr>
                  <a:grpSpLocks/>
                </p:cNvGrpSpPr>
                <p:nvPr/>
              </p:nvGrpSpPr>
              <p:grpSpPr bwMode="auto">
                <a:xfrm>
                  <a:off x="3519014" y="2209801"/>
                  <a:ext cx="1600200" cy="2006711"/>
                  <a:chOff x="2530002" y="2209801"/>
                  <a:chExt cx="1600200" cy="2006215"/>
                </a:xfrm>
              </p:grpSpPr>
              <p:pic>
                <p:nvPicPr>
                  <p:cNvPr id="74" name="Picture 22" descr="Screen Shot 2011-12-13 at 9.04.01 AM.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24528" y="2209801"/>
                    <a:ext cx="1451298" cy="1584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 name="TextBox 2"/>
                  <p:cNvSpPr txBox="1">
                    <a:spLocks noChangeArrowheads="1"/>
                  </p:cNvSpPr>
                  <p:nvPr/>
                </p:nvSpPr>
                <p:spPr bwMode="auto">
                  <a:xfrm>
                    <a:off x="2530002" y="3995262"/>
                    <a:ext cx="1600200" cy="220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eaLnBrk="1" hangingPunct="1">
                      <a:lnSpc>
                        <a:spcPct val="60000"/>
                      </a:lnSpc>
                      <a:spcBef>
                        <a:spcPct val="50000"/>
                      </a:spcBef>
                      <a:defRPr sz="1400">
                        <a:latin typeface="Calibri"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r>
                      <a:rPr lang="en-US" sz="3300" b="1" dirty="0"/>
                      <a:t>Mel Rosso-Llopart</a:t>
                    </a:r>
                  </a:p>
                </p:txBody>
              </p:sp>
            </p:grpSp>
            <p:grpSp>
              <p:nvGrpSpPr>
                <p:cNvPr id="71" name="Group 3"/>
                <p:cNvGrpSpPr>
                  <a:grpSpLocks/>
                </p:cNvGrpSpPr>
                <p:nvPr/>
              </p:nvGrpSpPr>
              <p:grpSpPr bwMode="auto">
                <a:xfrm>
                  <a:off x="5388826" y="2209799"/>
                  <a:ext cx="1558770" cy="2004969"/>
                  <a:chOff x="4371504" y="2209799"/>
                  <a:chExt cx="1558770" cy="2004969"/>
                </a:xfrm>
              </p:grpSpPr>
              <p:pic>
                <p:nvPicPr>
                  <p:cNvPr id="72" name="Picture 24" descr="Screen Shot 2011-12-13 at 9.25.07 AM.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72623" y="2209799"/>
                    <a:ext cx="1386595" cy="1519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TextBox 2"/>
                  <p:cNvSpPr txBox="1">
                    <a:spLocks noChangeArrowheads="1"/>
                  </p:cNvSpPr>
                  <p:nvPr/>
                </p:nvSpPr>
                <p:spPr bwMode="auto">
                  <a:xfrm>
                    <a:off x="4371504" y="3992508"/>
                    <a:ext cx="1558770" cy="222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eaLnBrk="1" hangingPunct="1">
                      <a:lnSpc>
                        <a:spcPct val="60000"/>
                      </a:lnSpc>
                      <a:spcBef>
                        <a:spcPct val="50000"/>
                      </a:spcBef>
                      <a:defRPr sz="2000">
                        <a:latin typeface="Calibri"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r>
                      <a:rPr lang="en-US" sz="3300" b="1" dirty="0"/>
                      <a:t>Bradley Schmerl </a:t>
                    </a:r>
                  </a:p>
                </p:txBody>
              </p:sp>
            </p:grpSp>
          </p:grpSp>
        </p:grpSp>
        <p:grpSp>
          <p:nvGrpSpPr>
            <p:cNvPr id="45" name="Group 44"/>
            <p:cNvGrpSpPr/>
            <p:nvPr/>
          </p:nvGrpSpPr>
          <p:grpSpPr>
            <a:xfrm>
              <a:off x="83713" y="2316427"/>
              <a:ext cx="10602751" cy="9021499"/>
              <a:chOff x="22112989" y="2371782"/>
              <a:chExt cx="10602751" cy="8989787"/>
            </a:xfrm>
          </p:grpSpPr>
          <p:sp>
            <p:nvSpPr>
              <p:cNvPr id="79" name="Rectangle 78"/>
              <p:cNvSpPr/>
              <p:nvPr/>
            </p:nvSpPr>
            <p:spPr>
              <a:xfrm>
                <a:off x="22112989" y="4117801"/>
                <a:ext cx="10602751" cy="7243768"/>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67"/>
              <p:cNvSpPr>
                <a:spLocks noChangeArrowheads="1"/>
              </p:cNvSpPr>
              <p:nvPr/>
            </p:nvSpPr>
            <p:spPr bwMode="auto">
              <a:xfrm>
                <a:off x="22112989" y="2371782"/>
                <a:ext cx="10601202" cy="1576475"/>
              </a:xfrm>
              <a:prstGeom prst="rect">
                <a:avLst/>
              </a:prstGeom>
              <a:solidFill>
                <a:srgbClr val="00B050"/>
              </a:solidFill>
              <a:ln w="9525">
                <a:solidFill>
                  <a:schemeClr val="tx1"/>
                </a:solidFill>
                <a:miter lim="800000"/>
                <a:headEnd/>
                <a:tailEnd/>
              </a:ln>
              <a:effectLst>
                <a:glow rad="139700">
                  <a:schemeClr val="accent3">
                    <a:satMod val="175000"/>
                    <a:alpha val="40000"/>
                  </a:schemeClr>
                </a:glow>
                <a:outerShdw blurRad="50800" dist="38100" dir="5400000" algn="t" rotWithShape="0">
                  <a:prstClr val="black">
                    <a:alpha val="40000"/>
                  </a:prstClr>
                </a:outerShdw>
                <a:reflection blurRad="6350" stA="52000" endA="300" endPos="35000" dir="5400000" sy="-100000" algn="bl" rotWithShape="0"/>
              </a:effectLst>
            </p:spPr>
            <p:txBody>
              <a:bodyPr lIns="91426" tIns="45710" rIns="91426" bIns="45710"/>
              <a:lstStyle/>
              <a:p>
                <a:pPr algn="ctr" defTabSz="4533851"/>
                <a:r>
                  <a:rPr lang="en-US" sz="7400" dirty="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mn-lt"/>
                  </a:rPr>
                  <a:t>Client - Jake</a:t>
                </a:r>
              </a:p>
            </p:txBody>
          </p:sp>
          <p:grpSp>
            <p:nvGrpSpPr>
              <p:cNvPr id="88" name="Group 87"/>
              <p:cNvGrpSpPr/>
              <p:nvPr/>
            </p:nvGrpSpPr>
            <p:grpSpPr>
              <a:xfrm>
                <a:off x="22299079" y="4599374"/>
                <a:ext cx="10155912" cy="6476986"/>
                <a:chOff x="838200" y="1524000"/>
                <a:chExt cx="8117005" cy="4782580"/>
              </a:xfrm>
            </p:grpSpPr>
            <p:pic>
              <p:nvPicPr>
                <p:cNvPr id="89" name="Picture 1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38200" y="1524000"/>
                  <a:ext cx="6019800"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TextBox 15"/>
                <p:cNvSpPr txBox="1">
                  <a:spLocks noChangeArrowheads="1"/>
                </p:cNvSpPr>
                <p:nvPr/>
              </p:nvSpPr>
              <p:spPr bwMode="auto">
                <a:xfrm>
                  <a:off x="3330094" y="3200400"/>
                  <a:ext cx="5625111" cy="87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3300" i="1" dirty="0">
                      <a:latin typeface="+mn-lt"/>
                    </a:rPr>
                    <a:t>A leading provider of energy management</a:t>
                  </a:r>
                </a:p>
                <a:p>
                  <a:pPr eaLnBrk="1" hangingPunct="1"/>
                  <a:r>
                    <a:rPr lang="en-US" sz="3300" i="1" dirty="0">
                      <a:latin typeface="+mn-lt"/>
                    </a:rPr>
                    <a:t> applications for the smart grid</a:t>
                  </a:r>
                </a:p>
              </p:txBody>
            </p:sp>
            <p:sp>
              <p:nvSpPr>
                <p:cNvPr id="91" name="TextBox 11"/>
                <p:cNvSpPr txBox="1">
                  <a:spLocks noChangeArrowheads="1"/>
                </p:cNvSpPr>
                <p:nvPr/>
              </p:nvSpPr>
              <p:spPr bwMode="auto">
                <a:xfrm>
                  <a:off x="4322381" y="5029200"/>
                  <a:ext cx="4538997" cy="127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3300" b="1" dirty="0">
                      <a:latin typeface="+mn-lt"/>
                    </a:rPr>
                    <a:t>Jake Thompson</a:t>
                  </a:r>
                </a:p>
                <a:p>
                  <a:pPr eaLnBrk="1" hangingPunct="1"/>
                  <a:r>
                    <a:rPr lang="en-US" sz="3300" dirty="0">
                      <a:latin typeface="+mn-lt"/>
                    </a:rPr>
                    <a:t>Manager of Advanced Technology</a:t>
                  </a:r>
                </a:p>
                <a:p>
                  <a:pPr eaLnBrk="1" hangingPunct="1"/>
                  <a:r>
                    <a:rPr lang="en-US" sz="3300" dirty="0">
                      <a:latin typeface="+mn-lt"/>
                    </a:rPr>
                    <a:t>EnerNOC, Inc.</a:t>
                  </a:r>
                </a:p>
              </p:txBody>
            </p:sp>
            <p:sp>
              <p:nvSpPr>
                <p:cNvPr id="92" name="TextBox 1"/>
                <p:cNvSpPr txBox="1">
                  <a:spLocks noChangeArrowheads="1"/>
                </p:cNvSpPr>
                <p:nvPr/>
              </p:nvSpPr>
              <p:spPr bwMode="auto">
                <a:xfrm>
                  <a:off x="6248400" y="4114800"/>
                  <a:ext cx="2567911" cy="474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3300" i="1" u="sng" dirty="0" err="1">
                      <a:latin typeface="+mn-lt"/>
                    </a:rPr>
                    <a:t>www.enernoc.com</a:t>
                  </a:r>
                  <a:endParaRPr lang="en-US" sz="3300" i="1" u="sng" dirty="0">
                    <a:latin typeface="+mn-lt"/>
                  </a:endParaRPr>
                </a:p>
              </p:txBody>
            </p:sp>
          </p:grpSp>
        </p:grpSp>
        <p:grpSp>
          <p:nvGrpSpPr>
            <p:cNvPr id="44" name="Group 43"/>
            <p:cNvGrpSpPr/>
            <p:nvPr/>
          </p:nvGrpSpPr>
          <p:grpSpPr>
            <a:xfrm>
              <a:off x="11070410" y="2312010"/>
              <a:ext cx="10707521" cy="9025916"/>
              <a:chOff x="115243" y="2335653"/>
              <a:chExt cx="10707521" cy="9025916"/>
            </a:xfrm>
          </p:grpSpPr>
          <p:grpSp>
            <p:nvGrpSpPr>
              <p:cNvPr id="43" name="Group 42"/>
              <p:cNvGrpSpPr/>
              <p:nvPr/>
            </p:nvGrpSpPr>
            <p:grpSpPr>
              <a:xfrm>
                <a:off x="115243" y="2335653"/>
                <a:ext cx="10707521" cy="9025916"/>
                <a:chOff x="83712" y="2335653"/>
                <a:chExt cx="10707521" cy="9025916"/>
              </a:xfrm>
            </p:grpSpPr>
            <p:grpSp>
              <p:nvGrpSpPr>
                <p:cNvPr id="42" name="Group 41"/>
                <p:cNvGrpSpPr/>
                <p:nvPr/>
              </p:nvGrpSpPr>
              <p:grpSpPr>
                <a:xfrm>
                  <a:off x="83712" y="2335653"/>
                  <a:ext cx="10707521" cy="9025916"/>
                  <a:chOff x="83712" y="2335653"/>
                  <a:chExt cx="10707521" cy="9025916"/>
                </a:xfrm>
              </p:grpSpPr>
              <p:sp>
                <p:nvSpPr>
                  <p:cNvPr id="4" name="Rectangle 3"/>
                  <p:cNvSpPr/>
                  <p:nvPr/>
                </p:nvSpPr>
                <p:spPr>
                  <a:xfrm>
                    <a:off x="83712" y="4117801"/>
                    <a:ext cx="10707520" cy="7243768"/>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p:cNvGrpSpPr/>
                  <p:nvPr/>
                </p:nvGrpSpPr>
                <p:grpSpPr>
                  <a:xfrm>
                    <a:off x="83713" y="2335653"/>
                    <a:ext cx="10707520" cy="8931323"/>
                    <a:chOff x="83713" y="2367184"/>
                    <a:chExt cx="10707520" cy="8931323"/>
                  </a:xfrm>
                </p:grpSpPr>
                <p:sp>
                  <p:nvSpPr>
                    <p:cNvPr id="2062" name="Rectangle 167"/>
                    <p:cNvSpPr>
                      <a:spLocks noChangeArrowheads="1"/>
                    </p:cNvSpPr>
                    <p:nvPr/>
                  </p:nvSpPr>
                  <p:spPr bwMode="auto">
                    <a:xfrm>
                      <a:off x="83713" y="2367184"/>
                      <a:ext cx="10707520" cy="1576475"/>
                    </a:xfrm>
                    <a:prstGeom prst="rect">
                      <a:avLst/>
                    </a:prstGeom>
                    <a:solidFill>
                      <a:srgbClr val="00B050"/>
                    </a:solidFill>
                    <a:ln w="9525">
                      <a:solidFill>
                        <a:schemeClr val="tx1"/>
                      </a:solidFill>
                      <a:miter lim="800000"/>
                      <a:headEnd/>
                      <a:tailEnd/>
                    </a:ln>
                    <a:effectLst>
                      <a:glow rad="139700">
                        <a:schemeClr val="accent3">
                          <a:satMod val="175000"/>
                          <a:alpha val="40000"/>
                        </a:schemeClr>
                      </a:glow>
                      <a:outerShdw blurRad="50800" dist="38100" dir="5400000" algn="t" rotWithShape="0">
                        <a:prstClr val="black">
                          <a:alpha val="40000"/>
                        </a:prstClr>
                      </a:outerShdw>
                      <a:reflection blurRad="6350" stA="52000" endA="300" endPos="35000" dir="5400000" sy="-100000" algn="bl" rotWithShape="0"/>
                    </a:effectLst>
                  </p:spPr>
                  <p:txBody>
                    <a:bodyPr lIns="91426" tIns="45710" rIns="91426" bIns="45710"/>
                    <a:lstStyle/>
                    <a:p>
                      <a:pPr algn="ctr" defTabSz="4533851"/>
                      <a:r>
                        <a:rPr lang="en-US" sz="7400" dirty="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mn-lt"/>
                        </a:rPr>
                        <a:t>.. and the Argonauts</a:t>
                      </a:r>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1044" y="4261084"/>
                      <a:ext cx="10530265" cy="7037423"/>
                    </a:xfrm>
                    <a:prstGeom prst="rect">
                      <a:avLst/>
                    </a:prstGeom>
                  </p:spPr>
                </p:pic>
              </p:grpSp>
            </p:grpSp>
            <p:sp>
              <p:nvSpPr>
                <p:cNvPr id="40" name="Rounded Rectangular Callout 39"/>
                <p:cNvSpPr/>
                <p:nvPr/>
              </p:nvSpPr>
              <p:spPr>
                <a:xfrm>
                  <a:off x="2204677" y="5731198"/>
                  <a:ext cx="1431384" cy="864222"/>
                </a:xfrm>
                <a:prstGeom prst="wedgeRoundRectCallout">
                  <a:avLst/>
                </a:prstGeom>
                <a:solidFill>
                  <a:schemeClr val="bg1"/>
                </a:solidFill>
                <a:ln w="762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7" name="Rounded Rectangular Callout 196"/>
                <p:cNvSpPr/>
                <p:nvPr/>
              </p:nvSpPr>
              <p:spPr>
                <a:xfrm>
                  <a:off x="3980677" y="4873934"/>
                  <a:ext cx="1879456" cy="857263"/>
                </a:xfrm>
                <a:prstGeom prst="wedgeRoundRectCallout">
                  <a:avLst/>
                </a:prstGeom>
                <a:solidFill>
                  <a:schemeClr val="bg1"/>
                </a:solidFill>
                <a:ln w="762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8" name="Rounded Rectangular Callout 197"/>
                <p:cNvSpPr/>
                <p:nvPr/>
              </p:nvSpPr>
              <p:spPr>
                <a:xfrm>
                  <a:off x="6025362" y="4599374"/>
                  <a:ext cx="1780193" cy="978472"/>
                </a:xfrm>
                <a:prstGeom prst="wedgeRoundRectCallout">
                  <a:avLst/>
                </a:prstGeom>
                <a:solidFill>
                  <a:schemeClr val="bg1"/>
                </a:solidFill>
                <a:ln w="762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9" name="Rounded Rectangular Callout 198"/>
                <p:cNvSpPr/>
                <p:nvPr/>
              </p:nvSpPr>
              <p:spPr>
                <a:xfrm>
                  <a:off x="7978284" y="4764848"/>
                  <a:ext cx="1159504" cy="1111655"/>
                </a:xfrm>
                <a:prstGeom prst="wedgeRoundRectCallout">
                  <a:avLst/>
                </a:prstGeom>
                <a:solidFill>
                  <a:schemeClr val="bg1"/>
                </a:solidFill>
                <a:ln w="762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1" name="TextBox 2"/>
                <p:cNvSpPr txBox="1">
                  <a:spLocks noChangeArrowheads="1"/>
                </p:cNvSpPr>
                <p:nvPr/>
              </p:nvSpPr>
              <p:spPr bwMode="auto">
                <a:xfrm>
                  <a:off x="1818451" y="5991933"/>
                  <a:ext cx="2162226" cy="426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eaLnBrk="1" hangingPunct="1">
                    <a:lnSpc>
                      <a:spcPct val="60000"/>
                    </a:lnSpc>
                    <a:spcBef>
                      <a:spcPct val="50000"/>
                    </a:spcBef>
                    <a:defRPr sz="1400">
                      <a:latin typeface="Calibri"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r>
                    <a:rPr lang="en-US" sz="3300" b="1" dirty="0"/>
                    <a:t>Danny</a:t>
                  </a:r>
                </a:p>
              </p:txBody>
            </p:sp>
            <p:sp>
              <p:nvSpPr>
                <p:cNvPr id="202" name="TextBox 2"/>
                <p:cNvSpPr txBox="1">
                  <a:spLocks noChangeArrowheads="1"/>
                </p:cNvSpPr>
                <p:nvPr/>
              </p:nvSpPr>
              <p:spPr bwMode="auto">
                <a:xfrm>
                  <a:off x="3831605" y="5155551"/>
                  <a:ext cx="2162226" cy="426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eaLnBrk="1" hangingPunct="1">
                    <a:lnSpc>
                      <a:spcPct val="60000"/>
                    </a:lnSpc>
                    <a:spcBef>
                      <a:spcPct val="50000"/>
                    </a:spcBef>
                    <a:defRPr sz="1400">
                      <a:latin typeface="Calibri"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r>
                    <a:rPr lang="en-US" sz="3300" b="1" dirty="0"/>
                    <a:t>Tharanga</a:t>
                  </a:r>
                </a:p>
              </p:txBody>
            </p:sp>
            <p:sp>
              <p:nvSpPr>
                <p:cNvPr id="203" name="TextBox 2"/>
                <p:cNvSpPr txBox="1">
                  <a:spLocks noChangeArrowheads="1"/>
                </p:cNvSpPr>
                <p:nvPr/>
              </p:nvSpPr>
              <p:spPr bwMode="auto">
                <a:xfrm>
                  <a:off x="5860133" y="4938064"/>
                  <a:ext cx="2162226" cy="426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eaLnBrk="1" hangingPunct="1">
                    <a:lnSpc>
                      <a:spcPct val="60000"/>
                    </a:lnSpc>
                    <a:spcBef>
                      <a:spcPct val="50000"/>
                    </a:spcBef>
                    <a:defRPr sz="1400">
                      <a:latin typeface="Calibri"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r>
                    <a:rPr lang="en-US" sz="3300" b="1" dirty="0"/>
                    <a:t>Siddharth</a:t>
                  </a:r>
                </a:p>
              </p:txBody>
            </p:sp>
            <p:sp>
              <p:nvSpPr>
                <p:cNvPr id="204" name="TextBox 2"/>
                <p:cNvSpPr txBox="1">
                  <a:spLocks noChangeArrowheads="1"/>
                </p:cNvSpPr>
                <p:nvPr/>
              </p:nvSpPr>
              <p:spPr bwMode="auto">
                <a:xfrm>
                  <a:off x="7495833" y="5088610"/>
                  <a:ext cx="2162226" cy="426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eaLnBrk="1" hangingPunct="1">
                    <a:lnSpc>
                      <a:spcPct val="60000"/>
                    </a:lnSpc>
                    <a:spcBef>
                      <a:spcPct val="50000"/>
                    </a:spcBef>
                    <a:defRPr sz="1400">
                      <a:latin typeface="Calibri"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r>
                    <a:rPr lang="en-US" sz="3300" b="1" dirty="0"/>
                    <a:t>Matt</a:t>
                  </a:r>
                </a:p>
              </p:txBody>
            </p:sp>
          </p:grpSp>
          <p:sp>
            <p:nvSpPr>
              <p:cNvPr id="209" name="Rounded Rectangular Callout 208"/>
              <p:cNvSpPr/>
              <p:nvPr/>
            </p:nvSpPr>
            <p:spPr>
              <a:xfrm>
                <a:off x="9301017" y="5876346"/>
                <a:ext cx="1159504" cy="766976"/>
              </a:xfrm>
              <a:prstGeom prst="wedgeRoundRectCallout">
                <a:avLst/>
              </a:prstGeom>
              <a:solidFill>
                <a:schemeClr val="bg1"/>
              </a:solidFill>
              <a:ln w="762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grpSp>
        <p:nvGrpSpPr>
          <p:cNvPr id="13" name="Group 12"/>
          <p:cNvGrpSpPr/>
          <p:nvPr/>
        </p:nvGrpSpPr>
        <p:grpSpPr>
          <a:xfrm>
            <a:off x="88364" y="19853766"/>
            <a:ext cx="34555507" cy="5327532"/>
            <a:chOff x="83713" y="19499236"/>
            <a:chExt cx="32736796" cy="5232398"/>
          </a:xfrm>
        </p:grpSpPr>
        <p:grpSp>
          <p:nvGrpSpPr>
            <p:cNvPr id="18" name="Group 17"/>
            <p:cNvGrpSpPr/>
            <p:nvPr/>
          </p:nvGrpSpPr>
          <p:grpSpPr>
            <a:xfrm>
              <a:off x="145124" y="19499236"/>
              <a:ext cx="32537534" cy="5232398"/>
              <a:chOff x="177287" y="23314487"/>
              <a:chExt cx="32505479" cy="5232398"/>
            </a:xfrm>
          </p:grpSpPr>
          <p:grpSp>
            <p:nvGrpSpPr>
              <p:cNvPr id="9" name="Group 8"/>
              <p:cNvGrpSpPr/>
              <p:nvPr/>
            </p:nvGrpSpPr>
            <p:grpSpPr>
              <a:xfrm>
                <a:off x="214104" y="23780805"/>
                <a:ext cx="32468662" cy="3817393"/>
                <a:chOff x="214104" y="20663576"/>
                <a:chExt cx="32468662" cy="3331543"/>
              </a:xfrm>
            </p:grpSpPr>
            <p:sp>
              <p:nvSpPr>
                <p:cNvPr id="2" name="Right Arrow 1"/>
                <p:cNvSpPr/>
                <p:nvPr/>
              </p:nvSpPr>
              <p:spPr>
                <a:xfrm>
                  <a:off x="214104" y="20663576"/>
                  <a:ext cx="32468662" cy="3331543"/>
                </a:xfrm>
                <a:prstGeom prst="rightArrow">
                  <a:avLst/>
                </a:prstGeom>
                <a:ln w="1016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 name="Oval 2"/>
                <p:cNvSpPr/>
                <p:nvPr/>
              </p:nvSpPr>
              <p:spPr>
                <a:xfrm>
                  <a:off x="485454" y="21746022"/>
                  <a:ext cx="984308" cy="1040524"/>
                </a:xfrm>
                <a:prstGeom prst="ellipse">
                  <a:avLst/>
                </a:prstGeom>
                <a:solidFill>
                  <a:srgbClr val="00B050"/>
                </a:solidFill>
                <a:ln w="9525">
                  <a:solidFill>
                    <a:schemeClr val="tx1"/>
                  </a:solidFill>
                  <a:miter lim="800000"/>
                  <a:headEnd/>
                  <a:tailEnd/>
                </a:ln>
                <a:effectLst>
                  <a:glow rad="139700">
                    <a:schemeClr val="accent3">
                      <a:satMod val="175000"/>
                      <a:alpha val="40000"/>
                    </a:schemeClr>
                  </a:glow>
                  <a:outerShdw blurRad="50800" dist="38100" dir="5400000" algn="t" rotWithShape="0">
                    <a:prstClr val="black">
                      <a:alpha val="40000"/>
                    </a:prstClr>
                  </a:outerShdw>
                </a:effectLst>
              </p:spPr>
              <p:txBody>
                <a:bodyPr lIns="91426" tIns="45710" rIns="91426" bIns="45710"/>
                <a:lstStyle/>
                <a:p>
                  <a:pPr algn="ctr" defTabSz="4533851"/>
                  <a:endParaRPr lang="en-US" sz="740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endParaRPr>
                </a:p>
              </p:txBody>
            </p:sp>
            <p:sp>
              <p:nvSpPr>
                <p:cNvPr id="87" name="Oval 86"/>
                <p:cNvSpPr/>
                <p:nvPr/>
              </p:nvSpPr>
              <p:spPr>
                <a:xfrm>
                  <a:off x="3948735" y="21767161"/>
                  <a:ext cx="984308" cy="1040524"/>
                </a:xfrm>
                <a:prstGeom prst="ellipse">
                  <a:avLst/>
                </a:prstGeom>
                <a:solidFill>
                  <a:srgbClr val="00B050"/>
                </a:solidFill>
                <a:ln w="9525">
                  <a:solidFill>
                    <a:schemeClr val="tx1"/>
                  </a:solidFill>
                  <a:miter lim="800000"/>
                  <a:headEnd/>
                  <a:tailEnd/>
                </a:ln>
                <a:effectLst>
                  <a:glow rad="139700">
                    <a:schemeClr val="accent3">
                      <a:satMod val="175000"/>
                      <a:alpha val="40000"/>
                    </a:schemeClr>
                  </a:glow>
                  <a:outerShdw blurRad="50800" dist="38100" dir="5400000" algn="t" rotWithShape="0">
                    <a:prstClr val="black">
                      <a:alpha val="40000"/>
                    </a:prstClr>
                  </a:outerShdw>
                </a:effectLst>
              </p:spPr>
              <p:txBody>
                <a:bodyPr lIns="91426" tIns="45710" rIns="91426" bIns="45710"/>
                <a:lstStyle/>
                <a:p>
                  <a:pPr algn="ctr" defTabSz="4533851"/>
                  <a:endParaRPr lang="en-US" sz="740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endParaRPr>
                </a:p>
              </p:txBody>
            </p:sp>
            <p:sp>
              <p:nvSpPr>
                <p:cNvPr id="93" name="Oval 92"/>
                <p:cNvSpPr/>
                <p:nvPr/>
              </p:nvSpPr>
              <p:spPr>
                <a:xfrm>
                  <a:off x="6528836" y="21761906"/>
                  <a:ext cx="984308" cy="1040524"/>
                </a:xfrm>
                <a:prstGeom prst="ellipse">
                  <a:avLst/>
                </a:prstGeom>
                <a:solidFill>
                  <a:srgbClr val="00B050"/>
                </a:solidFill>
                <a:ln w="9525">
                  <a:solidFill>
                    <a:schemeClr val="tx1"/>
                  </a:solidFill>
                  <a:miter lim="800000"/>
                  <a:headEnd/>
                  <a:tailEnd/>
                </a:ln>
                <a:effectLst>
                  <a:glow rad="139700">
                    <a:schemeClr val="accent3">
                      <a:satMod val="175000"/>
                      <a:alpha val="40000"/>
                    </a:schemeClr>
                  </a:glow>
                  <a:outerShdw blurRad="50800" dist="38100" dir="5400000" algn="t" rotWithShape="0">
                    <a:prstClr val="black">
                      <a:alpha val="40000"/>
                    </a:prstClr>
                  </a:outerShdw>
                </a:effectLst>
              </p:spPr>
              <p:txBody>
                <a:bodyPr lIns="91426" tIns="45710" rIns="91426" bIns="45710"/>
                <a:lstStyle/>
                <a:p>
                  <a:pPr algn="ctr" defTabSz="4533851"/>
                  <a:endParaRPr lang="en-US" sz="740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endParaRPr>
                </a:p>
              </p:txBody>
            </p:sp>
            <p:sp>
              <p:nvSpPr>
                <p:cNvPr id="94" name="Oval 93"/>
                <p:cNvSpPr/>
                <p:nvPr/>
              </p:nvSpPr>
              <p:spPr>
                <a:xfrm>
                  <a:off x="9718784" y="21767161"/>
                  <a:ext cx="984308" cy="1040524"/>
                </a:xfrm>
                <a:prstGeom prst="ellipse">
                  <a:avLst/>
                </a:prstGeom>
                <a:solidFill>
                  <a:srgbClr val="00B050"/>
                </a:solidFill>
                <a:ln w="9525">
                  <a:solidFill>
                    <a:schemeClr val="tx1"/>
                  </a:solidFill>
                  <a:miter lim="800000"/>
                  <a:headEnd/>
                  <a:tailEnd/>
                </a:ln>
                <a:effectLst>
                  <a:glow rad="139700">
                    <a:schemeClr val="accent3">
                      <a:satMod val="175000"/>
                      <a:alpha val="40000"/>
                    </a:schemeClr>
                  </a:glow>
                  <a:outerShdw blurRad="50800" dist="38100" dir="5400000" algn="t" rotWithShape="0">
                    <a:prstClr val="black">
                      <a:alpha val="40000"/>
                    </a:prstClr>
                  </a:outerShdw>
                </a:effectLst>
              </p:spPr>
              <p:txBody>
                <a:bodyPr lIns="91426" tIns="45710" rIns="91426" bIns="45710"/>
                <a:lstStyle/>
                <a:p>
                  <a:pPr algn="ctr" defTabSz="4533851"/>
                  <a:endParaRPr lang="en-US" sz="740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endParaRPr>
                </a:p>
              </p:txBody>
            </p:sp>
            <p:sp>
              <p:nvSpPr>
                <p:cNvPr id="95" name="Oval 94"/>
                <p:cNvSpPr/>
                <p:nvPr/>
              </p:nvSpPr>
              <p:spPr>
                <a:xfrm>
                  <a:off x="15672888" y="21793437"/>
                  <a:ext cx="984308" cy="1040524"/>
                </a:xfrm>
                <a:prstGeom prst="ellipse">
                  <a:avLst/>
                </a:prstGeom>
                <a:solidFill>
                  <a:srgbClr val="00B050"/>
                </a:solidFill>
                <a:ln w="9525">
                  <a:solidFill>
                    <a:schemeClr val="tx1"/>
                  </a:solidFill>
                  <a:miter lim="800000"/>
                  <a:headEnd/>
                  <a:tailEnd/>
                </a:ln>
                <a:effectLst>
                  <a:glow rad="139700">
                    <a:schemeClr val="accent3">
                      <a:satMod val="175000"/>
                      <a:alpha val="40000"/>
                    </a:schemeClr>
                  </a:glow>
                  <a:outerShdw blurRad="50800" dist="38100" dir="5400000" algn="t" rotWithShape="0">
                    <a:prstClr val="black">
                      <a:alpha val="40000"/>
                    </a:prstClr>
                  </a:outerShdw>
                </a:effectLst>
              </p:spPr>
              <p:txBody>
                <a:bodyPr lIns="91426" tIns="45710" rIns="91426" bIns="45710"/>
                <a:lstStyle/>
                <a:p>
                  <a:pPr algn="ctr" defTabSz="4533851"/>
                  <a:endParaRPr lang="en-US" sz="740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endParaRPr>
                </a:p>
              </p:txBody>
            </p:sp>
            <p:sp>
              <p:nvSpPr>
                <p:cNvPr id="96" name="Oval 95"/>
                <p:cNvSpPr/>
                <p:nvPr/>
              </p:nvSpPr>
              <p:spPr>
                <a:xfrm>
                  <a:off x="19204360" y="21761906"/>
                  <a:ext cx="984308" cy="1040524"/>
                </a:xfrm>
                <a:prstGeom prst="ellipse">
                  <a:avLst/>
                </a:prstGeom>
                <a:solidFill>
                  <a:srgbClr val="00B050"/>
                </a:solidFill>
                <a:ln w="9525">
                  <a:solidFill>
                    <a:schemeClr val="tx1"/>
                  </a:solidFill>
                  <a:miter lim="800000"/>
                  <a:headEnd/>
                  <a:tailEnd/>
                </a:ln>
                <a:effectLst>
                  <a:glow rad="139700">
                    <a:schemeClr val="accent3">
                      <a:satMod val="175000"/>
                      <a:alpha val="40000"/>
                    </a:schemeClr>
                  </a:glow>
                  <a:outerShdw blurRad="50800" dist="38100" dir="5400000" algn="t" rotWithShape="0">
                    <a:prstClr val="black">
                      <a:alpha val="40000"/>
                    </a:prstClr>
                  </a:outerShdw>
                </a:effectLst>
              </p:spPr>
              <p:txBody>
                <a:bodyPr lIns="91426" tIns="45710" rIns="91426" bIns="45710"/>
                <a:lstStyle/>
                <a:p>
                  <a:pPr algn="ctr" defTabSz="4533851"/>
                  <a:endParaRPr lang="en-US" sz="740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endParaRPr>
                </a:p>
              </p:txBody>
            </p:sp>
            <p:sp>
              <p:nvSpPr>
                <p:cNvPr id="97" name="Oval 96"/>
                <p:cNvSpPr/>
                <p:nvPr/>
              </p:nvSpPr>
              <p:spPr>
                <a:xfrm>
                  <a:off x="26231015" y="21788182"/>
                  <a:ext cx="984308" cy="1040524"/>
                </a:xfrm>
                <a:prstGeom prst="ellipse">
                  <a:avLst/>
                </a:prstGeom>
                <a:solidFill>
                  <a:srgbClr val="00B050"/>
                </a:solidFill>
                <a:ln w="9525">
                  <a:solidFill>
                    <a:schemeClr val="tx1"/>
                  </a:solidFill>
                  <a:miter lim="800000"/>
                  <a:headEnd/>
                  <a:tailEnd/>
                </a:ln>
                <a:effectLst>
                  <a:glow rad="139700">
                    <a:schemeClr val="accent3">
                      <a:satMod val="175000"/>
                      <a:alpha val="40000"/>
                    </a:schemeClr>
                  </a:glow>
                  <a:outerShdw blurRad="50800" dist="38100" dir="5400000" algn="t" rotWithShape="0">
                    <a:prstClr val="black">
                      <a:alpha val="40000"/>
                    </a:prstClr>
                  </a:outerShdw>
                </a:effectLst>
              </p:spPr>
              <p:txBody>
                <a:bodyPr lIns="91426" tIns="45710" rIns="91426" bIns="45710"/>
                <a:lstStyle/>
                <a:p>
                  <a:pPr algn="ctr" defTabSz="4533851"/>
                  <a:endParaRPr lang="en-US" sz="740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endParaRPr>
                </a:p>
              </p:txBody>
            </p:sp>
            <p:sp>
              <p:nvSpPr>
                <p:cNvPr id="98" name="Oval 97"/>
                <p:cNvSpPr/>
                <p:nvPr/>
              </p:nvSpPr>
              <p:spPr>
                <a:xfrm>
                  <a:off x="28905491" y="21782927"/>
                  <a:ext cx="984308" cy="1040524"/>
                </a:xfrm>
                <a:prstGeom prst="ellipse">
                  <a:avLst/>
                </a:prstGeom>
                <a:solidFill>
                  <a:srgbClr val="00B050"/>
                </a:solidFill>
                <a:ln w="9525">
                  <a:solidFill>
                    <a:schemeClr val="tx1"/>
                  </a:solidFill>
                  <a:miter lim="800000"/>
                  <a:headEnd/>
                  <a:tailEnd/>
                </a:ln>
                <a:effectLst>
                  <a:glow rad="139700">
                    <a:schemeClr val="accent3">
                      <a:satMod val="175000"/>
                      <a:alpha val="40000"/>
                    </a:schemeClr>
                  </a:glow>
                  <a:outerShdw blurRad="50800" dist="38100" dir="5400000" algn="t" rotWithShape="0">
                    <a:prstClr val="black">
                      <a:alpha val="40000"/>
                    </a:prstClr>
                  </a:outerShdw>
                </a:effectLst>
              </p:spPr>
              <p:txBody>
                <a:bodyPr lIns="91426" tIns="45710" rIns="91426" bIns="45710"/>
                <a:lstStyle/>
                <a:p>
                  <a:pPr algn="ctr" defTabSz="4533851"/>
                  <a:endParaRPr lang="en-US" sz="740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endParaRPr>
                </a:p>
              </p:txBody>
            </p:sp>
          </p:grpSp>
          <p:sp>
            <p:nvSpPr>
              <p:cNvPr id="7" name="TextBox 6"/>
              <p:cNvSpPr txBox="1"/>
              <p:nvPr/>
            </p:nvSpPr>
            <p:spPr>
              <a:xfrm>
                <a:off x="225247" y="23314487"/>
                <a:ext cx="2518140" cy="1200329"/>
              </a:xfrm>
              <a:prstGeom prst="rect">
                <a:avLst/>
              </a:prstGeom>
              <a:noFill/>
            </p:spPr>
            <p:txBody>
              <a:bodyPr wrap="square" rtlCol="0">
                <a:spAutoFit/>
              </a:bodyPr>
              <a:lstStyle/>
              <a:p>
                <a:r>
                  <a:rPr lang="en-US" sz="3700" b="1" dirty="0">
                    <a:latin typeface="+mn-lt"/>
                  </a:rPr>
                  <a:t>September</a:t>
                </a:r>
              </a:p>
              <a:p>
                <a:r>
                  <a:rPr lang="en-US" sz="3700" b="1" dirty="0">
                    <a:latin typeface="+mn-lt"/>
                  </a:rPr>
                  <a:t>2011</a:t>
                </a:r>
              </a:p>
            </p:txBody>
          </p:sp>
          <p:sp>
            <p:nvSpPr>
              <p:cNvPr id="99" name="TextBox 98"/>
              <p:cNvSpPr txBox="1"/>
              <p:nvPr/>
            </p:nvSpPr>
            <p:spPr>
              <a:xfrm>
                <a:off x="3172222" y="23339537"/>
                <a:ext cx="2314957" cy="1200329"/>
              </a:xfrm>
              <a:prstGeom prst="rect">
                <a:avLst/>
              </a:prstGeom>
              <a:noFill/>
            </p:spPr>
            <p:txBody>
              <a:bodyPr wrap="square" rtlCol="0">
                <a:spAutoFit/>
              </a:bodyPr>
              <a:lstStyle/>
              <a:p>
                <a:r>
                  <a:rPr lang="en-US" sz="3700" b="1" dirty="0">
                    <a:latin typeface="+mn-lt"/>
                  </a:rPr>
                  <a:t>November 2011</a:t>
                </a:r>
              </a:p>
            </p:txBody>
          </p:sp>
          <p:sp>
            <p:nvSpPr>
              <p:cNvPr id="100" name="TextBox 99"/>
              <p:cNvSpPr txBox="1"/>
              <p:nvPr/>
            </p:nvSpPr>
            <p:spPr>
              <a:xfrm>
                <a:off x="6269384" y="23333515"/>
                <a:ext cx="2450412" cy="1200329"/>
              </a:xfrm>
              <a:prstGeom prst="rect">
                <a:avLst/>
              </a:prstGeom>
              <a:noFill/>
            </p:spPr>
            <p:txBody>
              <a:bodyPr wrap="square" rtlCol="0">
                <a:spAutoFit/>
              </a:bodyPr>
              <a:lstStyle/>
              <a:p>
                <a:r>
                  <a:rPr lang="en-US" sz="3700" b="1" dirty="0">
                    <a:latin typeface="+mn-lt"/>
                  </a:rPr>
                  <a:t>December 2011</a:t>
                </a:r>
              </a:p>
            </p:txBody>
          </p:sp>
          <p:sp>
            <p:nvSpPr>
              <p:cNvPr id="101" name="TextBox 100"/>
              <p:cNvSpPr txBox="1"/>
              <p:nvPr/>
            </p:nvSpPr>
            <p:spPr>
              <a:xfrm>
                <a:off x="9618817" y="23339535"/>
                <a:ext cx="2555712" cy="1200329"/>
              </a:xfrm>
              <a:prstGeom prst="rect">
                <a:avLst/>
              </a:prstGeom>
              <a:noFill/>
            </p:spPr>
            <p:txBody>
              <a:bodyPr wrap="square" rtlCol="0">
                <a:spAutoFit/>
              </a:bodyPr>
              <a:lstStyle/>
              <a:p>
                <a:r>
                  <a:rPr lang="en-US" sz="3700" b="1" dirty="0">
                    <a:latin typeface="+mn-lt"/>
                  </a:rPr>
                  <a:t>February</a:t>
                </a:r>
              </a:p>
              <a:p>
                <a:r>
                  <a:rPr lang="en-US" sz="3700" b="1" dirty="0">
                    <a:latin typeface="+mn-lt"/>
                  </a:rPr>
                  <a:t>2012</a:t>
                </a:r>
              </a:p>
            </p:txBody>
          </p:sp>
          <p:sp>
            <p:nvSpPr>
              <p:cNvPr id="102" name="TextBox 101"/>
              <p:cNvSpPr txBox="1"/>
              <p:nvPr/>
            </p:nvSpPr>
            <p:spPr>
              <a:xfrm>
                <a:off x="15352421" y="23333514"/>
                <a:ext cx="1499614" cy="1200329"/>
              </a:xfrm>
              <a:prstGeom prst="rect">
                <a:avLst/>
              </a:prstGeom>
              <a:noFill/>
            </p:spPr>
            <p:txBody>
              <a:bodyPr wrap="square" rtlCol="0">
                <a:spAutoFit/>
              </a:bodyPr>
              <a:lstStyle/>
              <a:p>
                <a:r>
                  <a:rPr lang="en-US" sz="3700" b="1" dirty="0">
                    <a:latin typeface="+mn-lt"/>
                  </a:rPr>
                  <a:t>May </a:t>
                </a:r>
              </a:p>
              <a:p>
                <a:r>
                  <a:rPr lang="en-US" sz="3700" b="1" dirty="0">
                    <a:latin typeface="+mn-lt"/>
                  </a:rPr>
                  <a:t>2012</a:t>
                </a:r>
              </a:p>
            </p:txBody>
          </p:sp>
          <p:sp>
            <p:nvSpPr>
              <p:cNvPr id="103" name="TextBox 102"/>
              <p:cNvSpPr txBox="1"/>
              <p:nvPr/>
            </p:nvSpPr>
            <p:spPr>
              <a:xfrm>
                <a:off x="19011152" y="23339534"/>
                <a:ext cx="1499614" cy="1200329"/>
              </a:xfrm>
              <a:prstGeom prst="rect">
                <a:avLst/>
              </a:prstGeom>
              <a:noFill/>
            </p:spPr>
            <p:txBody>
              <a:bodyPr wrap="square" rtlCol="0">
                <a:spAutoFit/>
              </a:bodyPr>
              <a:lstStyle/>
              <a:p>
                <a:r>
                  <a:rPr lang="en-US" sz="3700" b="1" dirty="0">
                    <a:latin typeface="+mn-lt"/>
                  </a:rPr>
                  <a:t>July</a:t>
                </a:r>
              </a:p>
              <a:p>
                <a:r>
                  <a:rPr lang="en-US" sz="3700" b="1" dirty="0">
                    <a:latin typeface="+mn-lt"/>
                  </a:rPr>
                  <a:t>2012</a:t>
                </a:r>
              </a:p>
            </p:txBody>
          </p:sp>
          <p:sp>
            <p:nvSpPr>
              <p:cNvPr id="104" name="TextBox 103"/>
              <p:cNvSpPr txBox="1"/>
              <p:nvPr/>
            </p:nvSpPr>
            <p:spPr>
              <a:xfrm>
                <a:off x="25433127" y="23339537"/>
                <a:ext cx="3030522" cy="1200329"/>
              </a:xfrm>
              <a:prstGeom prst="rect">
                <a:avLst/>
              </a:prstGeom>
              <a:noFill/>
            </p:spPr>
            <p:txBody>
              <a:bodyPr wrap="square" rtlCol="0">
                <a:spAutoFit/>
              </a:bodyPr>
              <a:lstStyle/>
              <a:p>
                <a:r>
                  <a:rPr lang="en-US" sz="3700" b="1" dirty="0">
                    <a:latin typeface="+mn-lt"/>
                  </a:rPr>
                  <a:t>November 2012</a:t>
                </a:r>
              </a:p>
            </p:txBody>
          </p:sp>
          <p:sp>
            <p:nvSpPr>
              <p:cNvPr id="105" name="TextBox 104"/>
              <p:cNvSpPr txBox="1"/>
              <p:nvPr/>
            </p:nvSpPr>
            <p:spPr>
              <a:xfrm>
                <a:off x="28665000" y="23316872"/>
                <a:ext cx="2267224" cy="1200329"/>
              </a:xfrm>
              <a:prstGeom prst="rect">
                <a:avLst/>
              </a:prstGeom>
              <a:noFill/>
            </p:spPr>
            <p:txBody>
              <a:bodyPr wrap="square" rtlCol="0">
                <a:spAutoFit/>
              </a:bodyPr>
              <a:lstStyle/>
              <a:p>
                <a:r>
                  <a:rPr lang="en-US" sz="3700" b="1" dirty="0">
                    <a:latin typeface="+mn-lt"/>
                  </a:rPr>
                  <a:t>December</a:t>
                </a:r>
              </a:p>
              <a:p>
                <a:r>
                  <a:rPr lang="en-US" sz="3700" b="1" dirty="0">
                    <a:latin typeface="+mn-lt"/>
                  </a:rPr>
                  <a:t>2012</a:t>
                </a:r>
              </a:p>
            </p:txBody>
          </p:sp>
          <p:sp>
            <p:nvSpPr>
              <p:cNvPr id="10" name="TextBox 9"/>
              <p:cNvSpPr txBox="1"/>
              <p:nvPr/>
            </p:nvSpPr>
            <p:spPr>
              <a:xfrm>
                <a:off x="3121574" y="26952466"/>
                <a:ext cx="3436879" cy="1088210"/>
              </a:xfrm>
              <a:prstGeom prst="rect">
                <a:avLst/>
              </a:prstGeom>
              <a:noFill/>
            </p:spPr>
            <p:txBody>
              <a:bodyPr wrap="square" rtlCol="0">
                <a:spAutoFit/>
              </a:bodyPr>
              <a:lstStyle/>
              <a:p>
                <a:r>
                  <a:rPr lang="en-US" sz="3300" b="1" dirty="0">
                    <a:latin typeface="+mn-lt"/>
                  </a:rPr>
                  <a:t>Process adopted, Roles defined</a:t>
                </a:r>
              </a:p>
            </p:txBody>
          </p:sp>
          <p:sp>
            <p:nvSpPr>
              <p:cNvPr id="106" name="TextBox 105"/>
              <p:cNvSpPr txBox="1"/>
              <p:nvPr/>
            </p:nvSpPr>
            <p:spPr>
              <a:xfrm>
                <a:off x="177287" y="26946445"/>
                <a:ext cx="2781344" cy="584775"/>
              </a:xfrm>
              <a:prstGeom prst="rect">
                <a:avLst/>
              </a:prstGeom>
              <a:noFill/>
            </p:spPr>
            <p:txBody>
              <a:bodyPr wrap="square" rtlCol="0">
                <a:spAutoFit/>
              </a:bodyPr>
              <a:lstStyle/>
              <a:p>
                <a:r>
                  <a:rPr lang="en-US" sz="3300" b="1" dirty="0">
                    <a:latin typeface="+mn-lt"/>
                  </a:rPr>
                  <a:t>Project kick-off</a:t>
                </a:r>
              </a:p>
            </p:txBody>
          </p:sp>
          <p:sp>
            <p:nvSpPr>
              <p:cNvPr id="107" name="TextBox 106"/>
              <p:cNvSpPr txBox="1"/>
              <p:nvPr/>
            </p:nvSpPr>
            <p:spPr>
              <a:xfrm>
                <a:off x="6174607" y="26952466"/>
                <a:ext cx="3500128" cy="1586973"/>
              </a:xfrm>
              <a:prstGeom prst="rect">
                <a:avLst/>
              </a:prstGeom>
              <a:noFill/>
            </p:spPr>
            <p:txBody>
              <a:bodyPr wrap="square" rtlCol="0">
                <a:spAutoFit/>
              </a:bodyPr>
              <a:lstStyle/>
              <a:p>
                <a:r>
                  <a:rPr lang="en-US" sz="3300" b="1" dirty="0">
                    <a:latin typeface="+mn-lt"/>
                  </a:rPr>
                  <a:t>Success criteria and </a:t>
                </a:r>
              </a:p>
              <a:p>
                <a:r>
                  <a:rPr lang="en-US" sz="3300" b="1" dirty="0">
                    <a:latin typeface="+mn-lt"/>
                  </a:rPr>
                  <a:t>acceptance criteria</a:t>
                </a:r>
              </a:p>
              <a:p>
                <a:r>
                  <a:rPr lang="en-US" sz="3300" b="1" dirty="0">
                    <a:latin typeface="+mn-lt"/>
                  </a:rPr>
                  <a:t>established</a:t>
                </a:r>
              </a:p>
            </p:txBody>
          </p:sp>
          <p:sp>
            <p:nvSpPr>
              <p:cNvPr id="108" name="TextBox 107"/>
              <p:cNvSpPr txBox="1"/>
              <p:nvPr/>
            </p:nvSpPr>
            <p:spPr>
              <a:xfrm>
                <a:off x="9606450" y="26940423"/>
                <a:ext cx="3436879" cy="1586973"/>
              </a:xfrm>
              <a:prstGeom prst="rect">
                <a:avLst/>
              </a:prstGeom>
              <a:noFill/>
            </p:spPr>
            <p:txBody>
              <a:bodyPr wrap="square" rtlCol="0">
                <a:spAutoFit/>
              </a:bodyPr>
              <a:lstStyle/>
              <a:p>
                <a:r>
                  <a:rPr lang="en-US" sz="3300" b="1" dirty="0">
                    <a:latin typeface="+mn-lt"/>
                  </a:rPr>
                  <a:t>Architectural drivers discovered, </a:t>
                </a:r>
              </a:p>
              <a:p>
                <a:r>
                  <a:rPr lang="en-US" sz="3300" b="1" dirty="0">
                    <a:latin typeface="+mn-lt"/>
                  </a:rPr>
                  <a:t>Scope established</a:t>
                </a:r>
              </a:p>
            </p:txBody>
          </p:sp>
          <p:sp>
            <p:nvSpPr>
              <p:cNvPr id="109" name="TextBox 108"/>
              <p:cNvSpPr txBox="1"/>
              <p:nvPr/>
            </p:nvSpPr>
            <p:spPr>
              <a:xfrm>
                <a:off x="15318164" y="26946444"/>
                <a:ext cx="3436879" cy="1586973"/>
              </a:xfrm>
              <a:prstGeom prst="rect">
                <a:avLst/>
              </a:prstGeom>
              <a:noFill/>
            </p:spPr>
            <p:txBody>
              <a:bodyPr wrap="square" rtlCol="0">
                <a:spAutoFit/>
              </a:bodyPr>
              <a:lstStyle/>
              <a:p>
                <a:r>
                  <a:rPr lang="en-US" sz="3300" b="1" dirty="0">
                    <a:latin typeface="+mn-lt"/>
                  </a:rPr>
                  <a:t>Version 1.0 of the architecture design delivered</a:t>
                </a:r>
              </a:p>
            </p:txBody>
          </p:sp>
          <p:sp>
            <p:nvSpPr>
              <p:cNvPr id="111" name="TextBox 110"/>
              <p:cNvSpPr txBox="1"/>
              <p:nvPr/>
            </p:nvSpPr>
            <p:spPr>
              <a:xfrm>
                <a:off x="18970629" y="26940423"/>
                <a:ext cx="3436879" cy="1586973"/>
              </a:xfrm>
              <a:prstGeom prst="rect">
                <a:avLst/>
              </a:prstGeom>
              <a:noFill/>
            </p:spPr>
            <p:txBody>
              <a:bodyPr wrap="square" rtlCol="0">
                <a:spAutoFit/>
              </a:bodyPr>
              <a:lstStyle/>
              <a:p>
                <a:r>
                  <a:rPr lang="en-US" sz="3300" b="1" dirty="0">
                    <a:latin typeface="+mn-lt"/>
                  </a:rPr>
                  <a:t>Core elements of the architecture implemented</a:t>
                </a:r>
              </a:p>
            </p:txBody>
          </p:sp>
          <p:sp>
            <p:nvSpPr>
              <p:cNvPr id="112" name="TextBox 111"/>
              <p:cNvSpPr txBox="1"/>
              <p:nvPr/>
            </p:nvSpPr>
            <p:spPr>
              <a:xfrm>
                <a:off x="25461381" y="26965933"/>
                <a:ext cx="3436879" cy="1088210"/>
              </a:xfrm>
              <a:prstGeom prst="rect">
                <a:avLst/>
              </a:prstGeom>
              <a:noFill/>
            </p:spPr>
            <p:txBody>
              <a:bodyPr wrap="square" rtlCol="0">
                <a:spAutoFit/>
              </a:bodyPr>
              <a:lstStyle/>
              <a:p>
                <a:r>
                  <a:rPr lang="en-US" sz="3300" b="1" dirty="0">
                    <a:latin typeface="+mn-lt"/>
                  </a:rPr>
                  <a:t>Go/No-go decision </a:t>
                </a:r>
              </a:p>
              <a:p>
                <a:r>
                  <a:rPr lang="en-US" sz="3300" b="1" dirty="0">
                    <a:latin typeface="+mn-lt"/>
                  </a:rPr>
                  <a:t>made</a:t>
                </a:r>
              </a:p>
            </p:txBody>
          </p:sp>
          <p:sp>
            <p:nvSpPr>
              <p:cNvPr id="113" name="TextBox 112"/>
              <p:cNvSpPr txBox="1"/>
              <p:nvPr/>
            </p:nvSpPr>
            <p:spPr>
              <a:xfrm>
                <a:off x="28829912" y="26959912"/>
                <a:ext cx="3436879" cy="1586973"/>
              </a:xfrm>
              <a:prstGeom prst="rect">
                <a:avLst/>
              </a:prstGeom>
              <a:noFill/>
            </p:spPr>
            <p:txBody>
              <a:bodyPr wrap="square" rtlCol="0">
                <a:spAutoFit/>
              </a:bodyPr>
              <a:lstStyle/>
              <a:p>
                <a:r>
                  <a:rPr lang="en-US" sz="3300" b="1" dirty="0">
                    <a:latin typeface="+mn-lt"/>
                  </a:rPr>
                  <a:t>Final</a:t>
                </a:r>
              </a:p>
              <a:p>
                <a:r>
                  <a:rPr lang="en-US" sz="3300" b="1" dirty="0">
                    <a:latin typeface="+mn-lt"/>
                  </a:rPr>
                  <a:t>architecture design</a:t>
                </a:r>
              </a:p>
              <a:p>
                <a:r>
                  <a:rPr lang="en-US" sz="3300" b="1" dirty="0">
                    <a:latin typeface="+mn-lt"/>
                  </a:rPr>
                  <a:t>delivered</a:t>
                </a:r>
              </a:p>
            </p:txBody>
          </p:sp>
        </p:grpSp>
        <p:sp>
          <p:nvSpPr>
            <p:cNvPr id="124" name="Rectangle 123"/>
            <p:cNvSpPr/>
            <p:nvPr/>
          </p:nvSpPr>
          <p:spPr>
            <a:xfrm>
              <a:off x="83713" y="19524287"/>
              <a:ext cx="32736796" cy="51705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5" name="TextBox 2"/>
          <p:cNvSpPr txBox="1">
            <a:spLocks noChangeArrowheads="1"/>
          </p:cNvSpPr>
          <p:nvPr/>
        </p:nvSpPr>
        <p:spPr bwMode="auto">
          <a:xfrm>
            <a:off x="20843698" y="5852442"/>
            <a:ext cx="2282350" cy="400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448" tIns="47224" rIns="94448" bIns="47224">
            <a:spAutoFit/>
          </a:bodyPr>
          <a:lstStyle>
            <a:defPPr>
              <a:defRPr lang="en-US"/>
            </a:defPPr>
            <a:lvl1pPr eaLnBrk="1" hangingPunct="1">
              <a:lnSpc>
                <a:spcPct val="60000"/>
              </a:lnSpc>
              <a:spcBef>
                <a:spcPct val="50000"/>
              </a:spcBef>
              <a:defRPr sz="1400">
                <a:latin typeface="Calibri"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r>
              <a:rPr lang="en-US" sz="3300" b="1" dirty="0"/>
              <a:t>Rui</a:t>
            </a:r>
          </a:p>
        </p:txBody>
      </p:sp>
      <p:grpSp>
        <p:nvGrpSpPr>
          <p:cNvPr id="25" name="Group 24"/>
          <p:cNvGrpSpPr/>
          <p:nvPr/>
        </p:nvGrpSpPr>
        <p:grpSpPr>
          <a:xfrm>
            <a:off x="119901" y="10925669"/>
            <a:ext cx="34494169" cy="11219251"/>
            <a:chOff x="113591" y="10793629"/>
            <a:chExt cx="32678686" cy="11018908"/>
          </a:xfrm>
        </p:grpSpPr>
        <p:sp>
          <p:nvSpPr>
            <p:cNvPr id="81" name="Rectangle 80"/>
            <p:cNvSpPr/>
            <p:nvPr/>
          </p:nvSpPr>
          <p:spPr>
            <a:xfrm>
              <a:off x="113591" y="12369110"/>
              <a:ext cx="25697989" cy="6990945"/>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167"/>
            <p:cNvSpPr>
              <a:spLocks noChangeArrowheads="1"/>
            </p:cNvSpPr>
            <p:nvPr/>
          </p:nvSpPr>
          <p:spPr bwMode="auto">
            <a:xfrm>
              <a:off x="113591" y="10793629"/>
              <a:ext cx="25697987" cy="1335396"/>
            </a:xfrm>
            <a:prstGeom prst="rect">
              <a:avLst/>
            </a:prstGeom>
            <a:solidFill>
              <a:srgbClr val="00B050"/>
            </a:solidFill>
            <a:ln w="9525">
              <a:solidFill>
                <a:schemeClr val="tx1"/>
              </a:solidFill>
              <a:miter lim="800000"/>
              <a:headEnd/>
              <a:tailEnd/>
            </a:ln>
            <a:effectLst>
              <a:glow rad="139700">
                <a:schemeClr val="accent3">
                  <a:satMod val="175000"/>
                  <a:alpha val="40000"/>
                </a:schemeClr>
              </a:glow>
              <a:outerShdw blurRad="50800" dist="38100" dir="5400000" algn="t" rotWithShape="0">
                <a:prstClr val="black">
                  <a:alpha val="40000"/>
                </a:prstClr>
              </a:outerShdw>
              <a:reflection blurRad="6350" stA="52000" endA="300" endPos="35000" dir="5400000" sy="-100000" algn="bl" rotWithShape="0"/>
            </a:effectLst>
          </p:spPr>
          <p:txBody>
            <a:bodyPr lIns="91426" tIns="45710" rIns="91426" bIns="45710"/>
            <a:lstStyle/>
            <a:p>
              <a:pPr algn="ctr" defTabSz="4533851"/>
              <a:r>
                <a:rPr lang="en-US" sz="7400" dirty="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mn-lt"/>
                </a:rPr>
                <a:t>The Problem</a:t>
              </a:r>
            </a:p>
          </p:txBody>
        </p:sp>
        <p:sp>
          <p:nvSpPr>
            <p:cNvPr id="6" name="TextBox 5"/>
            <p:cNvSpPr txBox="1"/>
            <p:nvPr/>
          </p:nvSpPr>
          <p:spPr>
            <a:xfrm>
              <a:off x="4779446" y="13046401"/>
              <a:ext cx="21062771" cy="8766136"/>
            </a:xfrm>
            <a:prstGeom prst="rect">
              <a:avLst/>
            </a:prstGeom>
            <a:noFill/>
          </p:spPr>
          <p:txBody>
            <a:bodyPr wrap="square" rtlCol="0">
              <a:spAutoFit/>
            </a:bodyPr>
            <a:lstStyle/>
            <a:p>
              <a:pPr lvl="8"/>
              <a:endParaRPr lang="en-US" sz="3300" dirty="0">
                <a:latin typeface="+mn-lt"/>
              </a:endParaRPr>
            </a:p>
            <a:p>
              <a:pPr marL="4249572" lvl="8" indent="-472242">
                <a:buFont typeface="Arial" pitchFamily="34" charset="0"/>
                <a:buChar char="•"/>
              </a:pPr>
              <a:r>
                <a:rPr lang="en-US" sz="3300" dirty="0">
                  <a:latin typeface="+mn-lt"/>
                </a:rPr>
                <a:t>Demand for electricity increases every year; however, electrical capacity (supply) is limited. Increased electrical demands result in higher costs, bigger carbon footprint, and environmental hazards. </a:t>
              </a:r>
            </a:p>
            <a:p>
              <a:pPr marL="4249572" lvl="8" indent="-472242">
                <a:buFont typeface="Arial" pitchFamily="34" charset="0"/>
                <a:buChar char="•"/>
              </a:pPr>
              <a:r>
                <a:rPr lang="en-US" sz="3300" dirty="0">
                  <a:latin typeface="+mn-lt"/>
                </a:rPr>
                <a:t>Active steps need to be taken in order to bridge this increasing gap between energy demand and energy capacity. </a:t>
              </a:r>
            </a:p>
            <a:p>
              <a:pPr marL="4249572" lvl="8" indent="-472242">
                <a:buFont typeface="Arial" pitchFamily="34" charset="0"/>
                <a:buChar char="•"/>
              </a:pPr>
              <a:r>
                <a:rPr lang="en-US" sz="3300" dirty="0">
                  <a:latin typeface="+mn-lt"/>
                </a:rPr>
                <a:t>EnerNOC acts as an “aggregator” between utility companies and large industrial/commercial institutions when energy demand is forecasted to exceed capacity. </a:t>
              </a:r>
            </a:p>
            <a:p>
              <a:pPr marL="4249572" lvl="8" indent="-472242">
                <a:buFont typeface="Arial" pitchFamily="34" charset="0"/>
                <a:buChar char="•"/>
              </a:pPr>
              <a:r>
                <a:rPr lang="en-US" sz="3300" dirty="0">
                  <a:latin typeface="+mn-lt"/>
                </a:rPr>
                <a:t>Currently, managing energy demand is largely a manual process. There is a requirement to automate this entire process. </a:t>
              </a:r>
            </a:p>
            <a:p>
              <a:pPr marL="4249572" lvl="8" indent="-472242">
                <a:buFont typeface="Arial" pitchFamily="34" charset="0"/>
                <a:buChar char="•"/>
              </a:pPr>
              <a:r>
                <a:rPr lang="en-US" sz="3300" dirty="0">
                  <a:latin typeface="+mn-lt"/>
                </a:rPr>
                <a:t>OpenADR 2.0 is an open standard for energy management that leverages automation to realize stability in the electrical distribution system. Hence, it serves to control and automate increasing demands from  assets belonging to large industrial/commercial institutions.</a:t>
              </a:r>
            </a:p>
            <a:p>
              <a:r>
                <a:rPr lang="en-US" dirty="0"/>
                <a:t/>
              </a:r>
              <a:br>
                <a:rPr lang="en-US" dirty="0"/>
              </a:br>
              <a:endParaRPr lang="en-US" dirty="0"/>
            </a:p>
          </p:txBody>
        </p:sp>
        <p:sp>
          <p:nvSpPr>
            <p:cNvPr id="84" name="Rectangle 83"/>
            <p:cNvSpPr/>
            <p:nvPr/>
          </p:nvSpPr>
          <p:spPr>
            <a:xfrm>
              <a:off x="25992154" y="12369109"/>
              <a:ext cx="6800122" cy="6990945"/>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167"/>
            <p:cNvSpPr>
              <a:spLocks noChangeArrowheads="1"/>
            </p:cNvSpPr>
            <p:nvPr/>
          </p:nvSpPr>
          <p:spPr bwMode="auto">
            <a:xfrm>
              <a:off x="25992155" y="10793629"/>
              <a:ext cx="6800122" cy="1335395"/>
            </a:xfrm>
            <a:prstGeom prst="rect">
              <a:avLst/>
            </a:prstGeom>
            <a:solidFill>
              <a:srgbClr val="00B050"/>
            </a:solidFill>
            <a:ln w="9525">
              <a:solidFill>
                <a:schemeClr val="tx1"/>
              </a:solidFill>
              <a:miter lim="800000"/>
              <a:headEnd/>
              <a:tailEnd/>
            </a:ln>
            <a:effectLst>
              <a:glow rad="139700">
                <a:schemeClr val="accent3">
                  <a:satMod val="175000"/>
                  <a:alpha val="40000"/>
                </a:schemeClr>
              </a:glow>
              <a:outerShdw blurRad="50800" dist="38100" dir="5400000" algn="t" rotWithShape="0">
                <a:prstClr val="black">
                  <a:alpha val="40000"/>
                </a:prstClr>
              </a:outerShdw>
              <a:reflection blurRad="6350" stA="52000" endA="300" endPos="35000" dir="5400000" sy="-100000" algn="bl" rotWithShape="0"/>
            </a:effectLst>
          </p:spPr>
          <p:txBody>
            <a:bodyPr lIns="91426" tIns="45710" rIns="91426" bIns="45710"/>
            <a:lstStyle/>
            <a:p>
              <a:pPr algn="ctr" defTabSz="4533851"/>
              <a:r>
                <a:rPr lang="en-US" sz="7400" dirty="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mn-lt"/>
                </a:rPr>
                <a:t>The Solution</a:t>
              </a:r>
            </a:p>
          </p:txBody>
        </p:sp>
        <p:sp>
          <p:nvSpPr>
            <p:cNvPr id="8" name="TextBox 7"/>
            <p:cNvSpPr txBox="1"/>
            <p:nvPr/>
          </p:nvSpPr>
          <p:spPr>
            <a:xfrm>
              <a:off x="26049907" y="12521384"/>
              <a:ext cx="6658565" cy="7572128"/>
            </a:xfrm>
            <a:prstGeom prst="rect">
              <a:avLst/>
            </a:prstGeom>
            <a:noFill/>
          </p:spPr>
          <p:txBody>
            <a:bodyPr wrap="square" rtlCol="0">
              <a:spAutoFit/>
            </a:bodyPr>
            <a:lstStyle/>
            <a:p>
              <a:r>
                <a:rPr lang="en-US" sz="3300" dirty="0">
                  <a:latin typeface="+mn-lt"/>
                </a:rPr>
                <a:t>Following are the project objectives and deliverables:</a:t>
              </a:r>
            </a:p>
            <a:p>
              <a:pPr marL="472242" indent="-472242">
                <a:buFont typeface="Arial" pitchFamily="34" charset="0"/>
                <a:buChar char="•"/>
              </a:pPr>
              <a:r>
                <a:rPr lang="en-US" sz="3300" dirty="0">
                  <a:latin typeface="+mn-lt"/>
                </a:rPr>
                <a:t>To design and deliver a </a:t>
              </a:r>
              <a:r>
                <a:rPr lang="en-US" sz="3300" b="1" dirty="0">
                  <a:latin typeface="+mn-lt"/>
                </a:rPr>
                <a:t>reference architecture </a:t>
              </a:r>
              <a:r>
                <a:rPr lang="en-US" sz="3300" dirty="0">
                  <a:latin typeface="+mn-lt"/>
                </a:rPr>
                <a:t>for a control system in accordance with the OpenADR 2.0 standard. This architecture should exhibit some key quality attributes, such as:</a:t>
              </a:r>
            </a:p>
            <a:p>
              <a:pPr marL="1416577" lvl="2" indent="-472242">
                <a:buFont typeface="Wingdings" pitchFamily="2" charset="2"/>
                <a:buChar char="ü"/>
              </a:pPr>
              <a:r>
                <a:rPr lang="en-US" sz="3300" dirty="0">
                  <a:latin typeface="+mn-lt"/>
                </a:rPr>
                <a:t>Scalability</a:t>
              </a:r>
            </a:p>
            <a:p>
              <a:pPr marL="1416577" lvl="2" indent="-472242">
                <a:buFont typeface="Wingdings" pitchFamily="2" charset="2"/>
                <a:buChar char="ü"/>
              </a:pPr>
              <a:r>
                <a:rPr lang="en-US" sz="3300" dirty="0">
                  <a:latin typeface="+mn-lt"/>
                </a:rPr>
                <a:t>Performance</a:t>
              </a:r>
            </a:p>
            <a:p>
              <a:pPr marL="1416577" lvl="2" indent="-472242">
                <a:buFont typeface="Wingdings" pitchFamily="2" charset="2"/>
                <a:buChar char="ü"/>
              </a:pPr>
              <a:r>
                <a:rPr lang="en-US" sz="3300" dirty="0">
                  <a:latin typeface="+mn-lt"/>
                </a:rPr>
                <a:t>Extensibility</a:t>
              </a:r>
            </a:p>
            <a:p>
              <a:pPr marL="472242" indent="-472242">
                <a:buFont typeface="Arial" pitchFamily="34" charset="0"/>
                <a:buChar char="•"/>
              </a:pPr>
              <a:r>
                <a:rPr lang="en-US" sz="3300" dirty="0">
                  <a:latin typeface="+mn-lt"/>
                </a:rPr>
                <a:t>To validate and demonstrate key architectural design decisions</a:t>
              </a:r>
            </a:p>
            <a:p>
              <a:r>
                <a:rPr lang="en-US" sz="3300" dirty="0">
                  <a:latin typeface="+mn-lt"/>
                </a:rPr>
                <a:t/>
              </a:r>
              <a:br>
                <a:rPr lang="en-US" sz="3300" dirty="0">
                  <a:latin typeface="+mn-lt"/>
                </a:rPr>
              </a:br>
              <a:endParaRPr lang="en-US" sz="3300" dirty="0">
                <a:latin typeface="+mn-lt"/>
              </a:endParaRPr>
            </a:p>
          </p:txBody>
        </p:sp>
        <p:pic>
          <p:nvPicPr>
            <p:cNvPr id="22" name="Picture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3131" y="12514282"/>
              <a:ext cx="8351781" cy="6845772"/>
            </a:xfrm>
            <a:prstGeom prst="rect">
              <a:avLst/>
            </a:prstGeom>
          </p:spPr>
        </p:pic>
        <p:sp>
          <p:nvSpPr>
            <p:cNvPr id="23" name="TextBox 22"/>
            <p:cNvSpPr txBox="1"/>
            <p:nvPr/>
          </p:nvSpPr>
          <p:spPr>
            <a:xfrm>
              <a:off x="453594" y="12514282"/>
              <a:ext cx="25357983" cy="707886"/>
            </a:xfrm>
            <a:prstGeom prst="rect">
              <a:avLst/>
            </a:prstGeom>
            <a:noFill/>
          </p:spPr>
          <p:txBody>
            <a:bodyPr wrap="square" rtlCol="0">
              <a:spAutoFit/>
            </a:bodyPr>
            <a:lstStyle/>
            <a:p>
              <a:pPr algn="ctr"/>
              <a:r>
                <a:rPr lang="en-US" sz="4100" b="1" dirty="0">
                  <a:latin typeface="+mn-lt"/>
                </a:rPr>
                <a:t>EnerNOC managing energy demand</a:t>
              </a:r>
            </a:p>
          </p:txBody>
        </p:sp>
      </p:grpSp>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0573" y="34390479"/>
            <a:ext cx="3145621" cy="3283948"/>
          </a:xfrm>
          <a:prstGeom prst="rect">
            <a:avLst/>
          </a:prstGeom>
        </p:spPr>
      </p:pic>
      <p:pic>
        <p:nvPicPr>
          <p:cNvPr id="20" name="Picture 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3915" y="29324135"/>
            <a:ext cx="2734733" cy="2356658"/>
          </a:xfrm>
          <a:prstGeom prst="rect">
            <a:avLst/>
          </a:prstGeom>
        </p:spPr>
      </p:pic>
      <p:pic>
        <p:nvPicPr>
          <p:cNvPr id="27" name="Picture 2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2356" y="31692854"/>
            <a:ext cx="2974606" cy="2688600"/>
          </a:xfrm>
          <a:prstGeom prst="rect">
            <a:avLst/>
          </a:prstGeom>
        </p:spPr>
      </p:pic>
      <p:pic>
        <p:nvPicPr>
          <p:cNvPr id="15" name="Picture 1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279892" y="29324134"/>
            <a:ext cx="5388229" cy="3511540"/>
          </a:xfrm>
          <a:prstGeom prst="rect">
            <a:avLst/>
          </a:prstGeom>
        </p:spPr>
      </p:pic>
      <p:pic>
        <p:nvPicPr>
          <p:cNvPr id="16" name="Picture 1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7771667" y="29498809"/>
            <a:ext cx="3393264" cy="2194045"/>
          </a:xfrm>
          <a:prstGeom prst="rect">
            <a:avLst/>
          </a:prstGeom>
        </p:spPr>
      </p:pic>
      <p:pic>
        <p:nvPicPr>
          <p:cNvPr id="28" name="Picture 2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7695333" y="33196748"/>
            <a:ext cx="4054786" cy="309384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154426" y="1232083"/>
            <a:ext cx="12668479" cy="10562276"/>
            <a:chOff x="2154426" y="1232082"/>
            <a:chExt cx="16341437" cy="14967457"/>
          </a:xfrm>
        </p:grpSpPr>
        <p:grpSp>
          <p:nvGrpSpPr>
            <p:cNvPr id="2" name="Group 1"/>
            <p:cNvGrpSpPr/>
            <p:nvPr/>
          </p:nvGrpSpPr>
          <p:grpSpPr>
            <a:xfrm>
              <a:off x="2154426" y="1232082"/>
              <a:ext cx="16341437" cy="14967457"/>
              <a:chOff x="2154426" y="1232082"/>
              <a:chExt cx="16341437" cy="14967457"/>
            </a:xfrm>
          </p:grpSpPr>
          <p:sp>
            <p:nvSpPr>
              <p:cNvPr id="45" name="Freeform 44"/>
              <p:cNvSpPr/>
              <p:nvPr/>
            </p:nvSpPr>
            <p:spPr>
              <a:xfrm>
                <a:off x="2310999" y="4011684"/>
                <a:ext cx="5041634" cy="3044016"/>
              </a:xfrm>
              <a:custGeom>
                <a:avLst/>
                <a:gdLst>
                  <a:gd name="connsiteX0" fmla="*/ 0 w 2989659"/>
                  <a:gd name="connsiteY0" fmla="*/ 0 h 2989659"/>
                  <a:gd name="connsiteX1" fmla="*/ 2989659 w 2989659"/>
                  <a:gd name="connsiteY1" fmla="*/ 0 h 2989659"/>
                  <a:gd name="connsiteX2" fmla="*/ 2989659 w 2989659"/>
                  <a:gd name="connsiteY2" fmla="*/ 2989659 h 2989659"/>
                  <a:gd name="connsiteX3" fmla="*/ 0 w 2989659"/>
                  <a:gd name="connsiteY3" fmla="*/ 2989659 h 2989659"/>
                  <a:gd name="connsiteX4" fmla="*/ 0 w 2989659"/>
                  <a:gd name="connsiteY4" fmla="*/ 0 h 2989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659" h="2989659">
                    <a:moveTo>
                      <a:pt x="0" y="0"/>
                    </a:moveTo>
                    <a:lnTo>
                      <a:pt x="2989659" y="0"/>
                    </a:lnTo>
                    <a:lnTo>
                      <a:pt x="2989659" y="2989659"/>
                    </a:lnTo>
                    <a:lnTo>
                      <a:pt x="0" y="298965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0010" tIns="80010" rIns="80010" bIns="80010" numCol="1" spcCol="1270" anchor="ctr" anchorCtr="0">
                <a:noAutofit/>
              </a:bodyPr>
              <a:lstStyle/>
              <a:p>
                <a:pPr algn="ctr" defTabSz="2892482">
                  <a:lnSpc>
                    <a:spcPct val="90000"/>
                  </a:lnSpc>
                  <a:spcAft>
                    <a:spcPct val="35000"/>
                  </a:spcAft>
                </a:pPr>
                <a:r>
                  <a:rPr lang="en-US" sz="6000" b="1" dirty="0"/>
                  <a:t>Track</a:t>
                </a:r>
              </a:p>
            </p:txBody>
          </p:sp>
          <p:grpSp>
            <p:nvGrpSpPr>
              <p:cNvPr id="32" name="Group 31"/>
              <p:cNvGrpSpPr/>
              <p:nvPr/>
            </p:nvGrpSpPr>
            <p:grpSpPr>
              <a:xfrm>
                <a:off x="2154426" y="1232082"/>
                <a:ext cx="16341437" cy="14967457"/>
                <a:chOff x="8286887" y="17836951"/>
                <a:chExt cx="15481361" cy="14700181"/>
              </a:xfrm>
            </p:grpSpPr>
            <p:sp>
              <p:nvSpPr>
                <p:cNvPr id="33" name="Freeform 32"/>
                <p:cNvSpPr/>
                <p:nvPr/>
              </p:nvSpPr>
              <p:spPr>
                <a:xfrm>
                  <a:off x="19690587" y="20481008"/>
                  <a:ext cx="4077661" cy="2989659"/>
                </a:xfrm>
                <a:custGeom>
                  <a:avLst/>
                  <a:gdLst>
                    <a:gd name="connsiteX0" fmla="*/ 0 w 2989659"/>
                    <a:gd name="connsiteY0" fmla="*/ 0 h 2989659"/>
                    <a:gd name="connsiteX1" fmla="*/ 2989659 w 2989659"/>
                    <a:gd name="connsiteY1" fmla="*/ 0 h 2989659"/>
                    <a:gd name="connsiteX2" fmla="*/ 2989659 w 2989659"/>
                    <a:gd name="connsiteY2" fmla="*/ 2989659 h 2989659"/>
                    <a:gd name="connsiteX3" fmla="*/ 0 w 2989659"/>
                    <a:gd name="connsiteY3" fmla="*/ 2989659 h 2989659"/>
                    <a:gd name="connsiteX4" fmla="*/ 0 w 2989659"/>
                    <a:gd name="connsiteY4" fmla="*/ 0 h 2989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659" h="2989659">
                      <a:moveTo>
                        <a:pt x="0" y="0"/>
                      </a:moveTo>
                      <a:lnTo>
                        <a:pt x="2989659" y="0"/>
                      </a:lnTo>
                      <a:lnTo>
                        <a:pt x="2989659" y="2989659"/>
                      </a:lnTo>
                      <a:lnTo>
                        <a:pt x="0" y="298965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0010" tIns="80010" rIns="80010" bIns="80010" numCol="1" spcCol="1270" anchor="ctr" anchorCtr="0">
                  <a:noAutofit/>
                </a:bodyPr>
                <a:lstStyle/>
                <a:p>
                  <a:pPr algn="ctr" defTabSz="2892482">
                    <a:lnSpc>
                      <a:spcPct val="90000"/>
                    </a:lnSpc>
                    <a:spcAft>
                      <a:spcPct val="35000"/>
                    </a:spcAft>
                  </a:pPr>
                  <a:r>
                    <a:rPr lang="en-US" sz="6000" b="1" dirty="0"/>
                    <a:t>Identify	</a:t>
                  </a:r>
                </a:p>
              </p:txBody>
            </p:sp>
            <p:sp>
              <p:nvSpPr>
                <p:cNvPr id="35" name="Freeform 34"/>
                <p:cNvSpPr/>
                <p:nvPr/>
              </p:nvSpPr>
              <p:spPr>
                <a:xfrm>
                  <a:off x="13898361" y="29547473"/>
                  <a:ext cx="4055665" cy="2989659"/>
                </a:xfrm>
                <a:custGeom>
                  <a:avLst/>
                  <a:gdLst>
                    <a:gd name="connsiteX0" fmla="*/ 0 w 2989659"/>
                    <a:gd name="connsiteY0" fmla="*/ 0 h 2989659"/>
                    <a:gd name="connsiteX1" fmla="*/ 2989659 w 2989659"/>
                    <a:gd name="connsiteY1" fmla="*/ 0 h 2989659"/>
                    <a:gd name="connsiteX2" fmla="*/ 2989659 w 2989659"/>
                    <a:gd name="connsiteY2" fmla="*/ 2989659 h 2989659"/>
                    <a:gd name="connsiteX3" fmla="*/ 0 w 2989659"/>
                    <a:gd name="connsiteY3" fmla="*/ 2989659 h 2989659"/>
                    <a:gd name="connsiteX4" fmla="*/ 0 w 2989659"/>
                    <a:gd name="connsiteY4" fmla="*/ 0 h 2989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659" h="2989659">
                      <a:moveTo>
                        <a:pt x="0" y="0"/>
                      </a:moveTo>
                      <a:lnTo>
                        <a:pt x="2989659" y="0"/>
                      </a:lnTo>
                      <a:lnTo>
                        <a:pt x="2989659" y="2989659"/>
                      </a:lnTo>
                      <a:lnTo>
                        <a:pt x="0" y="298965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0010" tIns="80010" rIns="80010" bIns="80010" numCol="1" spcCol="1270" anchor="ctr" anchorCtr="0">
                  <a:noAutofit/>
                </a:bodyPr>
                <a:lstStyle/>
                <a:p>
                  <a:pPr algn="ctr" defTabSz="2892482">
                    <a:lnSpc>
                      <a:spcPct val="90000"/>
                    </a:lnSpc>
                    <a:spcAft>
                      <a:spcPct val="35000"/>
                    </a:spcAft>
                  </a:pPr>
                  <a:r>
                    <a:rPr lang="en-US" sz="6000" b="1" dirty="0"/>
                    <a:t>Analyze</a:t>
                  </a:r>
                </a:p>
              </p:txBody>
            </p:sp>
            <p:sp>
              <p:nvSpPr>
                <p:cNvPr id="36" name="Circular Arrow 35"/>
                <p:cNvSpPr/>
                <p:nvPr/>
              </p:nvSpPr>
              <p:spPr>
                <a:xfrm>
                  <a:off x="9150151" y="17836951"/>
                  <a:ext cx="14618097" cy="14618097"/>
                </a:xfrm>
                <a:prstGeom prst="circularArrow">
                  <a:avLst>
                    <a:gd name="adj1" fmla="val 3988"/>
                    <a:gd name="adj2" fmla="val 1214933"/>
                    <a:gd name="adj3" fmla="val 2367380"/>
                    <a:gd name="adj4" fmla="val 21297560"/>
                    <a:gd name="adj5" fmla="val 4653"/>
                  </a:avLst>
                </a:pr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7" name="Freeform 36"/>
                <p:cNvSpPr/>
                <p:nvPr/>
              </p:nvSpPr>
              <p:spPr>
                <a:xfrm>
                  <a:off x="18303111" y="29434040"/>
                  <a:ext cx="2989659" cy="2989659"/>
                </a:xfrm>
                <a:custGeom>
                  <a:avLst/>
                  <a:gdLst>
                    <a:gd name="connsiteX0" fmla="*/ 0 w 2989659"/>
                    <a:gd name="connsiteY0" fmla="*/ 0 h 2989659"/>
                    <a:gd name="connsiteX1" fmla="*/ 2989659 w 2989659"/>
                    <a:gd name="connsiteY1" fmla="*/ 0 h 2989659"/>
                    <a:gd name="connsiteX2" fmla="*/ 2989659 w 2989659"/>
                    <a:gd name="connsiteY2" fmla="*/ 2989659 h 2989659"/>
                    <a:gd name="connsiteX3" fmla="*/ 0 w 2989659"/>
                    <a:gd name="connsiteY3" fmla="*/ 2989659 h 2989659"/>
                    <a:gd name="connsiteX4" fmla="*/ 0 w 2989659"/>
                    <a:gd name="connsiteY4" fmla="*/ 0 h 2989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659" h="2989659">
                      <a:moveTo>
                        <a:pt x="0" y="0"/>
                      </a:moveTo>
                      <a:lnTo>
                        <a:pt x="2989659" y="0"/>
                      </a:lnTo>
                      <a:lnTo>
                        <a:pt x="2989659" y="2989659"/>
                      </a:lnTo>
                      <a:lnTo>
                        <a:pt x="0" y="298965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0010" tIns="80010" rIns="80010" bIns="80010" numCol="1" spcCol="1270" anchor="ctr" anchorCtr="0">
                  <a:noAutofit/>
                </a:bodyPr>
                <a:lstStyle/>
                <a:p>
                  <a:pPr algn="ctr" defTabSz="2892482">
                    <a:lnSpc>
                      <a:spcPct val="90000"/>
                    </a:lnSpc>
                    <a:spcAft>
                      <a:spcPct val="35000"/>
                    </a:spcAft>
                  </a:pPr>
                  <a:endParaRPr lang="en-US" sz="6000"/>
                </a:p>
              </p:txBody>
            </p:sp>
            <p:sp>
              <p:nvSpPr>
                <p:cNvPr id="39" name="Freeform 38"/>
                <p:cNvSpPr/>
                <p:nvPr/>
              </p:nvSpPr>
              <p:spPr>
                <a:xfrm>
                  <a:off x="11625628" y="29434040"/>
                  <a:ext cx="2989659" cy="2989659"/>
                </a:xfrm>
                <a:custGeom>
                  <a:avLst/>
                  <a:gdLst>
                    <a:gd name="connsiteX0" fmla="*/ 0 w 2989659"/>
                    <a:gd name="connsiteY0" fmla="*/ 0 h 2989659"/>
                    <a:gd name="connsiteX1" fmla="*/ 2989659 w 2989659"/>
                    <a:gd name="connsiteY1" fmla="*/ 0 h 2989659"/>
                    <a:gd name="connsiteX2" fmla="*/ 2989659 w 2989659"/>
                    <a:gd name="connsiteY2" fmla="*/ 2989659 h 2989659"/>
                    <a:gd name="connsiteX3" fmla="*/ 0 w 2989659"/>
                    <a:gd name="connsiteY3" fmla="*/ 2989659 h 2989659"/>
                    <a:gd name="connsiteX4" fmla="*/ 0 w 2989659"/>
                    <a:gd name="connsiteY4" fmla="*/ 0 h 2989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659" h="2989659">
                      <a:moveTo>
                        <a:pt x="0" y="0"/>
                      </a:moveTo>
                      <a:lnTo>
                        <a:pt x="2989659" y="0"/>
                      </a:lnTo>
                      <a:lnTo>
                        <a:pt x="2989659" y="2989659"/>
                      </a:lnTo>
                      <a:lnTo>
                        <a:pt x="0" y="298965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0010" tIns="80010" rIns="80010" bIns="80010" numCol="1" spcCol="1270" anchor="ctr" anchorCtr="0">
                  <a:noAutofit/>
                </a:bodyPr>
                <a:lstStyle/>
                <a:p>
                  <a:pPr algn="ctr" defTabSz="2892482">
                    <a:lnSpc>
                      <a:spcPct val="90000"/>
                    </a:lnSpc>
                    <a:spcAft>
                      <a:spcPct val="35000"/>
                    </a:spcAft>
                  </a:pPr>
                  <a:endParaRPr lang="en-US" sz="6000" dirty="0"/>
                </a:p>
              </p:txBody>
            </p:sp>
            <p:sp>
              <p:nvSpPr>
                <p:cNvPr id="40" name="Circular Arrow 39"/>
                <p:cNvSpPr/>
                <p:nvPr/>
              </p:nvSpPr>
              <p:spPr>
                <a:xfrm>
                  <a:off x="9150151" y="17836951"/>
                  <a:ext cx="14618097" cy="14618097"/>
                </a:xfrm>
                <a:prstGeom prst="circularArrow">
                  <a:avLst>
                    <a:gd name="adj1" fmla="val 3988"/>
                    <a:gd name="adj2" fmla="val 1636956"/>
                    <a:gd name="adj3" fmla="val 9773676"/>
                    <a:gd name="adj4" fmla="val 7461388"/>
                    <a:gd name="adj5" fmla="val 4653"/>
                  </a:avLst>
                </a:pr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Freeform 40"/>
                <p:cNvSpPr/>
                <p:nvPr/>
              </p:nvSpPr>
              <p:spPr>
                <a:xfrm>
                  <a:off x="8286887" y="23651170"/>
                  <a:ext cx="2989659" cy="2989659"/>
                </a:xfrm>
                <a:custGeom>
                  <a:avLst/>
                  <a:gdLst>
                    <a:gd name="connsiteX0" fmla="*/ 0 w 2989659"/>
                    <a:gd name="connsiteY0" fmla="*/ 0 h 2989659"/>
                    <a:gd name="connsiteX1" fmla="*/ 2989659 w 2989659"/>
                    <a:gd name="connsiteY1" fmla="*/ 0 h 2989659"/>
                    <a:gd name="connsiteX2" fmla="*/ 2989659 w 2989659"/>
                    <a:gd name="connsiteY2" fmla="*/ 2989659 h 2989659"/>
                    <a:gd name="connsiteX3" fmla="*/ 0 w 2989659"/>
                    <a:gd name="connsiteY3" fmla="*/ 2989659 h 2989659"/>
                    <a:gd name="connsiteX4" fmla="*/ 0 w 2989659"/>
                    <a:gd name="connsiteY4" fmla="*/ 0 h 2989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659" h="2989659">
                      <a:moveTo>
                        <a:pt x="0" y="0"/>
                      </a:moveTo>
                      <a:lnTo>
                        <a:pt x="2989659" y="0"/>
                      </a:lnTo>
                      <a:lnTo>
                        <a:pt x="2989659" y="2989659"/>
                      </a:lnTo>
                      <a:lnTo>
                        <a:pt x="0" y="298965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0010" tIns="80010" rIns="80010" bIns="80010" numCol="1" spcCol="1270" anchor="ctr" anchorCtr="0">
                  <a:noAutofit/>
                </a:bodyPr>
                <a:lstStyle/>
                <a:p>
                  <a:pPr algn="ctr" defTabSz="2892482">
                    <a:lnSpc>
                      <a:spcPct val="90000"/>
                    </a:lnSpc>
                    <a:spcAft>
                      <a:spcPct val="35000"/>
                    </a:spcAft>
                  </a:pPr>
                  <a:endParaRPr lang="en-US" sz="6000"/>
                </a:p>
              </p:txBody>
            </p:sp>
            <p:sp>
              <p:nvSpPr>
                <p:cNvPr id="43" name="Freeform 42"/>
                <p:cNvSpPr/>
                <p:nvPr/>
              </p:nvSpPr>
              <p:spPr>
                <a:xfrm>
                  <a:off x="11625628" y="17868300"/>
                  <a:ext cx="2989659" cy="2989659"/>
                </a:xfrm>
                <a:custGeom>
                  <a:avLst/>
                  <a:gdLst>
                    <a:gd name="connsiteX0" fmla="*/ 0 w 2989659"/>
                    <a:gd name="connsiteY0" fmla="*/ 0 h 2989659"/>
                    <a:gd name="connsiteX1" fmla="*/ 2989659 w 2989659"/>
                    <a:gd name="connsiteY1" fmla="*/ 0 h 2989659"/>
                    <a:gd name="connsiteX2" fmla="*/ 2989659 w 2989659"/>
                    <a:gd name="connsiteY2" fmla="*/ 2989659 h 2989659"/>
                    <a:gd name="connsiteX3" fmla="*/ 0 w 2989659"/>
                    <a:gd name="connsiteY3" fmla="*/ 2989659 h 2989659"/>
                    <a:gd name="connsiteX4" fmla="*/ 0 w 2989659"/>
                    <a:gd name="connsiteY4" fmla="*/ 0 h 2989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659" h="2989659">
                      <a:moveTo>
                        <a:pt x="0" y="0"/>
                      </a:moveTo>
                      <a:lnTo>
                        <a:pt x="2989659" y="0"/>
                      </a:lnTo>
                      <a:lnTo>
                        <a:pt x="2989659" y="2989659"/>
                      </a:lnTo>
                      <a:lnTo>
                        <a:pt x="0" y="298965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0010" tIns="80010" rIns="80010" bIns="80010" numCol="1" spcCol="1270" anchor="ctr" anchorCtr="0">
                  <a:noAutofit/>
                </a:bodyPr>
                <a:lstStyle/>
                <a:p>
                  <a:pPr algn="ctr" defTabSz="2892482">
                    <a:lnSpc>
                      <a:spcPct val="90000"/>
                    </a:lnSpc>
                    <a:spcAft>
                      <a:spcPct val="35000"/>
                    </a:spcAft>
                  </a:pPr>
                  <a:endParaRPr lang="en-US" sz="6000"/>
                </a:p>
              </p:txBody>
            </p:sp>
            <p:sp>
              <p:nvSpPr>
                <p:cNvPr id="44" name="Circular Arrow 43"/>
                <p:cNvSpPr/>
                <p:nvPr/>
              </p:nvSpPr>
              <p:spPr>
                <a:xfrm>
                  <a:off x="9150151" y="17836951"/>
                  <a:ext cx="14618097" cy="14618097"/>
                </a:xfrm>
                <a:prstGeom prst="circularArrow">
                  <a:avLst>
                    <a:gd name="adj1" fmla="val 3988"/>
                    <a:gd name="adj2" fmla="val 1422595"/>
                    <a:gd name="adj3" fmla="val 16911625"/>
                    <a:gd name="adj4" fmla="val 14079945"/>
                    <a:gd name="adj5" fmla="val 4653"/>
                  </a:avLst>
                </a:pr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sp>
          <p:nvSpPr>
            <p:cNvPr id="46" name="Freeform 45"/>
            <p:cNvSpPr/>
            <p:nvPr/>
          </p:nvSpPr>
          <p:spPr>
            <a:xfrm>
              <a:off x="7256529" y="7581699"/>
              <a:ext cx="7048453" cy="3044016"/>
            </a:xfrm>
            <a:custGeom>
              <a:avLst/>
              <a:gdLst>
                <a:gd name="connsiteX0" fmla="*/ 0 w 2989659"/>
                <a:gd name="connsiteY0" fmla="*/ 0 h 2989659"/>
                <a:gd name="connsiteX1" fmla="*/ 2989659 w 2989659"/>
                <a:gd name="connsiteY1" fmla="*/ 0 h 2989659"/>
                <a:gd name="connsiteX2" fmla="*/ 2989659 w 2989659"/>
                <a:gd name="connsiteY2" fmla="*/ 2989659 h 2989659"/>
                <a:gd name="connsiteX3" fmla="*/ 0 w 2989659"/>
                <a:gd name="connsiteY3" fmla="*/ 2989659 h 2989659"/>
                <a:gd name="connsiteX4" fmla="*/ 0 w 2989659"/>
                <a:gd name="connsiteY4" fmla="*/ 0 h 2989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659" h="2989659">
                  <a:moveTo>
                    <a:pt x="0" y="0"/>
                  </a:moveTo>
                  <a:lnTo>
                    <a:pt x="2989659" y="0"/>
                  </a:lnTo>
                  <a:lnTo>
                    <a:pt x="2989659" y="2989659"/>
                  </a:lnTo>
                  <a:lnTo>
                    <a:pt x="0" y="298965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0010" tIns="80010" rIns="80010" bIns="80010" numCol="1" spcCol="1270" anchor="ctr" anchorCtr="0">
              <a:noAutofit/>
            </a:bodyPr>
            <a:lstStyle/>
            <a:p>
              <a:pPr algn="ctr" defTabSz="2892482">
                <a:lnSpc>
                  <a:spcPct val="90000"/>
                </a:lnSpc>
                <a:spcAft>
                  <a:spcPct val="35000"/>
                </a:spcAft>
              </a:pPr>
              <a:r>
                <a:rPr lang="en-US" sz="6000" b="1" dirty="0"/>
                <a:t>Assumptions, Constraints, Risks, Issues </a:t>
              </a:r>
            </a:p>
            <a:p>
              <a:pPr algn="ctr" defTabSz="2892482">
                <a:lnSpc>
                  <a:spcPct val="90000"/>
                </a:lnSpc>
                <a:spcAft>
                  <a:spcPct val="35000"/>
                </a:spcAft>
              </a:pPr>
              <a:endParaRPr lang="en-US" sz="6000" b="1" dirty="0"/>
            </a:p>
          </p:txBody>
        </p:sp>
      </p:grpSp>
      <p:grpSp>
        <p:nvGrpSpPr>
          <p:cNvPr id="7" name="Group 6"/>
          <p:cNvGrpSpPr/>
          <p:nvPr/>
        </p:nvGrpSpPr>
        <p:grpSpPr>
          <a:xfrm>
            <a:off x="11573981" y="20850273"/>
            <a:ext cx="21820404" cy="8745905"/>
            <a:chOff x="11486134" y="20850272"/>
            <a:chExt cx="21820404" cy="8745905"/>
          </a:xfrm>
        </p:grpSpPr>
        <p:sp>
          <p:nvSpPr>
            <p:cNvPr id="52" name="Freeform 51"/>
            <p:cNvSpPr/>
            <p:nvPr/>
          </p:nvSpPr>
          <p:spPr>
            <a:xfrm>
              <a:off x="14822905" y="20850272"/>
              <a:ext cx="6091018" cy="2607061"/>
            </a:xfrm>
            <a:custGeom>
              <a:avLst/>
              <a:gdLst>
                <a:gd name="connsiteX0" fmla="*/ 0 w 6707981"/>
                <a:gd name="connsiteY0" fmla="*/ 726712 h 4360187"/>
                <a:gd name="connsiteX1" fmla="*/ 726712 w 6707981"/>
                <a:gd name="connsiteY1" fmla="*/ 0 h 4360187"/>
                <a:gd name="connsiteX2" fmla="*/ 5981269 w 6707981"/>
                <a:gd name="connsiteY2" fmla="*/ 0 h 4360187"/>
                <a:gd name="connsiteX3" fmla="*/ 6707981 w 6707981"/>
                <a:gd name="connsiteY3" fmla="*/ 726712 h 4360187"/>
                <a:gd name="connsiteX4" fmla="*/ 6707981 w 6707981"/>
                <a:gd name="connsiteY4" fmla="*/ 3633475 h 4360187"/>
                <a:gd name="connsiteX5" fmla="*/ 5981269 w 6707981"/>
                <a:gd name="connsiteY5" fmla="*/ 4360187 h 4360187"/>
                <a:gd name="connsiteX6" fmla="*/ 726712 w 6707981"/>
                <a:gd name="connsiteY6" fmla="*/ 4360187 h 4360187"/>
                <a:gd name="connsiteX7" fmla="*/ 0 w 6707981"/>
                <a:gd name="connsiteY7" fmla="*/ 3633475 h 4360187"/>
                <a:gd name="connsiteX8" fmla="*/ 0 w 6707981"/>
                <a:gd name="connsiteY8" fmla="*/ 726712 h 4360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07981" h="4360187">
                  <a:moveTo>
                    <a:pt x="0" y="726712"/>
                  </a:moveTo>
                  <a:cubicBezTo>
                    <a:pt x="0" y="325360"/>
                    <a:pt x="325360" y="0"/>
                    <a:pt x="726712" y="0"/>
                  </a:cubicBezTo>
                  <a:lnTo>
                    <a:pt x="5981269" y="0"/>
                  </a:lnTo>
                  <a:cubicBezTo>
                    <a:pt x="6382621" y="0"/>
                    <a:pt x="6707981" y="325360"/>
                    <a:pt x="6707981" y="726712"/>
                  </a:cubicBezTo>
                  <a:lnTo>
                    <a:pt x="6707981" y="3633475"/>
                  </a:lnTo>
                  <a:cubicBezTo>
                    <a:pt x="6707981" y="4034827"/>
                    <a:pt x="6382621" y="4360187"/>
                    <a:pt x="5981269" y="4360187"/>
                  </a:cubicBezTo>
                  <a:lnTo>
                    <a:pt x="726712" y="4360187"/>
                  </a:lnTo>
                  <a:cubicBezTo>
                    <a:pt x="325360" y="4360187"/>
                    <a:pt x="0" y="4034827"/>
                    <a:pt x="0" y="3633475"/>
                  </a:cubicBezTo>
                  <a:lnTo>
                    <a:pt x="0" y="726712"/>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4488" tIns="424488" rIns="424488" bIns="424488" numCol="1" spcCol="1312" anchor="ctr" anchorCtr="0">
              <a:noAutofit/>
            </a:bodyPr>
            <a:lstStyle/>
            <a:p>
              <a:pPr algn="ctr" defTabSz="2387445">
                <a:lnSpc>
                  <a:spcPct val="90000"/>
                </a:lnSpc>
                <a:spcAft>
                  <a:spcPct val="35000"/>
                </a:spcAft>
              </a:pPr>
              <a:r>
                <a:rPr lang="en-US" sz="5400" b="1" dirty="0" smtClean="0">
                  <a:solidFill>
                    <a:schemeClr val="tx1"/>
                  </a:solidFill>
                </a:rPr>
                <a:t>Identify Initial Problem Space</a:t>
              </a:r>
              <a:endParaRPr lang="en-US" sz="5400" b="1" dirty="0">
                <a:solidFill>
                  <a:schemeClr val="tx1"/>
                </a:solidFill>
              </a:endParaRPr>
            </a:p>
          </p:txBody>
        </p:sp>
        <p:sp>
          <p:nvSpPr>
            <p:cNvPr id="54" name="Freeform 53"/>
            <p:cNvSpPr/>
            <p:nvPr/>
          </p:nvSpPr>
          <p:spPr>
            <a:xfrm>
              <a:off x="21249930" y="26212276"/>
              <a:ext cx="5587995" cy="2407823"/>
            </a:xfrm>
            <a:custGeom>
              <a:avLst/>
              <a:gdLst>
                <a:gd name="connsiteX0" fmla="*/ 0 w 6707981"/>
                <a:gd name="connsiteY0" fmla="*/ 726712 h 4360187"/>
                <a:gd name="connsiteX1" fmla="*/ 726712 w 6707981"/>
                <a:gd name="connsiteY1" fmla="*/ 0 h 4360187"/>
                <a:gd name="connsiteX2" fmla="*/ 5981269 w 6707981"/>
                <a:gd name="connsiteY2" fmla="*/ 0 h 4360187"/>
                <a:gd name="connsiteX3" fmla="*/ 6707981 w 6707981"/>
                <a:gd name="connsiteY3" fmla="*/ 726712 h 4360187"/>
                <a:gd name="connsiteX4" fmla="*/ 6707981 w 6707981"/>
                <a:gd name="connsiteY4" fmla="*/ 3633475 h 4360187"/>
                <a:gd name="connsiteX5" fmla="*/ 5981269 w 6707981"/>
                <a:gd name="connsiteY5" fmla="*/ 4360187 h 4360187"/>
                <a:gd name="connsiteX6" fmla="*/ 726712 w 6707981"/>
                <a:gd name="connsiteY6" fmla="*/ 4360187 h 4360187"/>
                <a:gd name="connsiteX7" fmla="*/ 0 w 6707981"/>
                <a:gd name="connsiteY7" fmla="*/ 3633475 h 4360187"/>
                <a:gd name="connsiteX8" fmla="*/ 0 w 6707981"/>
                <a:gd name="connsiteY8" fmla="*/ 726712 h 4360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07981" h="4360187">
                  <a:moveTo>
                    <a:pt x="0" y="726712"/>
                  </a:moveTo>
                  <a:cubicBezTo>
                    <a:pt x="0" y="325360"/>
                    <a:pt x="325360" y="0"/>
                    <a:pt x="726712" y="0"/>
                  </a:cubicBezTo>
                  <a:lnTo>
                    <a:pt x="5981269" y="0"/>
                  </a:lnTo>
                  <a:cubicBezTo>
                    <a:pt x="6382621" y="0"/>
                    <a:pt x="6707981" y="325360"/>
                    <a:pt x="6707981" y="726712"/>
                  </a:cubicBezTo>
                  <a:lnTo>
                    <a:pt x="6707981" y="3633475"/>
                  </a:lnTo>
                  <a:cubicBezTo>
                    <a:pt x="6707981" y="4034827"/>
                    <a:pt x="6382621" y="4360187"/>
                    <a:pt x="5981269" y="4360187"/>
                  </a:cubicBezTo>
                  <a:lnTo>
                    <a:pt x="726712" y="4360187"/>
                  </a:lnTo>
                  <a:cubicBezTo>
                    <a:pt x="325360" y="4360187"/>
                    <a:pt x="0" y="4034827"/>
                    <a:pt x="0" y="3633475"/>
                  </a:cubicBezTo>
                  <a:lnTo>
                    <a:pt x="0" y="726712"/>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4488" tIns="424488" rIns="424488" bIns="424488" numCol="1" spcCol="1312" anchor="ctr" anchorCtr="0">
              <a:noAutofit/>
            </a:bodyPr>
            <a:lstStyle/>
            <a:p>
              <a:pPr algn="ctr" defTabSz="2387445">
                <a:lnSpc>
                  <a:spcPct val="90000"/>
                </a:lnSpc>
                <a:spcAft>
                  <a:spcPct val="35000"/>
                </a:spcAft>
              </a:pPr>
              <a:r>
                <a:rPr lang="en-US" sz="5400" b="1" dirty="0" smtClean="0">
                  <a:solidFill>
                    <a:schemeClr val="tx1"/>
                  </a:solidFill>
                </a:rPr>
                <a:t>Explore Problem Space</a:t>
              </a:r>
              <a:endParaRPr lang="en-US" sz="5400" b="1" dirty="0">
                <a:solidFill>
                  <a:schemeClr val="tx1"/>
                </a:solidFill>
              </a:endParaRPr>
            </a:p>
          </p:txBody>
        </p:sp>
        <p:sp>
          <p:nvSpPr>
            <p:cNvPr id="56" name="Freeform 55"/>
            <p:cNvSpPr/>
            <p:nvPr/>
          </p:nvSpPr>
          <p:spPr>
            <a:xfrm>
              <a:off x="11486134" y="26212276"/>
              <a:ext cx="5392653" cy="2326630"/>
            </a:xfrm>
            <a:custGeom>
              <a:avLst/>
              <a:gdLst>
                <a:gd name="connsiteX0" fmla="*/ 0 w 6707981"/>
                <a:gd name="connsiteY0" fmla="*/ 726712 h 4360187"/>
                <a:gd name="connsiteX1" fmla="*/ 726712 w 6707981"/>
                <a:gd name="connsiteY1" fmla="*/ 0 h 4360187"/>
                <a:gd name="connsiteX2" fmla="*/ 5981269 w 6707981"/>
                <a:gd name="connsiteY2" fmla="*/ 0 h 4360187"/>
                <a:gd name="connsiteX3" fmla="*/ 6707981 w 6707981"/>
                <a:gd name="connsiteY3" fmla="*/ 726712 h 4360187"/>
                <a:gd name="connsiteX4" fmla="*/ 6707981 w 6707981"/>
                <a:gd name="connsiteY4" fmla="*/ 3633475 h 4360187"/>
                <a:gd name="connsiteX5" fmla="*/ 5981269 w 6707981"/>
                <a:gd name="connsiteY5" fmla="*/ 4360187 h 4360187"/>
                <a:gd name="connsiteX6" fmla="*/ 726712 w 6707981"/>
                <a:gd name="connsiteY6" fmla="*/ 4360187 h 4360187"/>
                <a:gd name="connsiteX7" fmla="*/ 0 w 6707981"/>
                <a:gd name="connsiteY7" fmla="*/ 3633475 h 4360187"/>
                <a:gd name="connsiteX8" fmla="*/ 0 w 6707981"/>
                <a:gd name="connsiteY8" fmla="*/ 726712 h 4360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07981" h="4360187">
                  <a:moveTo>
                    <a:pt x="0" y="726712"/>
                  </a:moveTo>
                  <a:cubicBezTo>
                    <a:pt x="0" y="325360"/>
                    <a:pt x="325360" y="0"/>
                    <a:pt x="726712" y="0"/>
                  </a:cubicBezTo>
                  <a:lnTo>
                    <a:pt x="5981269" y="0"/>
                  </a:lnTo>
                  <a:cubicBezTo>
                    <a:pt x="6382621" y="0"/>
                    <a:pt x="6707981" y="325360"/>
                    <a:pt x="6707981" y="726712"/>
                  </a:cubicBezTo>
                  <a:lnTo>
                    <a:pt x="6707981" y="3633475"/>
                  </a:lnTo>
                  <a:cubicBezTo>
                    <a:pt x="6707981" y="4034827"/>
                    <a:pt x="6382621" y="4360187"/>
                    <a:pt x="5981269" y="4360187"/>
                  </a:cubicBezTo>
                  <a:lnTo>
                    <a:pt x="726712" y="4360187"/>
                  </a:lnTo>
                  <a:cubicBezTo>
                    <a:pt x="325360" y="4360187"/>
                    <a:pt x="0" y="4034827"/>
                    <a:pt x="0" y="3633475"/>
                  </a:cubicBezTo>
                  <a:lnTo>
                    <a:pt x="0" y="726712"/>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4488" tIns="424488" rIns="424488" bIns="424488" numCol="1" spcCol="1312" anchor="ctr" anchorCtr="0">
              <a:noAutofit/>
            </a:bodyPr>
            <a:lstStyle/>
            <a:p>
              <a:pPr algn="ctr" defTabSz="2387445">
                <a:lnSpc>
                  <a:spcPct val="90000"/>
                </a:lnSpc>
                <a:spcAft>
                  <a:spcPct val="35000"/>
                </a:spcAft>
              </a:pPr>
              <a:r>
                <a:rPr lang="en-US" sz="5400" b="1" dirty="0" smtClean="0">
                  <a:solidFill>
                    <a:schemeClr val="tx1"/>
                  </a:solidFill>
                </a:rPr>
                <a:t>Validate with Customer</a:t>
              </a:r>
              <a:endParaRPr lang="en-US" sz="5400" b="1" dirty="0">
                <a:solidFill>
                  <a:schemeClr val="tx1"/>
                </a:solidFill>
              </a:endParaRPr>
            </a:p>
          </p:txBody>
        </p:sp>
        <p:sp>
          <p:nvSpPr>
            <p:cNvPr id="59" name="Freeform 58"/>
            <p:cNvSpPr/>
            <p:nvPr/>
          </p:nvSpPr>
          <p:spPr>
            <a:xfrm>
              <a:off x="28063325" y="26212277"/>
              <a:ext cx="5243213" cy="2326630"/>
            </a:xfrm>
            <a:custGeom>
              <a:avLst/>
              <a:gdLst>
                <a:gd name="connsiteX0" fmla="*/ 0 w 6707981"/>
                <a:gd name="connsiteY0" fmla="*/ 726712 h 4360187"/>
                <a:gd name="connsiteX1" fmla="*/ 726712 w 6707981"/>
                <a:gd name="connsiteY1" fmla="*/ 0 h 4360187"/>
                <a:gd name="connsiteX2" fmla="*/ 5981269 w 6707981"/>
                <a:gd name="connsiteY2" fmla="*/ 0 h 4360187"/>
                <a:gd name="connsiteX3" fmla="*/ 6707981 w 6707981"/>
                <a:gd name="connsiteY3" fmla="*/ 726712 h 4360187"/>
                <a:gd name="connsiteX4" fmla="*/ 6707981 w 6707981"/>
                <a:gd name="connsiteY4" fmla="*/ 3633475 h 4360187"/>
                <a:gd name="connsiteX5" fmla="*/ 5981269 w 6707981"/>
                <a:gd name="connsiteY5" fmla="*/ 4360187 h 4360187"/>
                <a:gd name="connsiteX6" fmla="*/ 726712 w 6707981"/>
                <a:gd name="connsiteY6" fmla="*/ 4360187 h 4360187"/>
                <a:gd name="connsiteX7" fmla="*/ 0 w 6707981"/>
                <a:gd name="connsiteY7" fmla="*/ 3633475 h 4360187"/>
                <a:gd name="connsiteX8" fmla="*/ 0 w 6707981"/>
                <a:gd name="connsiteY8" fmla="*/ 726712 h 4360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07981" h="4360187">
                  <a:moveTo>
                    <a:pt x="0" y="726712"/>
                  </a:moveTo>
                  <a:cubicBezTo>
                    <a:pt x="0" y="325360"/>
                    <a:pt x="325360" y="0"/>
                    <a:pt x="726712" y="0"/>
                  </a:cubicBezTo>
                  <a:lnTo>
                    <a:pt x="5981269" y="0"/>
                  </a:lnTo>
                  <a:cubicBezTo>
                    <a:pt x="6382621" y="0"/>
                    <a:pt x="6707981" y="325360"/>
                    <a:pt x="6707981" y="726712"/>
                  </a:cubicBezTo>
                  <a:lnTo>
                    <a:pt x="6707981" y="3633475"/>
                  </a:lnTo>
                  <a:cubicBezTo>
                    <a:pt x="6707981" y="4034827"/>
                    <a:pt x="6382621" y="4360187"/>
                    <a:pt x="5981269" y="4360187"/>
                  </a:cubicBezTo>
                  <a:lnTo>
                    <a:pt x="726712" y="4360187"/>
                  </a:lnTo>
                  <a:cubicBezTo>
                    <a:pt x="325360" y="4360187"/>
                    <a:pt x="0" y="4034827"/>
                    <a:pt x="0" y="3633475"/>
                  </a:cubicBezTo>
                  <a:lnTo>
                    <a:pt x="0" y="726712"/>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4488" tIns="424488" rIns="424488" bIns="424488" numCol="1" spcCol="1312" anchor="ctr" anchorCtr="0">
              <a:noAutofit/>
            </a:bodyPr>
            <a:lstStyle/>
            <a:p>
              <a:pPr algn="ctr" defTabSz="2387445">
                <a:lnSpc>
                  <a:spcPct val="90000"/>
                </a:lnSpc>
                <a:spcAft>
                  <a:spcPct val="35000"/>
                </a:spcAft>
              </a:pPr>
              <a:r>
                <a:rPr lang="en-US" sz="5400" b="1" dirty="0" smtClean="0">
                  <a:solidFill>
                    <a:schemeClr val="tx1"/>
                  </a:solidFill>
                </a:rPr>
                <a:t>Problem Space Defined</a:t>
              </a:r>
              <a:endParaRPr lang="en-US" sz="5400" b="1" dirty="0">
                <a:solidFill>
                  <a:schemeClr val="tx1"/>
                </a:solidFill>
              </a:endParaRPr>
            </a:p>
          </p:txBody>
        </p:sp>
        <p:sp>
          <p:nvSpPr>
            <p:cNvPr id="6" name="Circular Arrow 5"/>
            <p:cNvSpPr/>
            <p:nvPr/>
          </p:nvSpPr>
          <p:spPr>
            <a:xfrm>
              <a:off x="17037593" y="25155005"/>
              <a:ext cx="3876330" cy="3383901"/>
            </a:xfrm>
            <a:prstGeom prst="circular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Circular Arrow 48"/>
            <p:cNvSpPr/>
            <p:nvPr/>
          </p:nvSpPr>
          <p:spPr>
            <a:xfrm rot="10800000">
              <a:off x="17037593" y="26212276"/>
              <a:ext cx="3876330" cy="3383901"/>
            </a:xfrm>
            <a:prstGeom prst="circular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Circular Arrow 49"/>
            <p:cNvSpPr/>
            <p:nvPr/>
          </p:nvSpPr>
          <p:spPr>
            <a:xfrm rot="3987388">
              <a:off x="20392554" y="21874317"/>
              <a:ext cx="3876330" cy="4290280"/>
            </a:xfrm>
            <a:prstGeom prst="circular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8" name="Right Arrow 7"/>
          <p:cNvSpPr/>
          <p:nvPr/>
        </p:nvSpPr>
        <p:spPr>
          <a:xfrm>
            <a:off x="26973898" y="26990584"/>
            <a:ext cx="1225400" cy="1104542"/>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57538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65"/>
          <p:cNvGrpSpPr/>
          <p:nvPr/>
        </p:nvGrpSpPr>
        <p:grpSpPr>
          <a:xfrm>
            <a:off x="15991376" y="30954687"/>
            <a:ext cx="6820566" cy="3489110"/>
            <a:chOff x="12318031" y="28257790"/>
            <a:chExt cx="6461589" cy="19775859"/>
          </a:xfrm>
        </p:grpSpPr>
        <p:sp>
          <p:nvSpPr>
            <p:cNvPr id="37" name="Freeform 36"/>
            <p:cNvSpPr/>
            <p:nvPr/>
          </p:nvSpPr>
          <p:spPr>
            <a:xfrm>
              <a:off x="15138920" y="37063663"/>
              <a:ext cx="192948" cy="1643647"/>
            </a:xfrm>
            <a:custGeom>
              <a:avLst/>
              <a:gdLst/>
              <a:ahLst/>
              <a:cxnLst/>
              <a:rect l="0" t="0" r="0" b="0"/>
              <a:pathLst>
                <a:path>
                  <a:moveTo>
                    <a:pt x="192948" y="0"/>
                  </a:moveTo>
                  <a:lnTo>
                    <a:pt x="192948" y="1120999"/>
                  </a:lnTo>
                  <a:lnTo>
                    <a:pt x="0" y="1120999"/>
                  </a:lnTo>
                  <a:lnTo>
                    <a:pt x="0" y="1643647"/>
                  </a:lnTo>
                </a:path>
              </a:pathLst>
            </a:custGeom>
            <a:noFill/>
            <a:ln>
              <a:solidFill>
                <a:srgbClr val="00B050"/>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9" name="Freeform 38"/>
            <p:cNvSpPr/>
            <p:nvPr/>
          </p:nvSpPr>
          <p:spPr>
            <a:xfrm>
              <a:off x="15286148" y="31840318"/>
              <a:ext cx="91440" cy="1640816"/>
            </a:xfrm>
            <a:custGeom>
              <a:avLst/>
              <a:gdLst/>
              <a:ahLst/>
              <a:cxnLst/>
              <a:rect l="0" t="0" r="0" b="0"/>
              <a:pathLst>
                <a:path>
                  <a:moveTo>
                    <a:pt x="45720" y="0"/>
                  </a:moveTo>
                  <a:lnTo>
                    <a:pt x="45720" y="1640816"/>
                  </a:lnTo>
                </a:path>
              </a:pathLst>
            </a:custGeom>
            <a:noFill/>
            <a:ln>
              <a:solidFill>
                <a:srgbClr val="00B050"/>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0" name="Rounded Rectangle 39"/>
            <p:cNvSpPr/>
            <p:nvPr/>
          </p:nvSpPr>
          <p:spPr>
            <a:xfrm>
              <a:off x="12510980" y="28257790"/>
              <a:ext cx="5641776" cy="3582528"/>
            </a:xfrm>
            <a:prstGeom prst="roundRect">
              <a:avLst>
                <a:gd name="adj" fmla="val 10000"/>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1" name="Freeform 40"/>
            <p:cNvSpPr/>
            <p:nvPr/>
          </p:nvSpPr>
          <p:spPr>
            <a:xfrm>
              <a:off x="13137844" y="28853311"/>
              <a:ext cx="5641776" cy="3582528"/>
            </a:xfrm>
            <a:custGeom>
              <a:avLst/>
              <a:gdLst>
                <a:gd name="connsiteX0" fmla="*/ 0 w 5641776"/>
                <a:gd name="connsiteY0" fmla="*/ 358253 h 3582528"/>
                <a:gd name="connsiteX1" fmla="*/ 358253 w 5641776"/>
                <a:gd name="connsiteY1" fmla="*/ 0 h 3582528"/>
                <a:gd name="connsiteX2" fmla="*/ 5283523 w 5641776"/>
                <a:gd name="connsiteY2" fmla="*/ 0 h 3582528"/>
                <a:gd name="connsiteX3" fmla="*/ 5641776 w 5641776"/>
                <a:gd name="connsiteY3" fmla="*/ 358253 h 3582528"/>
                <a:gd name="connsiteX4" fmla="*/ 5641776 w 5641776"/>
                <a:gd name="connsiteY4" fmla="*/ 3224275 h 3582528"/>
                <a:gd name="connsiteX5" fmla="*/ 5283523 w 5641776"/>
                <a:gd name="connsiteY5" fmla="*/ 3582528 h 3582528"/>
                <a:gd name="connsiteX6" fmla="*/ 358253 w 5641776"/>
                <a:gd name="connsiteY6" fmla="*/ 3582528 h 3582528"/>
                <a:gd name="connsiteX7" fmla="*/ 0 w 5641776"/>
                <a:gd name="connsiteY7" fmla="*/ 3224275 h 3582528"/>
                <a:gd name="connsiteX8" fmla="*/ 0 w 5641776"/>
                <a:gd name="connsiteY8" fmla="*/ 358253 h 3582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41776" h="3582528">
                  <a:moveTo>
                    <a:pt x="0" y="358253"/>
                  </a:moveTo>
                  <a:cubicBezTo>
                    <a:pt x="0" y="160395"/>
                    <a:pt x="160395" y="0"/>
                    <a:pt x="358253" y="0"/>
                  </a:cubicBezTo>
                  <a:lnTo>
                    <a:pt x="5283523" y="0"/>
                  </a:lnTo>
                  <a:cubicBezTo>
                    <a:pt x="5481381" y="0"/>
                    <a:pt x="5641776" y="160395"/>
                    <a:pt x="5641776" y="358253"/>
                  </a:cubicBezTo>
                  <a:lnTo>
                    <a:pt x="5641776" y="3224275"/>
                  </a:lnTo>
                  <a:cubicBezTo>
                    <a:pt x="5641776" y="3422133"/>
                    <a:pt x="5481381" y="3582528"/>
                    <a:pt x="5283523" y="3582528"/>
                  </a:cubicBezTo>
                  <a:lnTo>
                    <a:pt x="358253" y="3582528"/>
                  </a:lnTo>
                  <a:cubicBezTo>
                    <a:pt x="160395" y="3582528"/>
                    <a:pt x="0" y="3422133"/>
                    <a:pt x="0" y="3224275"/>
                  </a:cubicBezTo>
                  <a:lnTo>
                    <a:pt x="0" y="358253"/>
                  </a:lnTo>
                  <a:close/>
                </a:path>
              </a:pathLst>
            </a:custGeom>
            <a:ln>
              <a:solidFill>
                <a:srgbClr val="00B050"/>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52579" tIns="352579" rIns="352579" bIns="352579" numCol="1" spcCol="1270" anchor="ctr" anchorCtr="0">
              <a:noAutofit/>
            </a:bodyPr>
            <a:lstStyle/>
            <a:p>
              <a:pPr algn="ctr" defTabSz="2984306">
                <a:lnSpc>
                  <a:spcPct val="90000"/>
                </a:lnSpc>
                <a:spcAft>
                  <a:spcPct val="35000"/>
                </a:spcAft>
              </a:pPr>
              <a:r>
                <a:rPr lang="en-US" sz="2400" b="1" dirty="0"/>
                <a:t>Project Objectives</a:t>
              </a:r>
            </a:p>
          </p:txBody>
        </p:sp>
        <p:sp>
          <p:nvSpPr>
            <p:cNvPr id="42" name="Rounded Rectangle 41"/>
            <p:cNvSpPr/>
            <p:nvPr/>
          </p:nvSpPr>
          <p:spPr>
            <a:xfrm>
              <a:off x="12510980" y="33481135"/>
              <a:ext cx="5641776" cy="3582528"/>
            </a:xfrm>
            <a:prstGeom prst="roundRect">
              <a:avLst>
                <a:gd name="adj" fmla="val 10000"/>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3" name="Freeform 42"/>
            <p:cNvSpPr/>
            <p:nvPr/>
          </p:nvSpPr>
          <p:spPr>
            <a:xfrm>
              <a:off x="13137844" y="34076656"/>
              <a:ext cx="5641776" cy="3582528"/>
            </a:xfrm>
            <a:custGeom>
              <a:avLst/>
              <a:gdLst>
                <a:gd name="connsiteX0" fmla="*/ 0 w 5641776"/>
                <a:gd name="connsiteY0" fmla="*/ 358253 h 3582528"/>
                <a:gd name="connsiteX1" fmla="*/ 358253 w 5641776"/>
                <a:gd name="connsiteY1" fmla="*/ 0 h 3582528"/>
                <a:gd name="connsiteX2" fmla="*/ 5283523 w 5641776"/>
                <a:gd name="connsiteY2" fmla="*/ 0 h 3582528"/>
                <a:gd name="connsiteX3" fmla="*/ 5641776 w 5641776"/>
                <a:gd name="connsiteY3" fmla="*/ 358253 h 3582528"/>
                <a:gd name="connsiteX4" fmla="*/ 5641776 w 5641776"/>
                <a:gd name="connsiteY4" fmla="*/ 3224275 h 3582528"/>
                <a:gd name="connsiteX5" fmla="*/ 5283523 w 5641776"/>
                <a:gd name="connsiteY5" fmla="*/ 3582528 h 3582528"/>
                <a:gd name="connsiteX6" fmla="*/ 358253 w 5641776"/>
                <a:gd name="connsiteY6" fmla="*/ 3582528 h 3582528"/>
                <a:gd name="connsiteX7" fmla="*/ 0 w 5641776"/>
                <a:gd name="connsiteY7" fmla="*/ 3224275 h 3582528"/>
                <a:gd name="connsiteX8" fmla="*/ 0 w 5641776"/>
                <a:gd name="connsiteY8" fmla="*/ 358253 h 3582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41776" h="3582528">
                  <a:moveTo>
                    <a:pt x="0" y="358253"/>
                  </a:moveTo>
                  <a:cubicBezTo>
                    <a:pt x="0" y="160395"/>
                    <a:pt x="160395" y="0"/>
                    <a:pt x="358253" y="0"/>
                  </a:cubicBezTo>
                  <a:lnTo>
                    <a:pt x="5283523" y="0"/>
                  </a:lnTo>
                  <a:cubicBezTo>
                    <a:pt x="5481381" y="0"/>
                    <a:pt x="5641776" y="160395"/>
                    <a:pt x="5641776" y="358253"/>
                  </a:cubicBezTo>
                  <a:lnTo>
                    <a:pt x="5641776" y="3224275"/>
                  </a:lnTo>
                  <a:cubicBezTo>
                    <a:pt x="5641776" y="3422133"/>
                    <a:pt x="5481381" y="3582528"/>
                    <a:pt x="5283523" y="3582528"/>
                  </a:cubicBezTo>
                  <a:lnTo>
                    <a:pt x="358253" y="3582528"/>
                  </a:lnTo>
                  <a:cubicBezTo>
                    <a:pt x="160395" y="3582528"/>
                    <a:pt x="0" y="3422133"/>
                    <a:pt x="0" y="3224275"/>
                  </a:cubicBezTo>
                  <a:lnTo>
                    <a:pt x="0" y="358253"/>
                  </a:lnTo>
                  <a:close/>
                </a:path>
              </a:pathLst>
            </a:custGeom>
            <a:ln>
              <a:solidFill>
                <a:srgbClr val="00B050"/>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52579" tIns="352579" rIns="352579" bIns="352579" numCol="1" spcCol="1270" anchor="ctr" anchorCtr="0">
              <a:noAutofit/>
            </a:bodyPr>
            <a:lstStyle/>
            <a:p>
              <a:pPr algn="ctr" defTabSz="2984306">
                <a:lnSpc>
                  <a:spcPct val="90000"/>
                </a:lnSpc>
                <a:spcAft>
                  <a:spcPct val="35000"/>
                </a:spcAft>
              </a:pPr>
              <a:r>
                <a:rPr lang="en-US" sz="2400" b="1" dirty="0"/>
                <a:t>Project Strategy</a:t>
              </a:r>
            </a:p>
          </p:txBody>
        </p:sp>
        <p:sp>
          <p:nvSpPr>
            <p:cNvPr id="46" name="Rounded Rectangle 45"/>
            <p:cNvSpPr/>
            <p:nvPr/>
          </p:nvSpPr>
          <p:spPr>
            <a:xfrm>
              <a:off x="12318031" y="38707311"/>
              <a:ext cx="5641776" cy="3582528"/>
            </a:xfrm>
            <a:prstGeom prst="roundRect">
              <a:avLst>
                <a:gd name="adj" fmla="val 10000"/>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7" name="Freeform 46"/>
            <p:cNvSpPr/>
            <p:nvPr/>
          </p:nvSpPr>
          <p:spPr>
            <a:xfrm>
              <a:off x="12944895" y="39302831"/>
              <a:ext cx="5641776" cy="3582528"/>
            </a:xfrm>
            <a:custGeom>
              <a:avLst/>
              <a:gdLst>
                <a:gd name="connsiteX0" fmla="*/ 0 w 5641776"/>
                <a:gd name="connsiteY0" fmla="*/ 358253 h 3582528"/>
                <a:gd name="connsiteX1" fmla="*/ 358253 w 5641776"/>
                <a:gd name="connsiteY1" fmla="*/ 0 h 3582528"/>
                <a:gd name="connsiteX2" fmla="*/ 5283523 w 5641776"/>
                <a:gd name="connsiteY2" fmla="*/ 0 h 3582528"/>
                <a:gd name="connsiteX3" fmla="*/ 5641776 w 5641776"/>
                <a:gd name="connsiteY3" fmla="*/ 358253 h 3582528"/>
                <a:gd name="connsiteX4" fmla="*/ 5641776 w 5641776"/>
                <a:gd name="connsiteY4" fmla="*/ 3224275 h 3582528"/>
                <a:gd name="connsiteX5" fmla="*/ 5283523 w 5641776"/>
                <a:gd name="connsiteY5" fmla="*/ 3582528 h 3582528"/>
                <a:gd name="connsiteX6" fmla="*/ 358253 w 5641776"/>
                <a:gd name="connsiteY6" fmla="*/ 3582528 h 3582528"/>
                <a:gd name="connsiteX7" fmla="*/ 0 w 5641776"/>
                <a:gd name="connsiteY7" fmla="*/ 3224275 h 3582528"/>
                <a:gd name="connsiteX8" fmla="*/ 0 w 5641776"/>
                <a:gd name="connsiteY8" fmla="*/ 358253 h 3582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41776" h="3582528">
                  <a:moveTo>
                    <a:pt x="0" y="358253"/>
                  </a:moveTo>
                  <a:cubicBezTo>
                    <a:pt x="0" y="160395"/>
                    <a:pt x="160395" y="0"/>
                    <a:pt x="358253" y="0"/>
                  </a:cubicBezTo>
                  <a:lnTo>
                    <a:pt x="5283523" y="0"/>
                  </a:lnTo>
                  <a:cubicBezTo>
                    <a:pt x="5481381" y="0"/>
                    <a:pt x="5641776" y="160395"/>
                    <a:pt x="5641776" y="358253"/>
                  </a:cubicBezTo>
                  <a:lnTo>
                    <a:pt x="5641776" y="3224275"/>
                  </a:lnTo>
                  <a:cubicBezTo>
                    <a:pt x="5641776" y="3422133"/>
                    <a:pt x="5481381" y="3582528"/>
                    <a:pt x="5283523" y="3582528"/>
                  </a:cubicBezTo>
                  <a:lnTo>
                    <a:pt x="358253" y="3582528"/>
                  </a:lnTo>
                  <a:cubicBezTo>
                    <a:pt x="160395" y="3582528"/>
                    <a:pt x="0" y="3422133"/>
                    <a:pt x="0" y="3224275"/>
                  </a:cubicBezTo>
                  <a:lnTo>
                    <a:pt x="0" y="358253"/>
                  </a:lnTo>
                  <a:close/>
                </a:path>
              </a:pathLst>
            </a:custGeom>
            <a:ln>
              <a:solidFill>
                <a:srgbClr val="00B050"/>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52579" tIns="352579" rIns="352579" bIns="352579" numCol="1" spcCol="1270" anchor="ctr" anchorCtr="0">
              <a:noAutofit/>
            </a:bodyPr>
            <a:lstStyle/>
            <a:p>
              <a:pPr algn="ctr" defTabSz="2984306">
                <a:lnSpc>
                  <a:spcPct val="90000"/>
                </a:lnSpc>
                <a:spcAft>
                  <a:spcPct val="35000"/>
                </a:spcAft>
              </a:pPr>
              <a:r>
                <a:rPr lang="en-US" sz="2400" b="1" dirty="0"/>
                <a:t>Course of Action</a:t>
              </a:r>
            </a:p>
          </p:txBody>
        </p:sp>
        <p:grpSp>
          <p:nvGrpSpPr>
            <p:cNvPr id="54" name="Group 53"/>
            <p:cNvGrpSpPr/>
            <p:nvPr/>
          </p:nvGrpSpPr>
          <p:grpSpPr>
            <a:xfrm>
              <a:off x="12321075" y="43855600"/>
              <a:ext cx="6268641" cy="4178049"/>
              <a:chOff x="5615475" y="38704480"/>
              <a:chExt cx="6268641" cy="4178049"/>
            </a:xfrm>
          </p:grpSpPr>
          <p:sp>
            <p:nvSpPr>
              <p:cNvPr id="55" name="Rounded Rectangle 54"/>
              <p:cNvSpPr/>
              <p:nvPr/>
            </p:nvSpPr>
            <p:spPr>
              <a:xfrm>
                <a:off x="5615475" y="38704480"/>
                <a:ext cx="5641776" cy="3582528"/>
              </a:xfrm>
              <a:prstGeom prst="roundRect">
                <a:avLst>
                  <a:gd name="adj" fmla="val 10000"/>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6" name="Freeform 55"/>
              <p:cNvSpPr/>
              <p:nvPr/>
            </p:nvSpPr>
            <p:spPr>
              <a:xfrm>
                <a:off x="6242340" y="39300001"/>
                <a:ext cx="5641776" cy="3582528"/>
              </a:xfrm>
              <a:custGeom>
                <a:avLst/>
                <a:gdLst>
                  <a:gd name="connsiteX0" fmla="*/ 0 w 5641776"/>
                  <a:gd name="connsiteY0" fmla="*/ 358253 h 3582528"/>
                  <a:gd name="connsiteX1" fmla="*/ 358253 w 5641776"/>
                  <a:gd name="connsiteY1" fmla="*/ 0 h 3582528"/>
                  <a:gd name="connsiteX2" fmla="*/ 5283523 w 5641776"/>
                  <a:gd name="connsiteY2" fmla="*/ 0 h 3582528"/>
                  <a:gd name="connsiteX3" fmla="*/ 5641776 w 5641776"/>
                  <a:gd name="connsiteY3" fmla="*/ 358253 h 3582528"/>
                  <a:gd name="connsiteX4" fmla="*/ 5641776 w 5641776"/>
                  <a:gd name="connsiteY4" fmla="*/ 3224275 h 3582528"/>
                  <a:gd name="connsiteX5" fmla="*/ 5283523 w 5641776"/>
                  <a:gd name="connsiteY5" fmla="*/ 3582528 h 3582528"/>
                  <a:gd name="connsiteX6" fmla="*/ 358253 w 5641776"/>
                  <a:gd name="connsiteY6" fmla="*/ 3582528 h 3582528"/>
                  <a:gd name="connsiteX7" fmla="*/ 0 w 5641776"/>
                  <a:gd name="connsiteY7" fmla="*/ 3224275 h 3582528"/>
                  <a:gd name="connsiteX8" fmla="*/ 0 w 5641776"/>
                  <a:gd name="connsiteY8" fmla="*/ 358253 h 3582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41776" h="3582528">
                    <a:moveTo>
                      <a:pt x="0" y="358253"/>
                    </a:moveTo>
                    <a:cubicBezTo>
                      <a:pt x="0" y="160395"/>
                      <a:pt x="160395" y="0"/>
                      <a:pt x="358253" y="0"/>
                    </a:cubicBezTo>
                    <a:lnTo>
                      <a:pt x="5283523" y="0"/>
                    </a:lnTo>
                    <a:cubicBezTo>
                      <a:pt x="5481381" y="0"/>
                      <a:pt x="5641776" y="160395"/>
                      <a:pt x="5641776" y="358253"/>
                    </a:cubicBezTo>
                    <a:lnTo>
                      <a:pt x="5641776" y="3224275"/>
                    </a:lnTo>
                    <a:cubicBezTo>
                      <a:pt x="5641776" y="3422133"/>
                      <a:pt x="5481381" y="3582528"/>
                      <a:pt x="5283523" y="3582528"/>
                    </a:cubicBezTo>
                    <a:lnTo>
                      <a:pt x="358253" y="3582528"/>
                    </a:lnTo>
                    <a:cubicBezTo>
                      <a:pt x="160395" y="3582528"/>
                      <a:pt x="0" y="3422133"/>
                      <a:pt x="0" y="3224275"/>
                    </a:cubicBezTo>
                    <a:lnTo>
                      <a:pt x="0" y="358253"/>
                    </a:lnTo>
                    <a:close/>
                  </a:path>
                </a:pathLst>
              </a:custGeom>
              <a:ln>
                <a:solidFill>
                  <a:srgbClr val="00B050"/>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52579" tIns="352579" rIns="352579" bIns="352579" numCol="1" spcCol="1270" anchor="ctr" anchorCtr="0">
                <a:noAutofit/>
              </a:bodyPr>
              <a:lstStyle/>
              <a:p>
                <a:pPr algn="ctr" defTabSz="2984306">
                  <a:lnSpc>
                    <a:spcPct val="90000"/>
                  </a:lnSpc>
                  <a:spcAft>
                    <a:spcPct val="35000"/>
                  </a:spcAft>
                </a:pPr>
                <a:r>
                  <a:rPr lang="en-US" sz="2400" b="1" dirty="0"/>
                  <a:t>Accountable Role</a:t>
                </a:r>
              </a:p>
            </p:txBody>
          </p:sp>
        </p:grpSp>
        <p:cxnSp>
          <p:nvCxnSpPr>
            <p:cNvPr id="64" name="Straight Connector 63"/>
            <p:cNvCxnSpPr/>
            <p:nvPr/>
          </p:nvCxnSpPr>
          <p:spPr>
            <a:xfrm flipH="1">
              <a:off x="15324843" y="42946319"/>
              <a:ext cx="30481" cy="1000721"/>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434039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786" y="219380"/>
            <a:ext cx="5132029" cy="4476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Group 2"/>
          <p:cNvGrpSpPr/>
          <p:nvPr/>
        </p:nvGrpSpPr>
        <p:grpSpPr>
          <a:xfrm>
            <a:off x="5260348" y="18044342"/>
            <a:ext cx="24023329" cy="15690236"/>
            <a:chOff x="5260348" y="18044342"/>
            <a:chExt cx="24023329" cy="15690236"/>
          </a:xfrm>
        </p:grpSpPr>
        <p:sp>
          <p:nvSpPr>
            <p:cNvPr id="5" name="Circular Arrow 4"/>
            <p:cNvSpPr/>
            <p:nvPr/>
          </p:nvSpPr>
          <p:spPr>
            <a:xfrm>
              <a:off x="9776292" y="18044342"/>
              <a:ext cx="15194616" cy="14656624"/>
            </a:xfrm>
            <a:prstGeom prst="circularArrow">
              <a:avLst>
                <a:gd name="adj1" fmla="val 5544"/>
                <a:gd name="adj2" fmla="val 330680"/>
                <a:gd name="adj3" fmla="val 13672050"/>
                <a:gd name="adj4" fmla="val 17449512"/>
                <a:gd name="adj5" fmla="val 5757"/>
              </a:avLst>
            </a:prstGeom>
            <a:solidFill>
              <a:srgbClr val="00B050"/>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6" name="Freeform 5"/>
            <p:cNvSpPr/>
            <p:nvPr/>
          </p:nvSpPr>
          <p:spPr>
            <a:xfrm>
              <a:off x="13657958" y="18157835"/>
              <a:ext cx="7431285" cy="3584083"/>
            </a:xfrm>
            <a:custGeom>
              <a:avLst/>
              <a:gdLst>
                <a:gd name="connsiteX0" fmla="*/ 0 w 7040165"/>
                <a:gd name="connsiteY0" fmla="*/ 586692 h 3520082"/>
                <a:gd name="connsiteX1" fmla="*/ 586692 w 7040165"/>
                <a:gd name="connsiteY1" fmla="*/ 0 h 3520082"/>
                <a:gd name="connsiteX2" fmla="*/ 6453473 w 7040165"/>
                <a:gd name="connsiteY2" fmla="*/ 0 h 3520082"/>
                <a:gd name="connsiteX3" fmla="*/ 7040165 w 7040165"/>
                <a:gd name="connsiteY3" fmla="*/ 586692 h 3520082"/>
                <a:gd name="connsiteX4" fmla="*/ 7040165 w 7040165"/>
                <a:gd name="connsiteY4" fmla="*/ 2933390 h 3520082"/>
                <a:gd name="connsiteX5" fmla="*/ 6453473 w 7040165"/>
                <a:gd name="connsiteY5" fmla="*/ 3520082 h 3520082"/>
                <a:gd name="connsiteX6" fmla="*/ 586692 w 7040165"/>
                <a:gd name="connsiteY6" fmla="*/ 3520082 h 3520082"/>
                <a:gd name="connsiteX7" fmla="*/ 0 w 7040165"/>
                <a:gd name="connsiteY7" fmla="*/ 2933390 h 3520082"/>
                <a:gd name="connsiteX8" fmla="*/ 0 w 7040165"/>
                <a:gd name="connsiteY8" fmla="*/ 586692 h 3520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40165" h="3520082">
                  <a:moveTo>
                    <a:pt x="0" y="586692"/>
                  </a:moveTo>
                  <a:cubicBezTo>
                    <a:pt x="0" y="262671"/>
                    <a:pt x="262671" y="0"/>
                    <a:pt x="586692" y="0"/>
                  </a:cubicBezTo>
                  <a:lnTo>
                    <a:pt x="6453473" y="0"/>
                  </a:lnTo>
                  <a:cubicBezTo>
                    <a:pt x="6777494" y="0"/>
                    <a:pt x="7040165" y="262671"/>
                    <a:pt x="7040165" y="586692"/>
                  </a:cubicBezTo>
                  <a:lnTo>
                    <a:pt x="7040165" y="2933390"/>
                  </a:lnTo>
                  <a:cubicBezTo>
                    <a:pt x="7040165" y="3257411"/>
                    <a:pt x="6777494" y="3520082"/>
                    <a:pt x="6453473" y="3520082"/>
                  </a:cubicBezTo>
                  <a:lnTo>
                    <a:pt x="586692" y="3520082"/>
                  </a:lnTo>
                  <a:cubicBezTo>
                    <a:pt x="262671" y="3520082"/>
                    <a:pt x="0" y="3257411"/>
                    <a:pt x="0" y="2933390"/>
                  </a:cubicBezTo>
                  <a:lnTo>
                    <a:pt x="0" y="586692"/>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3287" tIns="433287" rIns="433287" bIns="433287" numCol="1" spcCol="1312" anchor="ctr" anchorCtr="0">
              <a:noAutofit/>
            </a:bodyPr>
            <a:lstStyle/>
            <a:p>
              <a:pPr algn="ctr" defTabSz="2984306">
                <a:lnSpc>
                  <a:spcPct val="90000"/>
                </a:lnSpc>
                <a:spcAft>
                  <a:spcPct val="35000"/>
                </a:spcAft>
              </a:pPr>
              <a:r>
                <a:rPr lang="en-US" sz="6700" b="1" dirty="0">
                  <a:solidFill>
                    <a:schemeClr val="tx1"/>
                  </a:solidFill>
                </a:rPr>
                <a:t>Identify</a:t>
              </a:r>
            </a:p>
          </p:txBody>
        </p:sp>
        <p:sp>
          <p:nvSpPr>
            <p:cNvPr id="7" name="Freeform 6"/>
            <p:cNvSpPr/>
            <p:nvPr/>
          </p:nvSpPr>
          <p:spPr>
            <a:xfrm>
              <a:off x="21852392" y="23750615"/>
              <a:ext cx="7431285" cy="3584083"/>
            </a:xfrm>
            <a:custGeom>
              <a:avLst/>
              <a:gdLst>
                <a:gd name="connsiteX0" fmla="*/ 0 w 7040165"/>
                <a:gd name="connsiteY0" fmla="*/ 586692 h 3520082"/>
                <a:gd name="connsiteX1" fmla="*/ 586692 w 7040165"/>
                <a:gd name="connsiteY1" fmla="*/ 0 h 3520082"/>
                <a:gd name="connsiteX2" fmla="*/ 6453473 w 7040165"/>
                <a:gd name="connsiteY2" fmla="*/ 0 h 3520082"/>
                <a:gd name="connsiteX3" fmla="*/ 7040165 w 7040165"/>
                <a:gd name="connsiteY3" fmla="*/ 586692 h 3520082"/>
                <a:gd name="connsiteX4" fmla="*/ 7040165 w 7040165"/>
                <a:gd name="connsiteY4" fmla="*/ 2933390 h 3520082"/>
                <a:gd name="connsiteX5" fmla="*/ 6453473 w 7040165"/>
                <a:gd name="connsiteY5" fmla="*/ 3520082 h 3520082"/>
                <a:gd name="connsiteX6" fmla="*/ 586692 w 7040165"/>
                <a:gd name="connsiteY6" fmla="*/ 3520082 h 3520082"/>
                <a:gd name="connsiteX7" fmla="*/ 0 w 7040165"/>
                <a:gd name="connsiteY7" fmla="*/ 2933390 h 3520082"/>
                <a:gd name="connsiteX8" fmla="*/ 0 w 7040165"/>
                <a:gd name="connsiteY8" fmla="*/ 586692 h 3520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40165" h="3520082">
                  <a:moveTo>
                    <a:pt x="0" y="586692"/>
                  </a:moveTo>
                  <a:cubicBezTo>
                    <a:pt x="0" y="262671"/>
                    <a:pt x="262671" y="0"/>
                    <a:pt x="586692" y="0"/>
                  </a:cubicBezTo>
                  <a:lnTo>
                    <a:pt x="6453473" y="0"/>
                  </a:lnTo>
                  <a:cubicBezTo>
                    <a:pt x="6777494" y="0"/>
                    <a:pt x="7040165" y="262671"/>
                    <a:pt x="7040165" y="586692"/>
                  </a:cubicBezTo>
                  <a:lnTo>
                    <a:pt x="7040165" y="2933390"/>
                  </a:lnTo>
                  <a:cubicBezTo>
                    <a:pt x="7040165" y="3257411"/>
                    <a:pt x="6777494" y="3520082"/>
                    <a:pt x="6453473" y="3520082"/>
                  </a:cubicBezTo>
                  <a:lnTo>
                    <a:pt x="586692" y="3520082"/>
                  </a:lnTo>
                  <a:cubicBezTo>
                    <a:pt x="262671" y="3520082"/>
                    <a:pt x="0" y="3257411"/>
                    <a:pt x="0" y="2933390"/>
                  </a:cubicBezTo>
                  <a:lnTo>
                    <a:pt x="0" y="586692"/>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3287" tIns="433287" rIns="433287" bIns="433287" numCol="1" spcCol="1312" anchor="ctr" anchorCtr="0">
              <a:noAutofit/>
            </a:bodyPr>
            <a:lstStyle/>
            <a:p>
              <a:pPr algn="ctr" defTabSz="2984306">
                <a:lnSpc>
                  <a:spcPct val="90000"/>
                </a:lnSpc>
                <a:spcAft>
                  <a:spcPct val="35000"/>
                </a:spcAft>
              </a:pPr>
              <a:r>
                <a:rPr lang="en-US" sz="6700" b="1" dirty="0">
                  <a:solidFill>
                    <a:schemeClr val="tx1"/>
                  </a:solidFill>
                </a:rPr>
                <a:t>Analyze</a:t>
              </a:r>
            </a:p>
          </p:txBody>
        </p:sp>
        <p:sp>
          <p:nvSpPr>
            <p:cNvPr id="8" name="Freeform 7"/>
            <p:cNvSpPr/>
            <p:nvPr/>
          </p:nvSpPr>
          <p:spPr>
            <a:xfrm>
              <a:off x="17466559" y="30101494"/>
              <a:ext cx="7431285" cy="3584083"/>
            </a:xfrm>
            <a:custGeom>
              <a:avLst/>
              <a:gdLst>
                <a:gd name="connsiteX0" fmla="*/ 0 w 7040165"/>
                <a:gd name="connsiteY0" fmla="*/ 586692 h 3520082"/>
                <a:gd name="connsiteX1" fmla="*/ 586692 w 7040165"/>
                <a:gd name="connsiteY1" fmla="*/ 0 h 3520082"/>
                <a:gd name="connsiteX2" fmla="*/ 6453473 w 7040165"/>
                <a:gd name="connsiteY2" fmla="*/ 0 h 3520082"/>
                <a:gd name="connsiteX3" fmla="*/ 7040165 w 7040165"/>
                <a:gd name="connsiteY3" fmla="*/ 586692 h 3520082"/>
                <a:gd name="connsiteX4" fmla="*/ 7040165 w 7040165"/>
                <a:gd name="connsiteY4" fmla="*/ 2933390 h 3520082"/>
                <a:gd name="connsiteX5" fmla="*/ 6453473 w 7040165"/>
                <a:gd name="connsiteY5" fmla="*/ 3520082 h 3520082"/>
                <a:gd name="connsiteX6" fmla="*/ 586692 w 7040165"/>
                <a:gd name="connsiteY6" fmla="*/ 3520082 h 3520082"/>
                <a:gd name="connsiteX7" fmla="*/ 0 w 7040165"/>
                <a:gd name="connsiteY7" fmla="*/ 2933390 h 3520082"/>
                <a:gd name="connsiteX8" fmla="*/ 0 w 7040165"/>
                <a:gd name="connsiteY8" fmla="*/ 586692 h 3520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40165" h="3520082">
                  <a:moveTo>
                    <a:pt x="0" y="586692"/>
                  </a:moveTo>
                  <a:cubicBezTo>
                    <a:pt x="0" y="262671"/>
                    <a:pt x="262671" y="0"/>
                    <a:pt x="586692" y="0"/>
                  </a:cubicBezTo>
                  <a:lnTo>
                    <a:pt x="6453473" y="0"/>
                  </a:lnTo>
                  <a:cubicBezTo>
                    <a:pt x="6777494" y="0"/>
                    <a:pt x="7040165" y="262671"/>
                    <a:pt x="7040165" y="586692"/>
                  </a:cubicBezTo>
                  <a:lnTo>
                    <a:pt x="7040165" y="2933390"/>
                  </a:lnTo>
                  <a:cubicBezTo>
                    <a:pt x="7040165" y="3257411"/>
                    <a:pt x="6777494" y="3520082"/>
                    <a:pt x="6453473" y="3520082"/>
                  </a:cubicBezTo>
                  <a:lnTo>
                    <a:pt x="586692" y="3520082"/>
                  </a:lnTo>
                  <a:cubicBezTo>
                    <a:pt x="262671" y="3520082"/>
                    <a:pt x="0" y="3257411"/>
                    <a:pt x="0" y="2933390"/>
                  </a:cubicBezTo>
                  <a:lnTo>
                    <a:pt x="0" y="586692"/>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3287" tIns="433287" rIns="433287" bIns="433287" numCol="1" spcCol="1312" anchor="ctr" anchorCtr="0">
              <a:noAutofit/>
            </a:bodyPr>
            <a:lstStyle/>
            <a:p>
              <a:pPr algn="ctr" defTabSz="2984306">
                <a:lnSpc>
                  <a:spcPct val="90000"/>
                </a:lnSpc>
                <a:spcAft>
                  <a:spcPct val="35000"/>
                </a:spcAft>
              </a:pPr>
              <a:r>
                <a:rPr lang="en-US" sz="6700" b="1" dirty="0">
                  <a:solidFill>
                    <a:schemeClr val="tx1"/>
                  </a:solidFill>
                </a:rPr>
                <a:t>Plan</a:t>
              </a:r>
            </a:p>
          </p:txBody>
        </p:sp>
        <p:sp>
          <p:nvSpPr>
            <p:cNvPr id="9" name="Freeform 8"/>
            <p:cNvSpPr/>
            <p:nvPr/>
          </p:nvSpPr>
          <p:spPr>
            <a:xfrm>
              <a:off x="9849356" y="30150495"/>
              <a:ext cx="7431285" cy="3584083"/>
            </a:xfrm>
            <a:custGeom>
              <a:avLst/>
              <a:gdLst>
                <a:gd name="connsiteX0" fmla="*/ 0 w 7040165"/>
                <a:gd name="connsiteY0" fmla="*/ 586692 h 3520082"/>
                <a:gd name="connsiteX1" fmla="*/ 586692 w 7040165"/>
                <a:gd name="connsiteY1" fmla="*/ 0 h 3520082"/>
                <a:gd name="connsiteX2" fmla="*/ 6453473 w 7040165"/>
                <a:gd name="connsiteY2" fmla="*/ 0 h 3520082"/>
                <a:gd name="connsiteX3" fmla="*/ 7040165 w 7040165"/>
                <a:gd name="connsiteY3" fmla="*/ 586692 h 3520082"/>
                <a:gd name="connsiteX4" fmla="*/ 7040165 w 7040165"/>
                <a:gd name="connsiteY4" fmla="*/ 2933390 h 3520082"/>
                <a:gd name="connsiteX5" fmla="*/ 6453473 w 7040165"/>
                <a:gd name="connsiteY5" fmla="*/ 3520082 h 3520082"/>
                <a:gd name="connsiteX6" fmla="*/ 586692 w 7040165"/>
                <a:gd name="connsiteY6" fmla="*/ 3520082 h 3520082"/>
                <a:gd name="connsiteX7" fmla="*/ 0 w 7040165"/>
                <a:gd name="connsiteY7" fmla="*/ 2933390 h 3520082"/>
                <a:gd name="connsiteX8" fmla="*/ 0 w 7040165"/>
                <a:gd name="connsiteY8" fmla="*/ 586692 h 3520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40165" h="3520082">
                  <a:moveTo>
                    <a:pt x="0" y="586692"/>
                  </a:moveTo>
                  <a:cubicBezTo>
                    <a:pt x="0" y="262671"/>
                    <a:pt x="262671" y="0"/>
                    <a:pt x="586692" y="0"/>
                  </a:cubicBezTo>
                  <a:lnTo>
                    <a:pt x="6453473" y="0"/>
                  </a:lnTo>
                  <a:cubicBezTo>
                    <a:pt x="6777494" y="0"/>
                    <a:pt x="7040165" y="262671"/>
                    <a:pt x="7040165" y="586692"/>
                  </a:cubicBezTo>
                  <a:lnTo>
                    <a:pt x="7040165" y="2933390"/>
                  </a:lnTo>
                  <a:cubicBezTo>
                    <a:pt x="7040165" y="3257411"/>
                    <a:pt x="6777494" y="3520082"/>
                    <a:pt x="6453473" y="3520082"/>
                  </a:cubicBezTo>
                  <a:lnTo>
                    <a:pt x="586692" y="3520082"/>
                  </a:lnTo>
                  <a:cubicBezTo>
                    <a:pt x="262671" y="3520082"/>
                    <a:pt x="0" y="3257411"/>
                    <a:pt x="0" y="2933390"/>
                  </a:cubicBezTo>
                  <a:lnTo>
                    <a:pt x="0" y="586692"/>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3287" tIns="433287" rIns="433287" bIns="433287" numCol="1" spcCol="1312" anchor="ctr" anchorCtr="0">
              <a:noAutofit/>
            </a:bodyPr>
            <a:lstStyle/>
            <a:p>
              <a:pPr algn="ctr" defTabSz="2984306">
                <a:lnSpc>
                  <a:spcPct val="90000"/>
                </a:lnSpc>
                <a:spcAft>
                  <a:spcPct val="35000"/>
                </a:spcAft>
              </a:pPr>
              <a:r>
                <a:rPr lang="en-US" sz="6700" b="1" dirty="0">
                  <a:solidFill>
                    <a:schemeClr val="tx1"/>
                  </a:solidFill>
                </a:rPr>
                <a:t>Track</a:t>
              </a:r>
            </a:p>
          </p:txBody>
        </p:sp>
        <p:sp>
          <p:nvSpPr>
            <p:cNvPr id="10" name="Freeform 9"/>
            <p:cNvSpPr/>
            <p:nvPr/>
          </p:nvSpPr>
          <p:spPr>
            <a:xfrm>
              <a:off x="5260348" y="23652628"/>
              <a:ext cx="7431285" cy="3584083"/>
            </a:xfrm>
            <a:custGeom>
              <a:avLst/>
              <a:gdLst>
                <a:gd name="connsiteX0" fmla="*/ 0 w 7040165"/>
                <a:gd name="connsiteY0" fmla="*/ 586692 h 3520082"/>
                <a:gd name="connsiteX1" fmla="*/ 586692 w 7040165"/>
                <a:gd name="connsiteY1" fmla="*/ 0 h 3520082"/>
                <a:gd name="connsiteX2" fmla="*/ 6453473 w 7040165"/>
                <a:gd name="connsiteY2" fmla="*/ 0 h 3520082"/>
                <a:gd name="connsiteX3" fmla="*/ 7040165 w 7040165"/>
                <a:gd name="connsiteY3" fmla="*/ 586692 h 3520082"/>
                <a:gd name="connsiteX4" fmla="*/ 7040165 w 7040165"/>
                <a:gd name="connsiteY4" fmla="*/ 2933390 h 3520082"/>
                <a:gd name="connsiteX5" fmla="*/ 6453473 w 7040165"/>
                <a:gd name="connsiteY5" fmla="*/ 3520082 h 3520082"/>
                <a:gd name="connsiteX6" fmla="*/ 586692 w 7040165"/>
                <a:gd name="connsiteY6" fmla="*/ 3520082 h 3520082"/>
                <a:gd name="connsiteX7" fmla="*/ 0 w 7040165"/>
                <a:gd name="connsiteY7" fmla="*/ 2933390 h 3520082"/>
                <a:gd name="connsiteX8" fmla="*/ 0 w 7040165"/>
                <a:gd name="connsiteY8" fmla="*/ 586692 h 3520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40165" h="3520082">
                  <a:moveTo>
                    <a:pt x="0" y="586692"/>
                  </a:moveTo>
                  <a:cubicBezTo>
                    <a:pt x="0" y="262671"/>
                    <a:pt x="262671" y="0"/>
                    <a:pt x="586692" y="0"/>
                  </a:cubicBezTo>
                  <a:lnTo>
                    <a:pt x="6453473" y="0"/>
                  </a:lnTo>
                  <a:cubicBezTo>
                    <a:pt x="6777494" y="0"/>
                    <a:pt x="7040165" y="262671"/>
                    <a:pt x="7040165" y="586692"/>
                  </a:cubicBezTo>
                  <a:lnTo>
                    <a:pt x="7040165" y="2933390"/>
                  </a:lnTo>
                  <a:cubicBezTo>
                    <a:pt x="7040165" y="3257411"/>
                    <a:pt x="6777494" y="3520082"/>
                    <a:pt x="6453473" y="3520082"/>
                  </a:cubicBezTo>
                  <a:lnTo>
                    <a:pt x="586692" y="3520082"/>
                  </a:lnTo>
                  <a:cubicBezTo>
                    <a:pt x="262671" y="3520082"/>
                    <a:pt x="0" y="3257411"/>
                    <a:pt x="0" y="2933390"/>
                  </a:cubicBezTo>
                  <a:lnTo>
                    <a:pt x="0" y="586692"/>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3287" tIns="433287" rIns="433287" bIns="433287" numCol="1" spcCol="1312" anchor="ctr" anchorCtr="0">
              <a:noAutofit/>
            </a:bodyPr>
            <a:lstStyle/>
            <a:p>
              <a:pPr algn="ctr" defTabSz="2984306">
                <a:lnSpc>
                  <a:spcPct val="90000"/>
                </a:lnSpc>
                <a:spcAft>
                  <a:spcPct val="35000"/>
                </a:spcAft>
              </a:pPr>
              <a:r>
                <a:rPr lang="en-US" sz="6700" b="1" dirty="0">
                  <a:solidFill>
                    <a:schemeClr val="tx1"/>
                  </a:solidFill>
                </a:rPr>
                <a:t>Control</a:t>
              </a:r>
            </a:p>
          </p:txBody>
        </p:sp>
        <p:sp>
          <p:nvSpPr>
            <p:cNvPr id="11" name="Flowchart: Connector 10"/>
            <p:cNvSpPr/>
            <p:nvPr/>
          </p:nvSpPr>
          <p:spPr>
            <a:xfrm>
              <a:off x="12852402" y="22344610"/>
              <a:ext cx="8745990" cy="7007192"/>
            </a:xfrm>
            <a:prstGeom prst="flowChartConnector">
              <a:avLst/>
            </a:pr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3287" tIns="433287" rIns="433287" bIns="433287" numCol="1" spcCol="1312" anchor="ctr" anchorCtr="0">
              <a:noAutofit/>
            </a:bodyPr>
            <a:lstStyle/>
            <a:p>
              <a:pPr defTabSz="2984306">
                <a:lnSpc>
                  <a:spcPct val="90000"/>
                </a:lnSpc>
                <a:spcAft>
                  <a:spcPct val="35000"/>
                </a:spcAft>
              </a:pPr>
              <a:r>
                <a:rPr lang="en-US" sz="6700" b="1" dirty="0">
                  <a:solidFill>
                    <a:schemeClr val="tx1"/>
                  </a:solidFill>
                </a:rPr>
                <a:t>Communicate</a:t>
              </a:r>
            </a:p>
          </p:txBody>
        </p:sp>
      </p:grpSp>
      <p:sp>
        <p:nvSpPr>
          <p:cNvPr id="12" name="TextBox 11"/>
          <p:cNvSpPr txBox="1"/>
          <p:nvPr/>
        </p:nvSpPr>
        <p:spPr>
          <a:xfrm>
            <a:off x="5009801" y="13960995"/>
            <a:ext cx="22974385" cy="1141811"/>
          </a:xfrm>
          <a:prstGeom prst="rect">
            <a:avLst/>
          </a:prstGeom>
          <a:noFill/>
        </p:spPr>
        <p:txBody>
          <a:bodyPr wrap="square" lIns="94448" tIns="47224" rIns="94448" bIns="47224" rtlCol="0">
            <a:spAutoFit/>
          </a:bodyPr>
          <a:lstStyle/>
          <a:p>
            <a:pPr algn="ctr"/>
            <a:r>
              <a:rPr lang="en-US" sz="6800" b="1" dirty="0">
                <a:latin typeface="+mn-lt"/>
              </a:rPr>
              <a:t>Continuous Risk Management</a:t>
            </a:r>
          </a:p>
        </p:txBody>
      </p:sp>
    </p:spTree>
    <p:extLst>
      <p:ext uri="{BB962C8B-B14F-4D97-AF65-F5344CB8AC3E}">
        <p14:creationId xmlns:p14="http://schemas.microsoft.com/office/powerpoint/2010/main" val="7026567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6309292" y="34611997"/>
            <a:ext cx="22974385" cy="1141811"/>
          </a:xfrm>
          <a:prstGeom prst="rect">
            <a:avLst/>
          </a:prstGeom>
          <a:noFill/>
        </p:spPr>
        <p:txBody>
          <a:bodyPr wrap="square" lIns="94448" tIns="47224" rIns="94448" bIns="47224" rtlCol="0">
            <a:spAutoFit/>
          </a:bodyPr>
          <a:lstStyle/>
          <a:p>
            <a:pPr algn="ctr"/>
            <a:r>
              <a:rPr lang="en-US" sz="6800" b="1" dirty="0" smtClean="0">
                <a:latin typeface="+mn-lt"/>
              </a:rPr>
              <a:t>Project Control Cycle</a:t>
            </a:r>
            <a:endParaRPr lang="en-US" sz="6800" b="1" dirty="0">
              <a:latin typeface="+mn-lt"/>
            </a:endParaRPr>
          </a:p>
        </p:txBody>
      </p:sp>
      <p:grpSp>
        <p:nvGrpSpPr>
          <p:cNvPr id="2" name="Group 1"/>
          <p:cNvGrpSpPr/>
          <p:nvPr/>
        </p:nvGrpSpPr>
        <p:grpSpPr>
          <a:xfrm>
            <a:off x="5260348" y="13098155"/>
            <a:ext cx="27647531" cy="20544983"/>
            <a:chOff x="5260348" y="13098155"/>
            <a:chExt cx="27647531" cy="20544983"/>
          </a:xfrm>
        </p:grpSpPr>
        <p:sp>
          <p:nvSpPr>
            <p:cNvPr id="5" name="Circular Arrow 4"/>
            <p:cNvSpPr/>
            <p:nvPr/>
          </p:nvSpPr>
          <p:spPr>
            <a:xfrm>
              <a:off x="9776292" y="18044342"/>
              <a:ext cx="15194616" cy="14656624"/>
            </a:xfrm>
            <a:prstGeom prst="circularArrow">
              <a:avLst>
                <a:gd name="adj1" fmla="val 5544"/>
                <a:gd name="adj2" fmla="val 330680"/>
                <a:gd name="adj3" fmla="val 13672050"/>
                <a:gd name="adj4" fmla="val 17449512"/>
                <a:gd name="adj5" fmla="val 5757"/>
              </a:avLst>
            </a:prstGeom>
            <a:solidFill>
              <a:srgbClr val="00B050"/>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6" name="Freeform 5"/>
            <p:cNvSpPr/>
            <p:nvPr/>
          </p:nvSpPr>
          <p:spPr>
            <a:xfrm>
              <a:off x="13657958" y="18157835"/>
              <a:ext cx="7431285" cy="3584083"/>
            </a:xfrm>
            <a:custGeom>
              <a:avLst/>
              <a:gdLst>
                <a:gd name="connsiteX0" fmla="*/ 0 w 7040165"/>
                <a:gd name="connsiteY0" fmla="*/ 586692 h 3520082"/>
                <a:gd name="connsiteX1" fmla="*/ 586692 w 7040165"/>
                <a:gd name="connsiteY1" fmla="*/ 0 h 3520082"/>
                <a:gd name="connsiteX2" fmla="*/ 6453473 w 7040165"/>
                <a:gd name="connsiteY2" fmla="*/ 0 h 3520082"/>
                <a:gd name="connsiteX3" fmla="*/ 7040165 w 7040165"/>
                <a:gd name="connsiteY3" fmla="*/ 586692 h 3520082"/>
                <a:gd name="connsiteX4" fmla="*/ 7040165 w 7040165"/>
                <a:gd name="connsiteY4" fmla="*/ 2933390 h 3520082"/>
                <a:gd name="connsiteX5" fmla="*/ 6453473 w 7040165"/>
                <a:gd name="connsiteY5" fmla="*/ 3520082 h 3520082"/>
                <a:gd name="connsiteX6" fmla="*/ 586692 w 7040165"/>
                <a:gd name="connsiteY6" fmla="*/ 3520082 h 3520082"/>
                <a:gd name="connsiteX7" fmla="*/ 0 w 7040165"/>
                <a:gd name="connsiteY7" fmla="*/ 2933390 h 3520082"/>
                <a:gd name="connsiteX8" fmla="*/ 0 w 7040165"/>
                <a:gd name="connsiteY8" fmla="*/ 586692 h 3520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40165" h="3520082">
                  <a:moveTo>
                    <a:pt x="0" y="586692"/>
                  </a:moveTo>
                  <a:cubicBezTo>
                    <a:pt x="0" y="262671"/>
                    <a:pt x="262671" y="0"/>
                    <a:pt x="586692" y="0"/>
                  </a:cubicBezTo>
                  <a:lnTo>
                    <a:pt x="6453473" y="0"/>
                  </a:lnTo>
                  <a:cubicBezTo>
                    <a:pt x="6777494" y="0"/>
                    <a:pt x="7040165" y="262671"/>
                    <a:pt x="7040165" y="586692"/>
                  </a:cubicBezTo>
                  <a:lnTo>
                    <a:pt x="7040165" y="2933390"/>
                  </a:lnTo>
                  <a:cubicBezTo>
                    <a:pt x="7040165" y="3257411"/>
                    <a:pt x="6777494" y="3520082"/>
                    <a:pt x="6453473" y="3520082"/>
                  </a:cubicBezTo>
                  <a:lnTo>
                    <a:pt x="586692" y="3520082"/>
                  </a:lnTo>
                  <a:cubicBezTo>
                    <a:pt x="262671" y="3520082"/>
                    <a:pt x="0" y="3257411"/>
                    <a:pt x="0" y="2933390"/>
                  </a:cubicBezTo>
                  <a:lnTo>
                    <a:pt x="0" y="586692"/>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3287" tIns="433287" rIns="433287" bIns="433287" numCol="1" spcCol="1312" anchor="ctr" anchorCtr="0">
              <a:noAutofit/>
            </a:bodyPr>
            <a:lstStyle/>
            <a:p>
              <a:pPr algn="ctr" defTabSz="2984306">
                <a:lnSpc>
                  <a:spcPct val="90000"/>
                </a:lnSpc>
                <a:spcAft>
                  <a:spcPct val="35000"/>
                </a:spcAft>
              </a:pPr>
              <a:r>
                <a:rPr lang="en-US" sz="6700" b="1" dirty="0" smtClean="0">
                  <a:solidFill>
                    <a:schemeClr val="tx1"/>
                  </a:solidFill>
                </a:rPr>
                <a:t>Do Work</a:t>
              </a:r>
              <a:endParaRPr lang="en-US" sz="6700" b="1" dirty="0">
                <a:solidFill>
                  <a:schemeClr val="tx1"/>
                </a:solidFill>
              </a:endParaRPr>
            </a:p>
          </p:txBody>
        </p:sp>
        <p:sp>
          <p:nvSpPr>
            <p:cNvPr id="7" name="Freeform 6"/>
            <p:cNvSpPr/>
            <p:nvPr/>
          </p:nvSpPr>
          <p:spPr>
            <a:xfrm>
              <a:off x="21852392" y="23750615"/>
              <a:ext cx="7431285" cy="3584083"/>
            </a:xfrm>
            <a:custGeom>
              <a:avLst/>
              <a:gdLst>
                <a:gd name="connsiteX0" fmla="*/ 0 w 7040165"/>
                <a:gd name="connsiteY0" fmla="*/ 586692 h 3520082"/>
                <a:gd name="connsiteX1" fmla="*/ 586692 w 7040165"/>
                <a:gd name="connsiteY1" fmla="*/ 0 h 3520082"/>
                <a:gd name="connsiteX2" fmla="*/ 6453473 w 7040165"/>
                <a:gd name="connsiteY2" fmla="*/ 0 h 3520082"/>
                <a:gd name="connsiteX3" fmla="*/ 7040165 w 7040165"/>
                <a:gd name="connsiteY3" fmla="*/ 586692 h 3520082"/>
                <a:gd name="connsiteX4" fmla="*/ 7040165 w 7040165"/>
                <a:gd name="connsiteY4" fmla="*/ 2933390 h 3520082"/>
                <a:gd name="connsiteX5" fmla="*/ 6453473 w 7040165"/>
                <a:gd name="connsiteY5" fmla="*/ 3520082 h 3520082"/>
                <a:gd name="connsiteX6" fmla="*/ 586692 w 7040165"/>
                <a:gd name="connsiteY6" fmla="*/ 3520082 h 3520082"/>
                <a:gd name="connsiteX7" fmla="*/ 0 w 7040165"/>
                <a:gd name="connsiteY7" fmla="*/ 2933390 h 3520082"/>
                <a:gd name="connsiteX8" fmla="*/ 0 w 7040165"/>
                <a:gd name="connsiteY8" fmla="*/ 586692 h 3520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40165" h="3520082">
                  <a:moveTo>
                    <a:pt x="0" y="586692"/>
                  </a:moveTo>
                  <a:cubicBezTo>
                    <a:pt x="0" y="262671"/>
                    <a:pt x="262671" y="0"/>
                    <a:pt x="586692" y="0"/>
                  </a:cubicBezTo>
                  <a:lnTo>
                    <a:pt x="6453473" y="0"/>
                  </a:lnTo>
                  <a:cubicBezTo>
                    <a:pt x="6777494" y="0"/>
                    <a:pt x="7040165" y="262671"/>
                    <a:pt x="7040165" y="586692"/>
                  </a:cubicBezTo>
                  <a:lnTo>
                    <a:pt x="7040165" y="2933390"/>
                  </a:lnTo>
                  <a:cubicBezTo>
                    <a:pt x="7040165" y="3257411"/>
                    <a:pt x="6777494" y="3520082"/>
                    <a:pt x="6453473" y="3520082"/>
                  </a:cubicBezTo>
                  <a:lnTo>
                    <a:pt x="586692" y="3520082"/>
                  </a:lnTo>
                  <a:cubicBezTo>
                    <a:pt x="262671" y="3520082"/>
                    <a:pt x="0" y="3257411"/>
                    <a:pt x="0" y="2933390"/>
                  </a:cubicBezTo>
                  <a:lnTo>
                    <a:pt x="0" y="586692"/>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3287" tIns="433287" rIns="433287" bIns="433287" numCol="1" spcCol="1312" anchor="ctr" anchorCtr="0">
              <a:noAutofit/>
            </a:bodyPr>
            <a:lstStyle/>
            <a:p>
              <a:pPr algn="ctr" defTabSz="2984306">
                <a:lnSpc>
                  <a:spcPct val="90000"/>
                </a:lnSpc>
                <a:spcAft>
                  <a:spcPct val="35000"/>
                </a:spcAft>
              </a:pPr>
              <a:r>
                <a:rPr lang="en-US" sz="6700" b="1" dirty="0" smtClean="0">
                  <a:solidFill>
                    <a:schemeClr val="tx1"/>
                  </a:solidFill>
                </a:rPr>
                <a:t>Measure Progress</a:t>
              </a:r>
              <a:endParaRPr lang="en-US" sz="6700" b="1" dirty="0">
                <a:solidFill>
                  <a:schemeClr val="tx1"/>
                </a:solidFill>
              </a:endParaRPr>
            </a:p>
          </p:txBody>
        </p:sp>
        <p:sp>
          <p:nvSpPr>
            <p:cNvPr id="9" name="Freeform 8"/>
            <p:cNvSpPr/>
            <p:nvPr/>
          </p:nvSpPr>
          <p:spPr>
            <a:xfrm>
              <a:off x="13689836" y="30059055"/>
              <a:ext cx="7431285" cy="3584083"/>
            </a:xfrm>
            <a:custGeom>
              <a:avLst/>
              <a:gdLst>
                <a:gd name="connsiteX0" fmla="*/ 0 w 7040165"/>
                <a:gd name="connsiteY0" fmla="*/ 586692 h 3520082"/>
                <a:gd name="connsiteX1" fmla="*/ 586692 w 7040165"/>
                <a:gd name="connsiteY1" fmla="*/ 0 h 3520082"/>
                <a:gd name="connsiteX2" fmla="*/ 6453473 w 7040165"/>
                <a:gd name="connsiteY2" fmla="*/ 0 h 3520082"/>
                <a:gd name="connsiteX3" fmla="*/ 7040165 w 7040165"/>
                <a:gd name="connsiteY3" fmla="*/ 586692 h 3520082"/>
                <a:gd name="connsiteX4" fmla="*/ 7040165 w 7040165"/>
                <a:gd name="connsiteY4" fmla="*/ 2933390 h 3520082"/>
                <a:gd name="connsiteX5" fmla="*/ 6453473 w 7040165"/>
                <a:gd name="connsiteY5" fmla="*/ 3520082 h 3520082"/>
                <a:gd name="connsiteX6" fmla="*/ 586692 w 7040165"/>
                <a:gd name="connsiteY6" fmla="*/ 3520082 h 3520082"/>
                <a:gd name="connsiteX7" fmla="*/ 0 w 7040165"/>
                <a:gd name="connsiteY7" fmla="*/ 2933390 h 3520082"/>
                <a:gd name="connsiteX8" fmla="*/ 0 w 7040165"/>
                <a:gd name="connsiteY8" fmla="*/ 586692 h 3520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40165" h="3520082">
                  <a:moveTo>
                    <a:pt x="0" y="586692"/>
                  </a:moveTo>
                  <a:cubicBezTo>
                    <a:pt x="0" y="262671"/>
                    <a:pt x="262671" y="0"/>
                    <a:pt x="586692" y="0"/>
                  </a:cubicBezTo>
                  <a:lnTo>
                    <a:pt x="6453473" y="0"/>
                  </a:lnTo>
                  <a:cubicBezTo>
                    <a:pt x="6777494" y="0"/>
                    <a:pt x="7040165" y="262671"/>
                    <a:pt x="7040165" y="586692"/>
                  </a:cubicBezTo>
                  <a:lnTo>
                    <a:pt x="7040165" y="2933390"/>
                  </a:lnTo>
                  <a:cubicBezTo>
                    <a:pt x="7040165" y="3257411"/>
                    <a:pt x="6777494" y="3520082"/>
                    <a:pt x="6453473" y="3520082"/>
                  </a:cubicBezTo>
                  <a:lnTo>
                    <a:pt x="586692" y="3520082"/>
                  </a:lnTo>
                  <a:cubicBezTo>
                    <a:pt x="262671" y="3520082"/>
                    <a:pt x="0" y="3257411"/>
                    <a:pt x="0" y="2933390"/>
                  </a:cubicBezTo>
                  <a:lnTo>
                    <a:pt x="0" y="586692"/>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3287" tIns="433287" rIns="433287" bIns="433287" numCol="1" spcCol="1312" anchor="ctr" anchorCtr="0">
              <a:noAutofit/>
            </a:bodyPr>
            <a:lstStyle/>
            <a:p>
              <a:pPr algn="ctr" defTabSz="2984306">
                <a:lnSpc>
                  <a:spcPct val="90000"/>
                </a:lnSpc>
                <a:spcAft>
                  <a:spcPct val="35000"/>
                </a:spcAft>
              </a:pPr>
              <a:r>
                <a:rPr lang="en-US" sz="6700" b="1" dirty="0" smtClean="0">
                  <a:solidFill>
                    <a:schemeClr val="tx1"/>
                  </a:solidFill>
                </a:rPr>
                <a:t>Identify Issues, Risks, Opportunities</a:t>
              </a:r>
              <a:endParaRPr lang="en-US" sz="6700" b="1" dirty="0">
                <a:solidFill>
                  <a:schemeClr val="tx1"/>
                </a:solidFill>
              </a:endParaRPr>
            </a:p>
          </p:txBody>
        </p:sp>
        <p:sp>
          <p:nvSpPr>
            <p:cNvPr id="10" name="Freeform 9"/>
            <p:cNvSpPr/>
            <p:nvPr/>
          </p:nvSpPr>
          <p:spPr>
            <a:xfrm>
              <a:off x="5260348" y="23652628"/>
              <a:ext cx="7431285" cy="3584083"/>
            </a:xfrm>
            <a:custGeom>
              <a:avLst/>
              <a:gdLst>
                <a:gd name="connsiteX0" fmla="*/ 0 w 7040165"/>
                <a:gd name="connsiteY0" fmla="*/ 586692 h 3520082"/>
                <a:gd name="connsiteX1" fmla="*/ 586692 w 7040165"/>
                <a:gd name="connsiteY1" fmla="*/ 0 h 3520082"/>
                <a:gd name="connsiteX2" fmla="*/ 6453473 w 7040165"/>
                <a:gd name="connsiteY2" fmla="*/ 0 h 3520082"/>
                <a:gd name="connsiteX3" fmla="*/ 7040165 w 7040165"/>
                <a:gd name="connsiteY3" fmla="*/ 586692 h 3520082"/>
                <a:gd name="connsiteX4" fmla="*/ 7040165 w 7040165"/>
                <a:gd name="connsiteY4" fmla="*/ 2933390 h 3520082"/>
                <a:gd name="connsiteX5" fmla="*/ 6453473 w 7040165"/>
                <a:gd name="connsiteY5" fmla="*/ 3520082 h 3520082"/>
                <a:gd name="connsiteX6" fmla="*/ 586692 w 7040165"/>
                <a:gd name="connsiteY6" fmla="*/ 3520082 h 3520082"/>
                <a:gd name="connsiteX7" fmla="*/ 0 w 7040165"/>
                <a:gd name="connsiteY7" fmla="*/ 2933390 h 3520082"/>
                <a:gd name="connsiteX8" fmla="*/ 0 w 7040165"/>
                <a:gd name="connsiteY8" fmla="*/ 586692 h 3520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40165" h="3520082">
                  <a:moveTo>
                    <a:pt x="0" y="586692"/>
                  </a:moveTo>
                  <a:cubicBezTo>
                    <a:pt x="0" y="262671"/>
                    <a:pt x="262671" y="0"/>
                    <a:pt x="586692" y="0"/>
                  </a:cubicBezTo>
                  <a:lnTo>
                    <a:pt x="6453473" y="0"/>
                  </a:lnTo>
                  <a:cubicBezTo>
                    <a:pt x="6777494" y="0"/>
                    <a:pt x="7040165" y="262671"/>
                    <a:pt x="7040165" y="586692"/>
                  </a:cubicBezTo>
                  <a:lnTo>
                    <a:pt x="7040165" y="2933390"/>
                  </a:lnTo>
                  <a:cubicBezTo>
                    <a:pt x="7040165" y="3257411"/>
                    <a:pt x="6777494" y="3520082"/>
                    <a:pt x="6453473" y="3520082"/>
                  </a:cubicBezTo>
                  <a:lnTo>
                    <a:pt x="586692" y="3520082"/>
                  </a:lnTo>
                  <a:cubicBezTo>
                    <a:pt x="262671" y="3520082"/>
                    <a:pt x="0" y="3257411"/>
                    <a:pt x="0" y="2933390"/>
                  </a:cubicBezTo>
                  <a:lnTo>
                    <a:pt x="0" y="586692"/>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3287" tIns="433287" rIns="433287" bIns="433287" numCol="1" spcCol="1312" anchor="ctr" anchorCtr="0">
              <a:noAutofit/>
            </a:bodyPr>
            <a:lstStyle/>
            <a:p>
              <a:pPr algn="ctr" defTabSz="2984306">
                <a:lnSpc>
                  <a:spcPct val="90000"/>
                </a:lnSpc>
                <a:spcAft>
                  <a:spcPct val="35000"/>
                </a:spcAft>
              </a:pPr>
              <a:r>
                <a:rPr lang="en-US" sz="6700" b="1" dirty="0" smtClean="0">
                  <a:solidFill>
                    <a:schemeClr val="tx1"/>
                  </a:solidFill>
                </a:rPr>
                <a:t>Take Corrective Actions</a:t>
              </a:r>
              <a:endParaRPr lang="en-US" sz="6700" b="1" dirty="0">
                <a:solidFill>
                  <a:schemeClr val="tx1"/>
                </a:solidFill>
              </a:endParaRPr>
            </a:p>
          </p:txBody>
        </p:sp>
        <p:sp>
          <p:nvSpPr>
            <p:cNvPr id="13" name="Freeform 12"/>
            <p:cNvSpPr/>
            <p:nvPr/>
          </p:nvSpPr>
          <p:spPr>
            <a:xfrm>
              <a:off x="13657957" y="13098155"/>
              <a:ext cx="7431285" cy="3584083"/>
            </a:xfrm>
            <a:custGeom>
              <a:avLst/>
              <a:gdLst>
                <a:gd name="connsiteX0" fmla="*/ 0 w 7040165"/>
                <a:gd name="connsiteY0" fmla="*/ 586692 h 3520082"/>
                <a:gd name="connsiteX1" fmla="*/ 586692 w 7040165"/>
                <a:gd name="connsiteY1" fmla="*/ 0 h 3520082"/>
                <a:gd name="connsiteX2" fmla="*/ 6453473 w 7040165"/>
                <a:gd name="connsiteY2" fmla="*/ 0 h 3520082"/>
                <a:gd name="connsiteX3" fmla="*/ 7040165 w 7040165"/>
                <a:gd name="connsiteY3" fmla="*/ 586692 h 3520082"/>
                <a:gd name="connsiteX4" fmla="*/ 7040165 w 7040165"/>
                <a:gd name="connsiteY4" fmla="*/ 2933390 h 3520082"/>
                <a:gd name="connsiteX5" fmla="*/ 6453473 w 7040165"/>
                <a:gd name="connsiteY5" fmla="*/ 3520082 h 3520082"/>
                <a:gd name="connsiteX6" fmla="*/ 586692 w 7040165"/>
                <a:gd name="connsiteY6" fmla="*/ 3520082 h 3520082"/>
                <a:gd name="connsiteX7" fmla="*/ 0 w 7040165"/>
                <a:gd name="connsiteY7" fmla="*/ 2933390 h 3520082"/>
                <a:gd name="connsiteX8" fmla="*/ 0 w 7040165"/>
                <a:gd name="connsiteY8" fmla="*/ 586692 h 3520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40165" h="3520082">
                  <a:moveTo>
                    <a:pt x="0" y="586692"/>
                  </a:moveTo>
                  <a:cubicBezTo>
                    <a:pt x="0" y="262671"/>
                    <a:pt x="262671" y="0"/>
                    <a:pt x="586692" y="0"/>
                  </a:cubicBezTo>
                  <a:lnTo>
                    <a:pt x="6453473" y="0"/>
                  </a:lnTo>
                  <a:cubicBezTo>
                    <a:pt x="6777494" y="0"/>
                    <a:pt x="7040165" y="262671"/>
                    <a:pt x="7040165" y="586692"/>
                  </a:cubicBezTo>
                  <a:lnTo>
                    <a:pt x="7040165" y="2933390"/>
                  </a:lnTo>
                  <a:cubicBezTo>
                    <a:pt x="7040165" y="3257411"/>
                    <a:pt x="6777494" y="3520082"/>
                    <a:pt x="6453473" y="3520082"/>
                  </a:cubicBezTo>
                  <a:lnTo>
                    <a:pt x="586692" y="3520082"/>
                  </a:lnTo>
                  <a:cubicBezTo>
                    <a:pt x="262671" y="3520082"/>
                    <a:pt x="0" y="3257411"/>
                    <a:pt x="0" y="2933390"/>
                  </a:cubicBezTo>
                  <a:lnTo>
                    <a:pt x="0" y="586692"/>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3287" tIns="433287" rIns="433287" bIns="433287" numCol="1" spcCol="1312" anchor="ctr" anchorCtr="0">
              <a:noAutofit/>
            </a:bodyPr>
            <a:lstStyle/>
            <a:p>
              <a:pPr algn="ctr" defTabSz="2984306">
                <a:lnSpc>
                  <a:spcPct val="90000"/>
                </a:lnSpc>
                <a:spcAft>
                  <a:spcPct val="35000"/>
                </a:spcAft>
              </a:pPr>
              <a:r>
                <a:rPr lang="en-US" sz="6700" b="1" dirty="0" smtClean="0">
                  <a:solidFill>
                    <a:schemeClr val="tx1"/>
                  </a:solidFill>
                </a:rPr>
                <a:t>Plan</a:t>
              </a:r>
              <a:endParaRPr lang="en-US" sz="6700" b="1" dirty="0">
                <a:solidFill>
                  <a:schemeClr val="tx1"/>
                </a:solidFill>
              </a:endParaRPr>
            </a:p>
          </p:txBody>
        </p:sp>
        <p:sp>
          <p:nvSpPr>
            <p:cNvPr id="14" name="Freeform 13"/>
            <p:cNvSpPr/>
            <p:nvPr/>
          </p:nvSpPr>
          <p:spPr>
            <a:xfrm>
              <a:off x="25476594" y="18340715"/>
              <a:ext cx="7431285" cy="3584083"/>
            </a:xfrm>
            <a:custGeom>
              <a:avLst/>
              <a:gdLst>
                <a:gd name="connsiteX0" fmla="*/ 0 w 7040165"/>
                <a:gd name="connsiteY0" fmla="*/ 586692 h 3520082"/>
                <a:gd name="connsiteX1" fmla="*/ 586692 w 7040165"/>
                <a:gd name="connsiteY1" fmla="*/ 0 h 3520082"/>
                <a:gd name="connsiteX2" fmla="*/ 6453473 w 7040165"/>
                <a:gd name="connsiteY2" fmla="*/ 0 h 3520082"/>
                <a:gd name="connsiteX3" fmla="*/ 7040165 w 7040165"/>
                <a:gd name="connsiteY3" fmla="*/ 586692 h 3520082"/>
                <a:gd name="connsiteX4" fmla="*/ 7040165 w 7040165"/>
                <a:gd name="connsiteY4" fmla="*/ 2933390 h 3520082"/>
                <a:gd name="connsiteX5" fmla="*/ 6453473 w 7040165"/>
                <a:gd name="connsiteY5" fmla="*/ 3520082 h 3520082"/>
                <a:gd name="connsiteX6" fmla="*/ 586692 w 7040165"/>
                <a:gd name="connsiteY6" fmla="*/ 3520082 h 3520082"/>
                <a:gd name="connsiteX7" fmla="*/ 0 w 7040165"/>
                <a:gd name="connsiteY7" fmla="*/ 2933390 h 3520082"/>
                <a:gd name="connsiteX8" fmla="*/ 0 w 7040165"/>
                <a:gd name="connsiteY8" fmla="*/ 586692 h 3520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40165" h="3520082">
                  <a:moveTo>
                    <a:pt x="0" y="586692"/>
                  </a:moveTo>
                  <a:cubicBezTo>
                    <a:pt x="0" y="262671"/>
                    <a:pt x="262671" y="0"/>
                    <a:pt x="586692" y="0"/>
                  </a:cubicBezTo>
                  <a:lnTo>
                    <a:pt x="6453473" y="0"/>
                  </a:lnTo>
                  <a:cubicBezTo>
                    <a:pt x="6777494" y="0"/>
                    <a:pt x="7040165" y="262671"/>
                    <a:pt x="7040165" y="586692"/>
                  </a:cubicBezTo>
                  <a:lnTo>
                    <a:pt x="7040165" y="2933390"/>
                  </a:lnTo>
                  <a:cubicBezTo>
                    <a:pt x="7040165" y="3257411"/>
                    <a:pt x="6777494" y="3520082"/>
                    <a:pt x="6453473" y="3520082"/>
                  </a:cubicBezTo>
                  <a:lnTo>
                    <a:pt x="586692" y="3520082"/>
                  </a:lnTo>
                  <a:cubicBezTo>
                    <a:pt x="262671" y="3520082"/>
                    <a:pt x="0" y="3257411"/>
                    <a:pt x="0" y="2933390"/>
                  </a:cubicBezTo>
                  <a:lnTo>
                    <a:pt x="0" y="586692"/>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3287" tIns="433287" rIns="433287" bIns="433287" numCol="1" spcCol="1312" anchor="ctr" anchorCtr="0">
              <a:noAutofit/>
            </a:bodyPr>
            <a:lstStyle/>
            <a:p>
              <a:pPr algn="ctr" defTabSz="2984306">
                <a:lnSpc>
                  <a:spcPct val="90000"/>
                </a:lnSpc>
                <a:spcAft>
                  <a:spcPct val="35000"/>
                </a:spcAft>
              </a:pPr>
              <a:r>
                <a:rPr lang="en-US" sz="6700" b="1" dirty="0" smtClean="0">
                  <a:solidFill>
                    <a:schemeClr val="tx1"/>
                  </a:solidFill>
                </a:rPr>
                <a:t>Deliver Result</a:t>
              </a:r>
              <a:endParaRPr lang="en-US" sz="6700" b="1" dirty="0">
                <a:solidFill>
                  <a:schemeClr val="tx1"/>
                </a:solidFill>
              </a:endParaRPr>
            </a:p>
          </p:txBody>
        </p:sp>
        <p:sp>
          <p:nvSpPr>
            <p:cNvPr id="3" name="Right Arrow 2"/>
            <p:cNvSpPr/>
            <p:nvPr/>
          </p:nvSpPr>
          <p:spPr>
            <a:xfrm>
              <a:off x="21121121" y="19218356"/>
              <a:ext cx="4446913" cy="989884"/>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5400000">
              <a:off x="16563744" y="16925096"/>
              <a:ext cx="1475596" cy="989884"/>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796504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118918" y="7185077"/>
            <a:ext cx="27922556" cy="14183007"/>
            <a:chOff x="3118917" y="7185077"/>
            <a:chExt cx="36936320" cy="13242230"/>
          </a:xfrm>
        </p:grpSpPr>
        <p:grpSp>
          <p:nvGrpSpPr>
            <p:cNvPr id="2" name="Group 1"/>
            <p:cNvGrpSpPr/>
            <p:nvPr/>
          </p:nvGrpSpPr>
          <p:grpSpPr>
            <a:xfrm>
              <a:off x="3118917" y="7185077"/>
              <a:ext cx="23009843" cy="13242230"/>
              <a:chOff x="3118917" y="7185077"/>
              <a:chExt cx="23009843" cy="13242230"/>
            </a:xfrm>
          </p:grpSpPr>
          <p:sp>
            <p:nvSpPr>
              <p:cNvPr id="6" name="Freeform 5"/>
              <p:cNvSpPr/>
              <p:nvPr/>
            </p:nvSpPr>
            <p:spPr>
              <a:xfrm>
                <a:off x="3118917" y="11526463"/>
                <a:ext cx="5821883" cy="1681538"/>
              </a:xfrm>
              <a:custGeom>
                <a:avLst/>
                <a:gdLst>
                  <a:gd name="connsiteX0" fmla="*/ 0 w 7040165"/>
                  <a:gd name="connsiteY0" fmla="*/ 586692 h 3520082"/>
                  <a:gd name="connsiteX1" fmla="*/ 586692 w 7040165"/>
                  <a:gd name="connsiteY1" fmla="*/ 0 h 3520082"/>
                  <a:gd name="connsiteX2" fmla="*/ 6453473 w 7040165"/>
                  <a:gd name="connsiteY2" fmla="*/ 0 h 3520082"/>
                  <a:gd name="connsiteX3" fmla="*/ 7040165 w 7040165"/>
                  <a:gd name="connsiteY3" fmla="*/ 586692 h 3520082"/>
                  <a:gd name="connsiteX4" fmla="*/ 7040165 w 7040165"/>
                  <a:gd name="connsiteY4" fmla="*/ 2933390 h 3520082"/>
                  <a:gd name="connsiteX5" fmla="*/ 6453473 w 7040165"/>
                  <a:gd name="connsiteY5" fmla="*/ 3520082 h 3520082"/>
                  <a:gd name="connsiteX6" fmla="*/ 586692 w 7040165"/>
                  <a:gd name="connsiteY6" fmla="*/ 3520082 h 3520082"/>
                  <a:gd name="connsiteX7" fmla="*/ 0 w 7040165"/>
                  <a:gd name="connsiteY7" fmla="*/ 2933390 h 3520082"/>
                  <a:gd name="connsiteX8" fmla="*/ 0 w 7040165"/>
                  <a:gd name="connsiteY8" fmla="*/ 586692 h 3520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40165" h="3520082">
                    <a:moveTo>
                      <a:pt x="0" y="586692"/>
                    </a:moveTo>
                    <a:cubicBezTo>
                      <a:pt x="0" y="262671"/>
                      <a:pt x="262671" y="0"/>
                      <a:pt x="586692" y="0"/>
                    </a:cubicBezTo>
                    <a:lnTo>
                      <a:pt x="6453473" y="0"/>
                    </a:lnTo>
                    <a:cubicBezTo>
                      <a:pt x="6777494" y="0"/>
                      <a:pt x="7040165" y="262671"/>
                      <a:pt x="7040165" y="586692"/>
                    </a:cubicBezTo>
                    <a:lnTo>
                      <a:pt x="7040165" y="2933390"/>
                    </a:lnTo>
                    <a:cubicBezTo>
                      <a:pt x="7040165" y="3257411"/>
                      <a:pt x="6777494" y="3520082"/>
                      <a:pt x="6453473" y="3520082"/>
                    </a:cubicBezTo>
                    <a:lnTo>
                      <a:pt x="586692" y="3520082"/>
                    </a:lnTo>
                    <a:cubicBezTo>
                      <a:pt x="262671" y="3520082"/>
                      <a:pt x="0" y="3257411"/>
                      <a:pt x="0" y="2933390"/>
                    </a:cubicBezTo>
                    <a:lnTo>
                      <a:pt x="0" y="586692"/>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3287" tIns="433287" rIns="433287" bIns="433287" numCol="1" spcCol="1312" anchor="ctr" anchorCtr="0">
                <a:noAutofit/>
              </a:bodyPr>
              <a:lstStyle/>
              <a:p>
                <a:pPr algn="ctr" defTabSz="2984306">
                  <a:lnSpc>
                    <a:spcPct val="90000"/>
                  </a:lnSpc>
                  <a:spcAft>
                    <a:spcPct val="35000"/>
                  </a:spcAft>
                </a:pPr>
                <a:r>
                  <a:rPr lang="en-US" sz="2800" b="1" dirty="0" smtClean="0">
                    <a:solidFill>
                      <a:schemeClr val="tx1"/>
                    </a:solidFill>
                  </a:rPr>
                  <a:t>Component B</a:t>
                </a:r>
                <a:endParaRPr lang="en-US" sz="2800" b="1" dirty="0">
                  <a:solidFill>
                    <a:schemeClr val="tx1"/>
                  </a:solidFill>
                </a:endParaRPr>
              </a:p>
            </p:txBody>
          </p:sp>
          <p:sp>
            <p:nvSpPr>
              <p:cNvPr id="13" name="Freeform 12"/>
              <p:cNvSpPr/>
              <p:nvPr/>
            </p:nvSpPr>
            <p:spPr>
              <a:xfrm>
                <a:off x="3118917" y="8319785"/>
                <a:ext cx="5821883" cy="1687815"/>
              </a:xfrm>
              <a:custGeom>
                <a:avLst/>
                <a:gdLst>
                  <a:gd name="connsiteX0" fmla="*/ 0 w 7040165"/>
                  <a:gd name="connsiteY0" fmla="*/ 586692 h 3520082"/>
                  <a:gd name="connsiteX1" fmla="*/ 586692 w 7040165"/>
                  <a:gd name="connsiteY1" fmla="*/ 0 h 3520082"/>
                  <a:gd name="connsiteX2" fmla="*/ 6453473 w 7040165"/>
                  <a:gd name="connsiteY2" fmla="*/ 0 h 3520082"/>
                  <a:gd name="connsiteX3" fmla="*/ 7040165 w 7040165"/>
                  <a:gd name="connsiteY3" fmla="*/ 586692 h 3520082"/>
                  <a:gd name="connsiteX4" fmla="*/ 7040165 w 7040165"/>
                  <a:gd name="connsiteY4" fmla="*/ 2933390 h 3520082"/>
                  <a:gd name="connsiteX5" fmla="*/ 6453473 w 7040165"/>
                  <a:gd name="connsiteY5" fmla="*/ 3520082 h 3520082"/>
                  <a:gd name="connsiteX6" fmla="*/ 586692 w 7040165"/>
                  <a:gd name="connsiteY6" fmla="*/ 3520082 h 3520082"/>
                  <a:gd name="connsiteX7" fmla="*/ 0 w 7040165"/>
                  <a:gd name="connsiteY7" fmla="*/ 2933390 h 3520082"/>
                  <a:gd name="connsiteX8" fmla="*/ 0 w 7040165"/>
                  <a:gd name="connsiteY8" fmla="*/ 586692 h 3520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40165" h="3520082">
                    <a:moveTo>
                      <a:pt x="0" y="586692"/>
                    </a:moveTo>
                    <a:cubicBezTo>
                      <a:pt x="0" y="262671"/>
                      <a:pt x="262671" y="0"/>
                      <a:pt x="586692" y="0"/>
                    </a:cubicBezTo>
                    <a:lnTo>
                      <a:pt x="6453473" y="0"/>
                    </a:lnTo>
                    <a:cubicBezTo>
                      <a:pt x="6777494" y="0"/>
                      <a:pt x="7040165" y="262671"/>
                      <a:pt x="7040165" y="586692"/>
                    </a:cubicBezTo>
                    <a:lnTo>
                      <a:pt x="7040165" y="2933390"/>
                    </a:lnTo>
                    <a:cubicBezTo>
                      <a:pt x="7040165" y="3257411"/>
                      <a:pt x="6777494" y="3520082"/>
                      <a:pt x="6453473" y="3520082"/>
                    </a:cubicBezTo>
                    <a:lnTo>
                      <a:pt x="586692" y="3520082"/>
                    </a:lnTo>
                    <a:cubicBezTo>
                      <a:pt x="262671" y="3520082"/>
                      <a:pt x="0" y="3257411"/>
                      <a:pt x="0" y="2933390"/>
                    </a:cubicBezTo>
                    <a:lnTo>
                      <a:pt x="0" y="586692"/>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3287" tIns="433287" rIns="433287" bIns="433287" numCol="1" spcCol="1312" anchor="ctr" anchorCtr="0">
                <a:noAutofit/>
              </a:bodyPr>
              <a:lstStyle/>
              <a:p>
                <a:pPr algn="ctr" defTabSz="2984306">
                  <a:lnSpc>
                    <a:spcPct val="90000"/>
                  </a:lnSpc>
                  <a:spcAft>
                    <a:spcPct val="35000"/>
                  </a:spcAft>
                </a:pPr>
                <a:r>
                  <a:rPr lang="en-US" sz="2800" b="1" dirty="0" smtClean="0">
                    <a:solidFill>
                      <a:schemeClr val="tx1"/>
                    </a:solidFill>
                  </a:rPr>
                  <a:t>Component A</a:t>
                </a:r>
                <a:endParaRPr lang="en-US" sz="2800" b="1" dirty="0">
                  <a:solidFill>
                    <a:schemeClr val="tx1"/>
                  </a:solidFill>
                </a:endParaRPr>
              </a:p>
            </p:txBody>
          </p:sp>
          <p:sp>
            <p:nvSpPr>
              <p:cNvPr id="15" name="Right Arrow 14"/>
              <p:cNvSpPr/>
              <p:nvPr/>
            </p:nvSpPr>
            <p:spPr>
              <a:xfrm rot="5400000">
                <a:off x="5229745" y="10356037"/>
                <a:ext cx="1475596" cy="865254"/>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7" name="Freeform 16"/>
              <p:cNvSpPr/>
              <p:nvPr/>
            </p:nvSpPr>
            <p:spPr>
              <a:xfrm>
                <a:off x="3169717" y="14734397"/>
                <a:ext cx="5821883" cy="1521603"/>
              </a:xfrm>
              <a:custGeom>
                <a:avLst/>
                <a:gdLst>
                  <a:gd name="connsiteX0" fmla="*/ 0 w 7040165"/>
                  <a:gd name="connsiteY0" fmla="*/ 586692 h 3520082"/>
                  <a:gd name="connsiteX1" fmla="*/ 586692 w 7040165"/>
                  <a:gd name="connsiteY1" fmla="*/ 0 h 3520082"/>
                  <a:gd name="connsiteX2" fmla="*/ 6453473 w 7040165"/>
                  <a:gd name="connsiteY2" fmla="*/ 0 h 3520082"/>
                  <a:gd name="connsiteX3" fmla="*/ 7040165 w 7040165"/>
                  <a:gd name="connsiteY3" fmla="*/ 586692 h 3520082"/>
                  <a:gd name="connsiteX4" fmla="*/ 7040165 w 7040165"/>
                  <a:gd name="connsiteY4" fmla="*/ 2933390 h 3520082"/>
                  <a:gd name="connsiteX5" fmla="*/ 6453473 w 7040165"/>
                  <a:gd name="connsiteY5" fmla="*/ 3520082 h 3520082"/>
                  <a:gd name="connsiteX6" fmla="*/ 586692 w 7040165"/>
                  <a:gd name="connsiteY6" fmla="*/ 3520082 h 3520082"/>
                  <a:gd name="connsiteX7" fmla="*/ 0 w 7040165"/>
                  <a:gd name="connsiteY7" fmla="*/ 2933390 h 3520082"/>
                  <a:gd name="connsiteX8" fmla="*/ 0 w 7040165"/>
                  <a:gd name="connsiteY8" fmla="*/ 586692 h 3520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40165" h="3520082">
                    <a:moveTo>
                      <a:pt x="0" y="586692"/>
                    </a:moveTo>
                    <a:cubicBezTo>
                      <a:pt x="0" y="262671"/>
                      <a:pt x="262671" y="0"/>
                      <a:pt x="586692" y="0"/>
                    </a:cubicBezTo>
                    <a:lnTo>
                      <a:pt x="6453473" y="0"/>
                    </a:lnTo>
                    <a:cubicBezTo>
                      <a:pt x="6777494" y="0"/>
                      <a:pt x="7040165" y="262671"/>
                      <a:pt x="7040165" y="586692"/>
                    </a:cubicBezTo>
                    <a:lnTo>
                      <a:pt x="7040165" y="2933390"/>
                    </a:lnTo>
                    <a:cubicBezTo>
                      <a:pt x="7040165" y="3257411"/>
                      <a:pt x="6777494" y="3520082"/>
                      <a:pt x="6453473" y="3520082"/>
                    </a:cubicBezTo>
                    <a:lnTo>
                      <a:pt x="586692" y="3520082"/>
                    </a:lnTo>
                    <a:cubicBezTo>
                      <a:pt x="262671" y="3520082"/>
                      <a:pt x="0" y="3257411"/>
                      <a:pt x="0" y="2933390"/>
                    </a:cubicBezTo>
                    <a:lnTo>
                      <a:pt x="0" y="586692"/>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3287" tIns="433287" rIns="433287" bIns="433287" numCol="1" spcCol="1312" anchor="ctr" anchorCtr="0">
                <a:noAutofit/>
              </a:bodyPr>
              <a:lstStyle/>
              <a:p>
                <a:pPr algn="ctr" defTabSz="2984306">
                  <a:lnSpc>
                    <a:spcPct val="90000"/>
                  </a:lnSpc>
                  <a:spcAft>
                    <a:spcPct val="35000"/>
                  </a:spcAft>
                </a:pPr>
                <a:r>
                  <a:rPr lang="en-US" sz="2800" b="1" dirty="0" smtClean="0">
                    <a:solidFill>
                      <a:schemeClr val="tx1"/>
                    </a:solidFill>
                  </a:rPr>
                  <a:t>Component C</a:t>
                </a:r>
                <a:endParaRPr lang="en-US" sz="2800" b="1" dirty="0">
                  <a:solidFill>
                    <a:schemeClr val="tx1"/>
                  </a:solidFill>
                </a:endParaRPr>
              </a:p>
            </p:txBody>
          </p:sp>
          <p:sp>
            <p:nvSpPr>
              <p:cNvPr id="19" name="Right Arrow 18"/>
              <p:cNvSpPr/>
              <p:nvPr/>
            </p:nvSpPr>
            <p:spPr>
              <a:xfrm rot="5400000">
                <a:off x="5269030" y="13501657"/>
                <a:ext cx="1475596" cy="989884"/>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3" name="Rectangle 22"/>
              <p:cNvSpPr/>
              <p:nvPr/>
            </p:nvSpPr>
            <p:spPr>
              <a:xfrm>
                <a:off x="9347200" y="8319785"/>
                <a:ext cx="4013200" cy="793621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4" name="Rectangle 23"/>
              <p:cNvSpPr/>
              <p:nvPr/>
            </p:nvSpPr>
            <p:spPr>
              <a:xfrm>
                <a:off x="3169718" y="16459200"/>
                <a:ext cx="10190682" cy="396810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5" name="TextBox 24"/>
              <p:cNvSpPr txBox="1"/>
              <p:nvPr/>
            </p:nvSpPr>
            <p:spPr>
              <a:xfrm>
                <a:off x="9398000" y="8452492"/>
                <a:ext cx="3606800" cy="523220"/>
              </a:xfrm>
              <a:prstGeom prst="rect">
                <a:avLst/>
              </a:prstGeom>
              <a:noFill/>
            </p:spPr>
            <p:txBody>
              <a:bodyPr wrap="square" rtlCol="0">
                <a:spAutoFit/>
              </a:bodyPr>
              <a:lstStyle/>
              <a:p>
                <a:r>
                  <a:rPr lang="en-US" sz="2800" b="1" dirty="0" smtClean="0">
                    <a:latin typeface="+mn-lt"/>
                  </a:rPr>
                  <a:t>Legend:</a:t>
                </a:r>
                <a:endParaRPr lang="en-US" sz="2800" b="1" dirty="0">
                  <a:latin typeface="+mn-lt"/>
                </a:endParaRPr>
              </a:p>
            </p:txBody>
          </p:sp>
          <p:sp>
            <p:nvSpPr>
              <p:cNvPr id="26" name="Freeform 25"/>
              <p:cNvSpPr/>
              <p:nvPr/>
            </p:nvSpPr>
            <p:spPr>
              <a:xfrm>
                <a:off x="9499600" y="9722155"/>
                <a:ext cx="3606800" cy="1320509"/>
              </a:xfrm>
              <a:custGeom>
                <a:avLst/>
                <a:gdLst>
                  <a:gd name="connsiteX0" fmla="*/ 0 w 7040165"/>
                  <a:gd name="connsiteY0" fmla="*/ 586692 h 3520082"/>
                  <a:gd name="connsiteX1" fmla="*/ 586692 w 7040165"/>
                  <a:gd name="connsiteY1" fmla="*/ 0 h 3520082"/>
                  <a:gd name="connsiteX2" fmla="*/ 6453473 w 7040165"/>
                  <a:gd name="connsiteY2" fmla="*/ 0 h 3520082"/>
                  <a:gd name="connsiteX3" fmla="*/ 7040165 w 7040165"/>
                  <a:gd name="connsiteY3" fmla="*/ 586692 h 3520082"/>
                  <a:gd name="connsiteX4" fmla="*/ 7040165 w 7040165"/>
                  <a:gd name="connsiteY4" fmla="*/ 2933390 h 3520082"/>
                  <a:gd name="connsiteX5" fmla="*/ 6453473 w 7040165"/>
                  <a:gd name="connsiteY5" fmla="*/ 3520082 h 3520082"/>
                  <a:gd name="connsiteX6" fmla="*/ 586692 w 7040165"/>
                  <a:gd name="connsiteY6" fmla="*/ 3520082 h 3520082"/>
                  <a:gd name="connsiteX7" fmla="*/ 0 w 7040165"/>
                  <a:gd name="connsiteY7" fmla="*/ 2933390 h 3520082"/>
                  <a:gd name="connsiteX8" fmla="*/ 0 w 7040165"/>
                  <a:gd name="connsiteY8" fmla="*/ 586692 h 3520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40165" h="3520082">
                    <a:moveTo>
                      <a:pt x="0" y="586692"/>
                    </a:moveTo>
                    <a:cubicBezTo>
                      <a:pt x="0" y="262671"/>
                      <a:pt x="262671" y="0"/>
                      <a:pt x="586692" y="0"/>
                    </a:cubicBezTo>
                    <a:lnTo>
                      <a:pt x="6453473" y="0"/>
                    </a:lnTo>
                    <a:cubicBezTo>
                      <a:pt x="6777494" y="0"/>
                      <a:pt x="7040165" y="262671"/>
                      <a:pt x="7040165" y="586692"/>
                    </a:cubicBezTo>
                    <a:lnTo>
                      <a:pt x="7040165" y="2933390"/>
                    </a:lnTo>
                    <a:cubicBezTo>
                      <a:pt x="7040165" y="3257411"/>
                      <a:pt x="6777494" y="3520082"/>
                      <a:pt x="6453473" y="3520082"/>
                    </a:cubicBezTo>
                    <a:lnTo>
                      <a:pt x="586692" y="3520082"/>
                    </a:lnTo>
                    <a:cubicBezTo>
                      <a:pt x="262671" y="3520082"/>
                      <a:pt x="0" y="3257411"/>
                      <a:pt x="0" y="2933390"/>
                    </a:cubicBezTo>
                    <a:lnTo>
                      <a:pt x="0" y="586692"/>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3287" tIns="433287" rIns="433287" bIns="433287" numCol="1" spcCol="1312" anchor="ctr" anchorCtr="0">
                <a:noAutofit/>
              </a:bodyPr>
              <a:lstStyle/>
              <a:p>
                <a:pPr algn="ctr" defTabSz="2984306">
                  <a:lnSpc>
                    <a:spcPct val="90000"/>
                  </a:lnSpc>
                  <a:spcAft>
                    <a:spcPct val="35000"/>
                  </a:spcAft>
                </a:pPr>
                <a:r>
                  <a:rPr lang="en-US" sz="2800" b="1" dirty="0" smtClean="0">
                    <a:solidFill>
                      <a:schemeClr val="tx1"/>
                    </a:solidFill>
                  </a:rPr>
                  <a:t>Component </a:t>
                </a:r>
                <a:endParaRPr lang="en-US" sz="2800" b="1" dirty="0">
                  <a:solidFill>
                    <a:schemeClr val="tx1"/>
                  </a:solidFill>
                </a:endParaRPr>
              </a:p>
            </p:txBody>
          </p:sp>
          <p:sp>
            <p:nvSpPr>
              <p:cNvPr id="28" name="Right Arrow 27"/>
              <p:cNvSpPr/>
              <p:nvPr/>
            </p:nvSpPr>
            <p:spPr>
              <a:xfrm>
                <a:off x="9601200" y="11373492"/>
                <a:ext cx="3606800" cy="1320509"/>
              </a:xfrm>
              <a:prstGeom prst="rightArrow">
                <a:avLst/>
              </a:pr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3287" tIns="433287" rIns="433287" bIns="433287" numCol="1" spcCol="1312" anchor="ctr" anchorCtr="0">
                <a:noAutofit/>
              </a:bodyPr>
              <a:lstStyle/>
              <a:p>
                <a:pPr algn="ctr" defTabSz="2984306">
                  <a:lnSpc>
                    <a:spcPct val="90000"/>
                  </a:lnSpc>
                  <a:spcAft>
                    <a:spcPct val="35000"/>
                  </a:spcAft>
                </a:pPr>
                <a:r>
                  <a:rPr lang="en-US" sz="2800" b="1" dirty="0" smtClean="0">
                    <a:solidFill>
                      <a:schemeClr val="tx1"/>
                    </a:solidFill>
                  </a:rPr>
                  <a:t>Queue</a:t>
                </a:r>
                <a:endParaRPr lang="en-US" sz="2800" b="1" dirty="0">
                  <a:solidFill>
                    <a:schemeClr val="tx1"/>
                  </a:solidFill>
                </a:endParaRPr>
              </a:p>
            </p:txBody>
          </p:sp>
          <p:cxnSp>
            <p:nvCxnSpPr>
              <p:cNvPr id="30" name="Straight Connector 29"/>
              <p:cNvCxnSpPr>
                <a:stCxn id="24" idx="0"/>
                <a:endCxn id="24" idx="2"/>
              </p:cNvCxnSpPr>
              <p:nvPr/>
            </p:nvCxnSpPr>
            <p:spPr>
              <a:xfrm>
                <a:off x="8265059" y="16459200"/>
                <a:ext cx="0" cy="396810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220518" y="16560800"/>
                <a:ext cx="4602682" cy="523220"/>
              </a:xfrm>
              <a:prstGeom prst="rect">
                <a:avLst/>
              </a:prstGeom>
              <a:noFill/>
            </p:spPr>
            <p:txBody>
              <a:bodyPr wrap="square" rtlCol="0">
                <a:spAutoFit/>
              </a:bodyPr>
              <a:lstStyle/>
              <a:p>
                <a:r>
                  <a:rPr lang="en-US" sz="2800" dirty="0" smtClean="0">
                    <a:latin typeface="+mn-lt"/>
                  </a:rPr>
                  <a:t>Element</a:t>
                </a:r>
                <a:endParaRPr lang="en-US" sz="2800" dirty="0">
                  <a:latin typeface="+mn-lt"/>
                </a:endParaRPr>
              </a:p>
            </p:txBody>
          </p:sp>
          <p:sp>
            <p:nvSpPr>
              <p:cNvPr id="32" name="TextBox 31"/>
              <p:cNvSpPr txBox="1"/>
              <p:nvPr/>
            </p:nvSpPr>
            <p:spPr>
              <a:xfrm>
                <a:off x="8351318" y="16560800"/>
                <a:ext cx="4602682" cy="523220"/>
              </a:xfrm>
              <a:prstGeom prst="rect">
                <a:avLst/>
              </a:prstGeom>
              <a:noFill/>
            </p:spPr>
            <p:txBody>
              <a:bodyPr wrap="square" rtlCol="0">
                <a:spAutoFit/>
              </a:bodyPr>
              <a:lstStyle/>
              <a:p>
                <a:r>
                  <a:rPr lang="en-US" sz="2800" dirty="0" smtClean="0">
                    <a:latin typeface="+mn-lt"/>
                  </a:rPr>
                  <a:t>Responsibility</a:t>
                </a:r>
                <a:endParaRPr lang="en-US" sz="2800" dirty="0">
                  <a:latin typeface="+mn-lt"/>
                </a:endParaRPr>
              </a:p>
            </p:txBody>
          </p:sp>
          <p:sp>
            <p:nvSpPr>
              <p:cNvPr id="33" name="TextBox 32"/>
              <p:cNvSpPr txBox="1"/>
              <p:nvPr/>
            </p:nvSpPr>
            <p:spPr>
              <a:xfrm>
                <a:off x="3182775" y="17591682"/>
                <a:ext cx="4602682" cy="523220"/>
              </a:xfrm>
              <a:prstGeom prst="rect">
                <a:avLst/>
              </a:prstGeom>
              <a:noFill/>
            </p:spPr>
            <p:txBody>
              <a:bodyPr wrap="square" rtlCol="0">
                <a:spAutoFit/>
              </a:bodyPr>
              <a:lstStyle/>
              <a:p>
                <a:r>
                  <a:rPr lang="en-US" sz="2800" dirty="0" smtClean="0">
                    <a:latin typeface="+mn-lt"/>
                  </a:rPr>
                  <a:t>1. Component A</a:t>
                </a:r>
                <a:endParaRPr lang="en-US" sz="2800" dirty="0">
                  <a:latin typeface="+mn-lt"/>
                </a:endParaRPr>
              </a:p>
            </p:txBody>
          </p:sp>
          <p:sp>
            <p:nvSpPr>
              <p:cNvPr id="34" name="TextBox 33"/>
              <p:cNvSpPr txBox="1"/>
              <p:nvPr/>
            </p:nvSpPr>
            <p:spPr>
              <a:xfrm>
                <a:off x="3182775" y="18462723"/>
                <a:ext cx="4602682" cy="523220"/>
              </a:xfrm>
              <a:prstGeom prst="rect">
                <a:avLst/>
              </a:prstGeom>
              <a:noFill/>
            </p:spPr>
            <p:txBody>
              <a:bodyPr wrap="square" rtlCol="0">
                <a:spAutoFit/>
              </a:bodyPr>
              <a:lstStyle/>
              <a:p>
                <a:r>
                  <a:rPr lang="en-US" sz="2800" dirty="0" smtClean="0">
                    <a:latin typeface="+mn-lt"/>
                  </a:rPr>
                  <a:t>2. Component B</a:t>
                </a:r>
                <a:endParaRPr lang="en-US" sz="2800" dirty="0">
                  <a:latin typeface="+mn-lt"/>
                </a:endParaRPr>
              </a:p>
            </p:txBody>
          </p:sp>
          <p:sp>
            <p:nvSpPr>
              <p:cNvPr id="35" name="TextBox 34"/>
              <p:cNvSpPr txBox="1"/>
              <p:nvPr/>
            </p:nvSpPr>
            <p:spPr>
              <a:xfrm>
                <a:off x="3182775" y="19312728"/>
                <a:ext cx="4602682" cy="523220"/>
              </a:xfrm>
              <a:prstGeom prst="rect">
                <a:avLst/>
              </a:prstGeom>
              <a:noFill/>
            </p:spPr>
            <p:txBody>
              <a:bodyPr wrap="square" rtlCol="0">
                <a:spAutoFit/>
              </a:bodyPr>
              <a:lstStyle/>
              <a:p>
                <a:r>
                  <a:rPr lang="en-US" sz="2800" dirty="0" smtClean="0">
                    <a:latin typeface="+mn-lt"/>
                  </a:rPr>
                  <a:t>3. Component C</a:t>
                </a:r>
                <a:endParaRPr lang="en-US" sz="2800" dirty="0">
                  <a:latin typeface="+mn-lt"/>
                </a:endParaRPr>
              </a:p>
            </p:txBody>
          </p:sp>
          <p:cxnSp>
            <p:nvCxnSpPr>
              <p:cNvPr id="37" name="Straight Connector 36"/>
              <p:cNvCxnSpPr/>
              <p:nvPr/>
            </p:nvCxnSpPr>
            <p:spPr>
              <a:xfrm>
                <a:off x="8940800" y="17925602"/>
                <a:ext cx="4013200" cy="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8890000" y="18281202"/>
                <a:ext cx="4013200" cy="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a:off x="8940800" y="18636802"/>
                <a:ext cx="4013200" cy="0"/>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8890000" y="18992402"/>
                <a:ext cx="4114800" cy="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8991600" y="19398802"/>
                <a:ext cx="4013200" cy="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a:off x="8991600" y="19805202"/>
                <a:ext cx="4013200"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p:cNvSpPr txBox="1"/>
              <p:nvPr/>
            </p:nvSpPr>
            <p:spPr>
              <a:xfrm>
                <a:off x="3154375" y="7185077"/>
                <a:ext cx="22974385" cy="526258"/>
              </a:xfrm>
              <a:prstGeom prst="rect">
                <a:avLst/>
              </a:prstGeom>
              <a:noFill/>
            </p:spPr>
            <p:txBody>
              <a:bodyPr wrap="square" lIns="94448" tIns="47224" rIns="94448" bIns="47224" rtlCol="0">
                <a:spAutoFit/>
              </a:bodyPr>
              <a:lstStyle/>
              <a:p>
                <a:r>
                  <a:rPr lang="en-US" sz="2800" b="1" dirty="0" smtClean="0">
                    <a:latin typeface="+mn-lt"/>
                  </a:rPr>
                  <a:t>Intelligible </a:t>
                </a:r>
                <a:r>
                  <a:rPr lang="en-US" sz="2800" b="1" dirty="0" smtClean="0">
                    <a:latin typeface="+mn-lt"/>
                  </a:rPr>
                  <a:t>Design</a:t>
                </a:r>
                <a:endParaRPr lang="en-US" sz="2800" b="1" dirty="0">
                  <a:latin typeface="+mn-lt"/>
                </a:endParaRPr>
              </a:p>
            </p:txBody>
          </p:sp>
          <p:sp>
            <p:nvSpPr>
              <p:cNvPr id="46" name="Freeform 45"/>
              <p:cNvSpPr/>
              <p:nvPr/>
            </p:nvSpPr>
            <p:spPr>
              <a:xfrm>
                <a:off x="17241317" y="11577263"/>
                <a:ext cx="5821883" cy="1681538"/>
              </a:xfrm>
              <a:custGeom>
                <a:avLst/>
                <a:gdLst>
                  <a:gd name="connsiteX0" fmla="*/ 0 w 7040165"/>
                  <a:gd name="connsiteY0" fmla="*/ 586692 h 3520082"/>
                  <a:gd name="connsiteX1" fmla="*/ 586692 w 7040165"/>
                  <a:gd name="connsiteY1" fmla="*/ 0 h 3520082"/>
                  <a:gd name="connsiteX2" fmla="*/ 6453473 w 7040165"/>
                  <a:gd name="connsiteY2" fmla="*/ 0 h 3520082"/>
                  <a:gd name="connsiteX3" fmla="*/ 7040165 w 7040165"/>
                  <a:gd name="connsiteY3" fmla="*/ 586692 h 3520082"/>
                  <a:gd name="connsiteX4" fmla="*/ 7040165 w 7040165"/>
                  <a:gd name="connsiteY4" fmla="*/ 2933390 h 3520082"/>
                  <a:gd name="connsiteX5" fmla="*/ 6453473 w 7040165"/>
                  <a:gd name="connsiteY5" fmla="*/ 3520082 h 3520082"/>
                  <a:gd name="connsiteX6" fmla="*/ 586692 w 7040165"/>
                  <a:gd name="connsiteY6" fmla="*/ 3520082 h 3520082"/>
                  <a:gd name="connsiteX7" fmla="*/ 0 w 7040165"/>
                  <a:gd name="connsiteY7" fmla="*/ 2933390 h 3520082"/>
                  <a:gd name="connsiteX8" fmla="*/ 0 w 7040165"/>
                  <a:gd name="connsiteY8" fmla="*/ 586692 h 3520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40165" h="3520082">
                    <a:moveTo>
                      <a:pt x="0" y="586692"/>
                    </a:moveTo>
                    <a:cubicBezTo>
                      <a:pt x="0" y="262671"/>
                      <a:pt x="262671" y="0"/>
                      <a:pt x="586692" y="0"/>
                    </a:cubicBezTo>
                    <a:lnTo>
                      <a:pt x="6453473" y="0"/>
                    </a:lnTo>
                    <a:cubicBezTo>
                      <a:pt x="6777494" y="0"/>
                      <a:pt x="7040165" y="262671"/>
                      <a:pt x="7040165" y="586692"/>
                    </a:cubicBezTo>
                    <a:lnTo>
                      <a:pt x="7040165" y="2933390"/>
                    </a:lnTo>
                    <a:cubicBezTo>
                      <a:pt x="7040165" y="3257411"/>
                      <a:pt x="6777494" y="3520082"/>
                      <a:pt x="6453473" y="3520082"/>
                    </a:cubicBezTo>
                    <a:lnTo>
                      <a:pt x="586692" y="3520082"/>
                    </a:lnTo>
                    <a:cubicBezTo>
                      <a:pt x="262671" y="3520082"/>
                      <a:pt x="0" y="3257411"/>
                      <a:pt x="0" y="2933390"/>
                    </a:cubicBezTo>
                    <a:lnTo>
                      <a:pt x="0" y="586692"/>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3287" tIns="433287" rIns="433287" bIns="433287" numCol="1" spcCol="1312" anchor="ctr" anchorCtr="0">
                <a:noAutofit/>
              </a:bodyPr>
              <a:lstStyle/>
              <a:p>
                <a:pPr algn="ctr" defTabSz="2984306">
                  <a:lnSpc>
                    <a:spcPct val="90000"/>
                  </a:lnSpc>
                  <a:spcAft>
                    <a:spcPct val="35000"/>
                  </a:spcAft>
                </a:pPr>
                <a:r>
                  <a:rPr lang="en-US" sz="2800" b="1" dirty="0" smtClean="0">
                    <a:solidFill>
                      <a:schemeClr val="tx1"/>
                    </a:solidFill>
                  </a:rPr>
                  <a:t>Component B</a:t>
                </a:r>
                <a:endParaRPr lang="en-US" sz="2800" b="1" dirty="0">
                  <a:solidFill>
                    <a:schemeClr val="tx1"/>
                  </a:solidFill>
                </a:endParaRPr>
              </a:p>
            </p:txBody>
          </p:sp>
          <p:sp>
            <p:nvSpPr>
              <p:cNvPr id="47" name="Freeform 46"/>
              <p:cNvSpPr/>
              <p:nvPr/>
            </p:nvSpPr>
            <p:spPr>
              <a:xfrm>
                <a:off x="17241317" y="8370585"/>
                <a:ext cx="5821883" cy="1687815"/>
              </a:xfrm>
              <a:custGeom>
                <a:avLst/>
                <a:gdLst>
                  <a:gd name="connsiteX0" fmla="*/ 0 w 7040165"/>
                  <a:gd name="connsiteY0" fmla="*/ 586692 h 3520082"/>
                  <a:gd name="connsiteX1" fmla="*/ 586692 w 7040165"/>
                  <a:gd name="connsiteY1" fmla="*/ 0 h 3520082"/>
                  <a:gd name="connsiteX2" fmla="*/ 6453473 w 7040165"/>
                  <a:gd name="connsiteY2" fmla="*/ 0 h 3520082"/>
                  <a:gd name="connsiteX3" fmla="*/ 7040165 w 7040165"/>
                  <a:gd name="connsiteY3" fmla="*/ 586692 h 3520082"/>
                  <a:gd name="connsiteX4" fmla="*/ 7040165 w 7040165"/>
                  <a:gd name="connsiteY4" fmla="*/ 2933390 h 3520082"/>
                  <a:gd name="connsiteX5" fmla="*/ 6453473 w 7040165"/>
                  <a:gd name="connsiteY5" fmla="*/ 3520082 h 3520082"/>
                  <a:gd name="connsiteX6" fmla="*/ 586692 w 7040165"/>
                  <a:gd name="connsiteY6" fmla="*/ 3520082 h 3520082"/>
                  <a:gd name="connsiteX7" fmla="*/ 0 w 7040165"/>
                  <a:gd name="connsiteY7" fmla="*/ 2933390 h 3520082"/>
                  <a:gd name="connsiteX8" fmla="*/ 0 w 7040165"/>
                  <a:gd name="connsiteY8" fmla="*/ 586692 h 3520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40165" h="3520082">
                    <a:moveTo>
                      <a:pt x="0" y="586692"/>
                    </a:moveTo>
                    <a:cubicBezTo>
                      <a:pt x="0" y="262671"/>
                      <a:pt x="262671" y="0"/>
                      <a:pt x="586692" y="0"/>
                    </a:cubicBezTo>
                    <a:lnTo>
                      <a:pt x="6453473" y="0"/>
                    </a:lnTo>
                    <a:cubicBezTo>
                      <a:pt x="6777494" y="0"/>
                      <a:pt x="7040165" y="262671"/>
                      <a:pt x="7040165" y="586692"/>
                    </a:cubicBezTo>
                    <a:lnTo>
                      <a:pt x="7040165" y="2933390"/>
                    </a:lnTo>
                    <a:cubicBezTo>
                      <a:pt x="7040165" y="3257411"/>
                      <a:pt x="6777494" y="3520082"/>
                      <a:pt x="6453473" y="3520082"/>
                    </a:cubicBezTo>
                    <a:lnTo>
                      <a:pt x="586692" y="3520082"/>
                    </a:lnTo>
                    <a:cubicBezTo>
                      <a:pt x="262671" y="3520082"/>
                      <a:pt x="0" y="3257411"/>
                      <a:pt x="0" y="2933390"/>
                    </a:cubicBezTo>
                    <a:lnTo>
                      <a:pt x="0" y="586692"/>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3287" tIns="433287" rIns="433287" bIns="433287" numCol="1" spcCol="1312" anchor="ctr" anchorCtr="0">
                <a:noAutofit/>
              </a:bodyPr>
              <a:lstStyle/>
              <a:p>
                <a:pPr algn="ctr" defTabSz="2984306">
                  <a:lnSpc>
                    <a:spcPct val="90000"/>
                  </a:lnSpc>
                  <a:spcAft>
                    <a:spcPct val="35000"/>
                  </a:spcAft>
                </a:pPr>
                <a:r>
                  <a:rPr lang="en-US" sz="2800" b="1" dirty="0" smtClean="0">
                    <a:solidFill>
                      <a:schemeClr val="tx1"/>
                    </a:solidFill>
                  </a:rPr>
                  <a:t>Component A</a:t>
                </a:r>
                <a:endParaRPr lang="en-US" sz="2800" b="1" dirty="0">
                  <a:solidFill>
                    <a:schemeClr val="tx1"/>
                  </a:solidFill>
                </a:endParaRPr>
              </a:p>
            </p:txBody>
          </p:sp>
          <p:sp>
            <p:nvSpPr>
              <p:cNvPr id="48" name="Right Arrow 47"/>
              <p:cNvSpPr/>
              <p:nvPr/>
            </p:nvSpPr>
            <p:spPr>
              <a:xfrm rot="5400000">
                <a:off x="19352145" y="10406837"/>
                <a:ext cx="1475596" cy="865254"/>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9" name="Freeform 48"/>
              <p:cNvSpPr/>
              <p:nvPr/>
            </p:nvSpPr>
            <p:spPr>
              <a:xfrm>
                <a:off x="17292117" y="14785197"/>
                <a:ext cx="5821883" cy="1521603"/>
              </a:xfrm>
              <a:custGeom>
                <a:avLst/>
                <a:gdLst>
                  <a:gd name="connsiteX0" fmla="*/ 0 w 7040165"/>
                  <a:gd name="connsiteY0" fmla="*/ 586692 h 3520082"/>
                  <a:gd name="connsiteX1" fmla="*/ 586692 w 7040165"/>
                  <a:gd name="connsiteY1" fmla="*/ 0 h 3520082"/>
                  <a:gd name="connsiteX2" fmla="*/ 6453473 w 7040165"/>
                  <a:gd name="connsiteY2" fmla="*/ 0 h 3520082"/>
                  <a:gd name="connsiteX3" fmla="*/ 7040165 w 7040165"/>
                  <a:gd name="connsiteY3" fmla="*/ 586692 h 3520082"/>
                  <a:gd name="connsiteX4" fmla="*/ 7040165 w 7040165"/>
                  <a:gd name="connsiteY4" fmla="*/ 2933390 h 3520082"/>
                  <a:gd name="connsiteX5" fmla="*/ 6453473 w 7040165"/>
                  <a:gd name="connsiteY5" fmla="*/ 3520082 h 3520082"/>
                  <a:gd name="connsiteX6" fmla="*/ 586692 w 7040165"/>
                  <a:gd name="connsiteY6" fmla="*/ 3520082 h 3520082"/>
                  <a:gd name="connsiteX7" fmla="*/ 0 w 7040165"/>
                  <a:gd name="connsiteY7" fmla="*/ 2933390 h 3520082"/>
                  <a:gd name="connsiteX8" fmla="*/ 0 w 7040165"/>
                  <a:gd name="connsiteY8" fmla="*/ 586692 h 3520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40165" h="3520082">
                    <a:moveTo>
                      <a:pt x="0" y="586692"/>
                    </a:moveTo>
                    <a:cubicBezTo>
                      <a:pt x="0" y="262671"/>
                      <a:pt x="262671" y="0"/>
                      <a:pt x="586692" y="0"/>
                    </a:cubicBezTo>
                    <a:lnTo>
                      <a:pt x="6453473" y="0"/>
                    </a:lnTo>
                    <a:cubicBezTo>
                      <a:pt x="6777494" y="0"/>
                      <a:pt x="7040165" y="262671"/>
                      <a:pt x="7040165" y="586692"/>
                    </a:cubicBezTo>
                    <a:lnTo>
                      <a:pt x="7040165" y="2933390"/>
                    </a:lnTo>
                    <a:cubicBezTo>
                      <a:pt x="7040165" y="3257411"/>
                      <a:pt x="6777494" y="3520082"/>
                      <a:pt x="6453473" y="3520082"/>
                    </a:cubicBezTo>
                    <a:lnTo>
                      <a:pt x="586692" y="3520082"/>
                    </a:lnTo>
                    <a:cubicBezTo>
                      <a:pt x="262671" y="3520082"/>
                      <a:pt x="0" y="3257411"/>
                      <a:pt x="0" y="2933390"/>
                    </a:cubicBezTo>
                    <a:lnTo>
                      <a:pt x="0" y="586692"/>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3287" tIns="433287" rIns="433287" bIns="433287" numCol="1" spcCol="1312" anchor="ctr" anchorCtr="0">
                <a:noAutofit/>
              </a:bodyPr>
              <a:lstStyle/>
              <a:p>
                <a:pPr algn="ctr" defTabSz="2984306">
                  <a:lnSpc>
                    <a:spcPct val="90000"/>
                  </a:lnSpc>
                  <a:spcAft>
                    <a:spcPct val="35000"/>
                  </a:spcAft>
                </a:pPr>
                <a:r>
                  <a:rPr lang="en-US" sz="2800" b="1" dirty="0" smtClean="0">
                    <a:solidFill>
                      <a:schemeClr val="tx1"/>
                    </a:solidFill>
                  </a:rPr>
                  <a:t>Component C</a:t>
                </a:r>
                <a:endParaRPr lang="en-US" sz="2800" b="1" dirty="0">
                  <a:solidFill>
                    <a:schemeClr val="tx1"/>
                  </a:solidFill>
                </a:endParaRPr>
              </a:p>
            </p:txBody>
          </p:sp>
          <p:sp>
            <p:nvSpPr>
              <p:cNvPr id="50" name="Right Arrow 49"/>
              <p:cNvSpPr/>
              <p:nvPr/>
            </p:nvSpPr>
            <p:spPr>
              <a:xfrm rot="5400000">
                <a:off x="19391430" y="13552457"/>
                <a:ext cx="1475596" cy="989884"/>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sp>
          <p:nvSpPr>
            <p:cNvPr id="51" name="TextBox 50"/>
            <p:cNvSpPr txBox="1"/>
            <p:nvPr/>
          </p:nvSpPr>
          <p:spPr>
            <a:xfrm>
              <a:off x="17080852" y="7235877"/>
              <a:ext cx="22974385" cy="526258"/>
            </a:xfrm>
            <a:prstGeom prst="rect">
              <a:avLst/>
            </a:prstGeom>
            <a:noFill/>
          </p:spPr>
          <p:txBody>
            <a:bodyPr wrap="square" lIns="94448" tIns="47224" rIns="94448" bIns="47224" rtlCol="0">
              <a:spAutoFit/>
            </a:bodyPr>
            <a:lstStyle/>
            <a:p>
              <a:r>
                <a:rPr lang="en-US" sz="2800" b="1" dirty="0" smtClean="0">
                  <a:latin typeface="+mn-lt"/>
                </a:rPr>
                <a:t>Non-Intelligible </a:t>
              </a:r>
              <a:r>
                <a:rPr lang="en-US" sz="2800" b="1" dirty="0" smtClean="0">
                  <a:latin typeface="+mn-lt"/>
                </a:rPr>
                <a:t>Design</a:t>
              </a:r>
              <a:endParaRPr lang="en-US" sz="2800" b="1" dirty="0">
                <a:latin typeface="+mn-lt"/>
              </a:endParaRPr>
            </a:p>
          </p:txBody>
        </p:sp>
      </p:grpSp>
    </p:spTree>
    <p:extLst>
      <p:ext uri="{BB962C8B-B14F-4D97-AF65-F5344CB8AC3E}">
        <p14:creationId xmlns:p14="http://schemas.microsoft.com/office/powerpoint/2010/main" val="20941841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044755" y="18384255"/>
            <a:ext cx="10968515" cy="4764500"/>
            <a:chOff x="4044755" y="18384255"/>
            <a:chExt cx="10968515" cy="4764500"/>
          </a:xfrm>
        </p:grpSpPr>
        <p:sp>
          <p:nvSpPr>
            <p:cNvPr id="4" name="Freeform 3"/>
            <p:cNvSpPr/>
            <p:nvPr/>
          </p:nvSpPr>
          <p:spPr>
            <a:xfrm>
              <a:off x="5872841" y="19298298"/>
              <a:ext cx="3427661" cy="722752"/>
            </a:xfrm>
            <a:custGeom>
              <a:avLst/>
              <a:gdLst>
                <a:gd name="connsiteX0" fmla="*/ 0 w 3427661"/>
                <a:gd name="connsiteY0" fmla="*/ 0 h 722752"/>
                <a:gd name="connsiteX1" fmla="*/ 3427661 w 3427661"/>
                <a:gd name="connsiteY1" fmla="*/ 0 h 722752"/>
                <a:gd name="connsiteX2" fmla="*/ 3427661 w 3427661"/>
                <a:gd name="connsiteY2" fmla="*/ 722752 h 722752"/>
                <a:gd name="connsiteX3" fmla="*/ 0 w 3427661"/>
                <a:gd name="connsiteY3" fmla="*/ 722752 h 722752"/>
                <a:gd name="connsiteX4" fmla="*/ 0 w 3427661"/>
                <a:gd name="connsiteY4" fmla="*/ 0 h 722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7661" h="722752">
                  <a:moveTo>
                    <a:pt x="0" y="0"/>
                  </a:moveTo>
                  <a:lnTo>
                    <a:pt x="3427661" y="0"/>
                  </a:lnTo>
                  <a:lnTo>
                    <a:pt x="3427661" y="722752"/>
                  </a:lnTo>
                  <a:lnTo>
                    <a:pt x="0" y="722752"/>
                  </a:lnTo>
                  <a:lnTo>
                    <a:pt x="0" y="0"/>
                  </a:lnTo>
                  <a:close/>
                </a:path>
              </a:pathLst>
            </a:custGeom>
            <a:gradFill flip="none" rotWithShape="0">
              <a:gsLst>
                <a:gs pos="0">
                  <a:srgbClr val="00B050">
                    <a:tint val="66000"/>
                    <a:satMod val="160000"/>
                  </a:srgbClr>
                </a:gs>
                <a:gs pos="50000">
                  <a:srgbClr val="00B050">
                    <a:tint val="44500"/>
                    <a:satMod val="160000"/>
                  </a:srgbClr>
                </a:gs>
                <a:gs pos="100000">
                  <a:srgbClr val="00B050">
                    <a:tint val="23500"/>
                    <a:satMod val="160000"/>
                  </a:srgbClr>
                </a:gs>
              </a:gsLst>
              <a:lin ang="13500000" scaled="1"/>
              <a:tileRect/>
            </a:gra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48425" tIns="170688" rIns="170689" bIns="170688" numCol="1" spcCol="1270" anchor="ctr" anchorCtr="0">
              <a:noAutofit/>
            </a:bodyPr>
            <a:lstStyle/>
            <a:p>
              <a:pPr lvl="0" algn="l" defTabSz="1066800">
                <a:lnSpc>
                  <a:spcPct val="90000"/>
                </a:lnSpc>
                <a:spcBef>
                  <a:spcPct val="0"/>
                </a:spcBef>
                <a:spcAft>
                  <a:spcPct val="35000"/>
                </a:spcAft>
              </a:pPr>
              <a:r>
                <a:rPr lang="en-US" sz="2400" kern="1200" dirty="0" smtClean="0"/>
                <a:t>Non-specific and generalized outcome</a:t>
              </a:r>
              <a:endParaRPr lang="en-US" sz="2400" kern="1200" dirty="0"/>
            </a:p>
          </p:txBody>
        </p:sp>
        <p:sp>
          <p:nvSpPr>
            <p:cNvPr id="5" name="Freeform 4"/>
            <p:cNvSpPr/>
            <p:nvPr/>
          </p:nvSpPr>
          <p:spPr>
            <a:xfrm>
              <a:off x="5872841" y="20021050"/>
              <a:ext cx="3427661" cy="1202293"/>
            </a:xfrm>
            <a:custGeom>
              <a:avLst/>
              <a:gdLst>
                <a:gd name="connsiteX0" fmla="*/ 0 w 3427661"/>
                <a:gd name="connsiteY0" fmla="*/ 0 h 1202293"/>
                <a:gd name="connsiteX1" fmla="*/ 3427661 w 3427661"/>
                <a:gd name="connsiteY1" fmla="*/ 0 h 1202293"/>
                <a:gd name="connsiteX2" fmla="*/ 3427661 w 3427661"/>
                <a:gd name="connsiteY2" fmla="*/ 1202293 h 1202293"/>
                <a:gd name="connsiteX3" fmla="*/ 0 w 3427661"/>
                <a:gd name="connsiteY3" fmla="*/ 1202293 h 1202293"/>
                <a:gd name="connsiteX4" fmla="*/ 0 w 3427661"/>
                <a:gd name="connsiteY4" fmla="*/ 0 h 1202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7661" h="1202293">
                  <a:moveTo>
                    <a:pt x="0" y="0"/>
                  </a:moveTo>
                  <a:lnTo>
                    <a:pt x="3427661" y="0"/>
                  </a:lnTo>
                  <a:lnTo>
                    <a:pt x="3427661" y="1202293"/>
                  </a:lnTo>
                  <a:lnTo>
                    <a:pt x="0" y="1202293"/>
                  </a:lnTo>
                  <a:lnTo>
                    <a:pt x="0" y="0"/>
                  </a:lnTo>
                  <a:close/>
                </a:path>
              </a:pathLst>
            </a:custGeom>
            <a:gradFill flip="none" rotWithShape="0">
              <a:gsLst>
                <a:gs pos="0">
                  <a:srgbClr val="00B050">
                    <a:tint val="66000"/>
                    <a:satMod val="160000"/>
                  </a:srgbClr>
                </a:gs>
                <a:gs pos="50000">
                  <a:srgbClr val="00B050">
                    <a:tint val="44500"/>
                    <a:satMod val="160000"/>
                  </a:srgbClr>
                </a:gs>
                <a:gs pos="100000">
                  <a:srgbClr val="00B050">
                    <a:tint val="23500"/>
                    <a:satMod val="160000"/>
                  </a:srgbClr>
                </a:gs>
              </a:gsLst>
              <a:lin ang="13500000" scaled="1"/>
              <a:tileRect/>
            </a:gra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48425" tIns="170688" rIns="170689" bIns="170688" numCol="1" spcCol="1270" anchor="ctr" anchorCtr="0">
              <a:noAutofit/>
            </a:bodyPr>
            <a:lstStyle/>
            <a:p>
              <a:pPr lvl="0" algn="l" defTabSz="1066800">
                <a:lnSpc>
                  <a:spcPct val="90000"/>
                </a:lnSpc>
                <a:spcBef>
                  <a:spcPct val="0"/>
                </a:spcBef>
                <a:spcAft>
                  <a:spcPct val="35000"/>
                </a:spcAft>
              </a:pPr>
              <a:r>
                <a:rPr lang="en-US" sz="2400" kern="1200" dirty="0" smtClean="0"/>
                <a:t>Fills theoretical knowledge gap</a:t>
              </a:r>
              <a:endParaRPr lang="en-US" sz="2400" kern="1200" dirty="0"/>
            </a:p>
          </p:txBody>
        </p:sp>
        <p:sp>
          <p:nvSpPr>
            <p:cNvPr id="6" name="Freeform 5"/>
            <p:cNvSpPr/>
            <p:nvPr/>
          </p:nvSpPr>
          <p:spPr>
            <a:xfrm>
              <a:off x="5872841" y="21223344"/>
              <a:ext cx="3427661" cy="1925411"/>
            </a:xfrm>
            <a:custGeom>
              <a:avLst/>
              <a:gdLst>
                <a:gd name="connsiteX0" fmla="*/ 0 w 3427661"/>
                <a:gd name="connsiteY0" fmla="*/ 0 h 1925411"/>
                <a:gd name="connsiteX1" fmla="*/ 3427661 w 3427661"/>
                <a:gd name="connsiteY1" fmla="*/ 0 h 1925411"/>
                <a:gd name="connsiteX2" fmla="*/ 3427661 w 3427661"/>
                <a:gd name="connsiteY2" fmla="*/ 1925411 h 1925411"/>
                <a:gd name="connsiteX3" fmla="*/ 0 w 3427661"/>
                <a:gd name="connsiteY3" fmla="*/ 1925411 h 1925411"/>
                <a:gd name="connsiteX4" fmla="*/ 0 w 3427661"/>
                <a:gd name="connsiteY4" fmla="*/ 0 h 1925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7661" h="1925411">
                  <a:moveTo>
                    <a:pt x="0" y="0"/>
                  </a:moveTo>
                  <a:lnTo>
                    <a:pt x="3427661" y="0"/>
                  </a:lnTo>
                  <a:lnTo>
                    <a:pt x="3427661" y="1925411"/>
                  </a:lnTo>
                  <a:lnTo>
                    <a:pt x="0" y="1925411"/>
                  </a:lnTo>
                  <a:lnTo>
                    <a:pt x="0" y="0"/>
                  </a:lnTo>
                  <a:close/>
                </a:path>
              </a:pathLst>
            </a:custGeom>
            <a:gradFill flip="none" rotWithShape="0">
              <a:gsLst>
                <a:gs pos="0">
                  <a:srgbClr val="00B050">
                    <a:tint val="66000"/>
                    <a:satMod val="160000"/>
                  </a:srgbClr>
                </a:gs>
                <a:gs pos="50000">
                  <a:srgbClr val="00B050">
                    <a:tint val="44500"/>
                    <a:satMod val="160000"/>
                  </a:srgbClr>
                </a:gs>
                <a:gs pos="100000">
                  <a:srgbClr val="00B050">
                    <a:tint val="23500"/>
                    <a:satMod val="160000"/>
                  </a:srgbClr>
                </a:gs>
              </a:gsLst>
              <a:lin ang="13500000" scaled="1"/>
              <a:tileRect/>
            </a:gra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48425" tIns="170688" rIns="170689" bIns="170688" numCol="1" spcCol="1270" anchor="ctr" anchorCtr="0">
              <a:noAutofit/>
            </a:bodyPr>
            <a:lstStyle/>
            <a:p>
              <a:pPr lvl="0" algn="l" defTabSz="1066800">
                <a:lnSpc>
                  <a:spcPct val="90000"/>
                </a:lnSpc>
                <a:spcBef>
                  <a:spcPct val="0"/>
                </a:spcBef>
                <a:spcAft>
                  <a:spcPct val="35000"/>
                </a:spcAft>
              </a:pPr>
              <a:r>
                <a:rPr lang="en-US" sz="2400" kern="1200" dirty="0" smtClean="0"/>
                <a:t>Example: A survey of the commonalities among protocols.</a:t>
              </a:r>
              <a:endParaRPr lang="en-US" sz="2400" kern="1200" dirty="0"/>
            </a:p>
          </p:txBody>
        </p:sp>
        <p:sp>
          <p:nvSpPr>
            <p:cNvPr id="7" name="Freeform 6"/>
            <p:cNvSpPr/>
            <p:nvPr/>
          </p:nvSpPr>
          <p:spPr>
            <a:xfrm>
              <a:off x="4044755" y="18384255"/>
              <a:ext cx="2285107" cy="2285107"/>
            </a:xfrm>
            <a:custGeom>
              <a:avLst/>
              <a:gdLst>
                <a:gd name="connsiteX0" fmla="*/ 0 w 2285107"/>
                <a:gd name="connsiteY0" fmla="*/ 1142554 h 2285107"/>
                <a:gd name="connsiteX1" fmla="*/ 1142554 w 2285107"/>
                <a:gd name="connsiteY1" fmla="*/ 0 h 2285107"/>
                <a:gd name="connsiteX2" fmla="*/ 2285108 w 2285107"/>
                <a:gd name="connsiteY2" fmla="*/ 1142554 h 2285107"/>
                <a:gd name="connsiteX3" fmla="*/ 1142554 w 2285107"/>
                <a:gd name="connsiteY3" fmla="*/ 2285108 h 2285107"/>
                <a:gd name="connsiteX4" fmla="*/ 0 w 2285107"/>
                <a:gd name="connsiteY4" fmla="*/ 1142554 h 2285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107" h="2285107">
                  <a:moveTo>
                    <a:pt x="0" y="1142554"/>
                  </a:moveTo>
                  <a:cubicBezTo>
                    <a:pt x="0" y="511539"/>
                    <a:pt x="511539" y="0"/>
                    <a:pt x="1142554" y="0"/>
                  </a:cubicBezTo>
                  <a:cubicBezTo>
                    <a:pt x="1773569" y="0"/>
                    <a:pt x="2285108" y="511539"/>
                    <a:pt x="2285108" y="1142554"/>
                  </a:cubicBezTo>
                  <a:cubicBezTo>
                    <a:pt x="2285108" y="1773569"/>
                    <a:pt x="1773569" y="2285108"/>
                    <a:pt x="1142554" y="2285108"/>
                  </a:cubicBezTo>
                  <a:cubicBezTo>
                    <a:pt x="511539" y="2285108"/>
                    <a:pt x="0" y="1773569"/>
                    <a:pt x="0" y="1142554"/>
                  </a:cubicBezTo>
                  <a:close/>
                </a:path>
              </a:pathLst>
            </a:cu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34646" tIns="334646" rIns="334646" bIns="334646"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tx1"/>
                  </a:solidFill>
                  <a:latin typeface="+mn-lt"/>
                </a:rPr>
                <a:t>Breadth-</a:t>
              </a:r>
              <a:endParaRPr lang="en-US" sz="2400" b="1" kern="1200" dirty="0" smtClean="0">
                <a:solidFill>
                  <a:schemeClr val="tx1"/>
                </a:solidFill>
                <a:latin typeface="+mn-lt"/>
              </a:endParaRPr>
            </a:p>
            <a:p>
              <a:pPr lvl="0" algn="ctr" defTabSz="1066800">
                <a:lnSpc>
                  <a:spcPct val="90000"/>
                </a:lnSpc>
                <a:spcBef>
                  <a:spcPct val="0"/>
                </a:spcBef>
                <a:spcAft>
                  <a:spcPct val="35000"/>
                </a:spcAft>
              </a:pPr>
              <a:r>
                <a:rPr lang="en-US" sz="2400" b="1" kern="1200" dirty="0" smtClean="0">
                  <a:solidFill>
                    <a:schemeClr val="tx1"/>
                  </a:solidFill>
                  <a:latin typeface="+mn-lt"/>
                </a:rPr>
                <a:t>First</a:t>
              </a:r>
            </a:p>
            <a:p>
              <a:pPr lvl="0" algn="ctr" defTabSz="1066800">
                <a:lnSpc>
                  <a:spcPct val="90000"/>
                </a:lnSpc>
                <a:spcBef>
                  <a:spcPct val="0"/>
                </a:spcBef>
                <a:spcAft>
                  <a:spcPct val="35000"/>
                </a:spcAft>
              </a:pPr>
              <a:r>
                <a:rPr lang="en-US" sz="2400" b="1" kern="1200" dirty="0" smtClean="0">
                  <a:solidFill>
                    <a:schemeClr val="tx1"/>
                  </a:solidFill>
                  <a:latin typeface="+mn-lt"/>
                </a:rPr>
                <a:t>Experiments</a:t>
              </a:r>
              <a:endParaRPr lang="en-US" sz="2400" b="1" kern="1200" dirty="0">
                <a:solidFill>
                  <a:schemeClr val="tx1"/>
                </a:solidFill>
                <a:latin typeface="+mn-lt"/>
              </a:endParaRPr>
            </a:p>
          </p:txBody>
        </p:sp>
        <p:sp>
          <p:nvSpPr>
            <p:cNvPr id="8" name="Freeform 7"/>
            <p:cNvSpPr/>
            <p:nvPr/>
          </p:nvSpPr>
          <p:spPr>
            <a:xfrm>
              <a:off x="11585609" y="19298298"/>
              <a:ext cx="3427661" cy="819003"/>
            </a:xfrm>
            <a:custGeom>
              <a:avLst/>
              <a:gdLst>
                <a:gd name="connsiteX0" fmla="*/ 0 w 3427661"/>
                <a:gd name="connsiteY0" fmla="*/ 0 h 819003"/>
                <a:gd name="connsiteX1" fmla="*/ 3427661 w 3427661"/>
                <a:gd name="connsiteY1" fmla="*/ 0 h 819003"/>
                <a:gd name="connsiteX2" fmla="*/ 3427661 w 3427661"/>
                <a:gd name="connsiteY2" fmla="*/ 819003 h 819003"/>
                <a:gd name="connsiteX3" fmla="*/ 0 w 3427661"/>
                <a:gd name="connsiteY3" fmla="*/ 819003 h 819003"/>
                <a:gd name="connsiteX4" fmla="*/ 0 w 3427661"/>
                <a:gd name="connsiteY4" fmla="*/ 0 h 819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7661" h="819003">
                  <a:moveTo>
                    <a:pt x="0" y="0"/>
                  </a:moveTo>
                  <a:lnTo>
                    <a:pt x="3427661" y="0"/>
                  </a:lnTo>
                  <a:lnTo>
                    <a:pt x="3427661" y="819003"/>
                  </a:lnTo>
                  <a:lnTo>
                    <a:pt x="0" y="819003"/>
                  </a:lnTo>
                  <a:lnTo>
                    <a:pt x="0" y="0"/>
                  </a:lnTo>
                  <a:close/>
                </a:path>
              </a:pathLst>
            </a:custGeom>
            <a:gradFill flip="none" rotWithShape="0">
              <a:gsLst>
                <a:gs pos="0">
                  <a:srgbClr val="00B050">
                    <a:tint val="66000"/>
                    <a:satMod val="160000"/>
                  </a:srgbClr>
                </a:gs>
                <a:gs pos="50000">
                  <a:srgbClr val="00B050">
                    <a:tint val="44500"/>
                    <a:satMod val="160000"/>
                  </a:srgbClr>
                </a:gs>
                <a:gs pos="100000">
                  <a:srgbClr val="00B050">
                    <a:tint val="23500"/>
                    <a:satMod val="160000"/>
                  </a:srgbClr>
                </a:gs>
              </a:gsLst>
              <a:lin ang="13500000" scaled="1"/>
              <a:tileRect/>
            </a:gra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48426" tIns="170688" rIns="170688" bIns="170688" numCol="1" spcCol="1270" anchor="ctr" anchorCtr="0">
              <a:noAutofit/>
            </a:bodyPr>
            <a:lstStyle/>
            <a:p>
              <a:pPr lvl="0" algn="l" defTabSz="1066800">
                <a:lnSpc>
                  <a:spcPct val="90000"/>
                </a:lnSpc>
                <a:spcBef>
                  <a:spcPct val="0"/>
                </a:spcBef>
                <a:spcAft>
                  <a:spcPct val="35000"/>
                </a:spcAft>
              </a:pPr>
              <a:r>
                <a:rPr lang="en-US" sz="2400" kern="1200" dirty="0" smtClean="0"/>
                <a:t>Concrete and specific outcome</a:t>
              </a:r>
              <a:endParaRPr lang="en-US" sz="2400" kern="1200" dirty="0"/>
            </a:p>
          </p:txBody>
        </p:sp>
        <p:sp>
          <p:nvSpPr>
            <p:cNvPr id="9" name="Freeform 8"/>
            <p:cNvSpPr/>
            <p:nvPr/>
          </p:nvSpPr>
          <p:spPr>
            <a:xfrm>
              <a:off x="11585609" y="20117302"/>
              <a:ext cx="3427661" cy="1467612"/>
            </a:xfrm>
            <a:custGeom>
              <a:avLst/>
              <a:gdLst>
                <a:gd name="connsiteX0" fmla="*/ 0 w 3427661"/>
                <a:gd name="connsiteY0" fmla="*/ 0 h 1467612"/>
                <a:gd name="connsiteX1" fmla="*/ 3427661 w 3427661"/>
                <a:gd name="connsiteY1" fmla="*/ 0 h 1467612"/>
                <a:gd name="connsiteX2" fmla="*/ 3427661 w 3427661"/>
                <a:gd name="connsiteY2" fmla="*/ 1467612 h 1467612"/>
                <a:gd name="connsiteX3" fmla="*/ 0 w 3427661"/>
                <a:gd name="connsiteY3" fmla="*/ 1467612 h 1467612"/>
                <a:gd name="connsiteX4" fmla="*/ 0 w 3427661"/>
                <a:gd name="connsiteY4" fmla="*/ 0 h 1467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7661" h="1467612">
                  <a:moveTo>
                    <a:pt x="0" y="0"/>
                  </a:moveTo>
                  <a:lnTo>
                    <a:pt x="3427661" y="0"/>
                  </a:lnTo>
                  <a:lnTo>
                    <a:pt x="3427661" y="1467612"/>
                  </a:lnTo>
                  <a:lnTo>
                    <a:pt x="0" y="1467612"/>
                  </a:lnTo>
                  <a:lnTo>
                    <a:pt x="0" y="0"/>
                  </a:lnTo>
                  <a:close/>
                </a:path>
              </a:pathLst>
            </a:custGeom>
            <a:gradFill flip="none" rotWithShape="0">
              <a:gsLst>
                <a:gs pos="0">
                  <a:srgbClr val="00B050">
                    <a:tint val="66000"/>
                    <a:satMod val="160000"/>
                  </a:srgbClr>
                </a:gs>
                <a:gs pos="50000">
                  <a:srgbClr val="00B050">
                    <a:tint val="44500"/>
                    <a:satMod val="160000"/>
                  </a:srgbClr>
                </a:gs>
                <a:gs pos="100000">
                  <a:srgbClr val="00B050">
                    <a:tint val="23500"/>
                    <a:satMod val="160000"/>
                  </a:srgbClr>
                </a:gs>
              </a:gsLst>
              <a:lin ang="13500000" scaled="1"/>
              <a:tileRect/>
            </a:gra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48426" tIns="170688" rIns="170688" bIns="170688" numCol="1" spcCol="1270" anchor="ctr" anchorCtr="0">
              <a:noAutofit/>
            </a:bodyPr>
            <a:lstStyle/>
            <a:p>
              <a:pPr lvl="0" algn="l" defTabSz="1066800">
                <a:lnSpc>
                  <a:spcPct val="90000"/>
                </a:lnSpc>
                <a:spcBef>
                  <a:spcPct val="0"/>
                </a:spcBef>
                <a:spcAft>
                  <a:spcPct val="35000"/>
                </a:spcAft>
              </a:pPr>
              <a:r>
                <a:rPr lang="en-US" sz="2400" kern="1200" dirty="0" smtClean="0"/>
                <a:t>Fills knowledge gap by getting one step closer to implementation</a:t>
              </a:r>
              <a:endParaRPr lang="en-US" sz="2400" kern="1200" dirty="0"/>
            </a:p>
          </p:txBody>
        </p:sp>
        <p:sp>
          <p:nvSpPr>
            <p:cNvPr id="10" name="Freeform 9"/>
            <p:cNvSpPr/>
            <p:nvPr/>
          </p:nvSpPr>
          <p:spPr>
            <a:xfrm>
              <a:off x="11585609" y="21584914"/>
              <a:ext cx="3427661" cy="1516218"/>
            </a:xfrm>
            <a:custGeom>
              <a:avLst/>
              <a:gdLst>
                <a:gd name="connsiteX0" fmla="*/ 0 w 3427661"/>
                <a:gd name="connsiteY0" fmla="*/ 0 h 1516218"/>
                <a:gd name="connsiteX1" fmla="*/ 3427661 w 3427661"/>
                <a:gd name="connsiteY1" fmla="*/ 0 h 1516218"/>
                <a:gd name="connsiteX2" fmla="*/ 3427661 w 3427661"/>
                <a:gd name="connsiteY2" fmla="*/ 1516218 h 1516218"/>
                <a:gd name="connsiteX3" fmla="*/ 0 w 3427661"/>
                <a:gd name="connsiteY3" fmla="*/ 1516218 h 1516218"/>
                <a:gd name="connsiteX4" fmla="*/ 0 w 3427661"/>
                <a:gd name="connsiteY4" fmla="*/ 0 h 1516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7661" h="1516218">
                  <a:moveTo>
                    <a:pt x="0" y="0"/>
                  </a:moveTo>
                  <a:lnTo>
                    <a:pt x="3427661" y="0"/>
                  </a:lnTo>
                  <a:lnTo>
                    <a:pt x="3427661" y="1516218"/>
                  </a:lnTo>
                  <a:lnTo>
                    <a:pt x="0" y="1516218"/>
                  </a:lnTo>
                  <a:lnTo>
                    <a:pt x="0" y="0"/>
                  </a:lnTo>
                  <a:close/>
                </a:path>
              </a:pathLst>
            </a:custGeom>
            <a:gradFill flip="none" rotWithShape="0">
              <a:gsLst>
                <a:gs pos="0">
                  <a:srgbClr val="00B050">
                    <a:tint val="66000"/>
                    <a:satMod val="160000"/>
                  </a:srgbClr>
                </a:gs>
                <a:gs pos="50000">
                  <a:srgbClr val="00B050">
                    <a:tint val="44500"/>
                    <a:satMod val="160000"/>
                  </a:srgbClr>
                </a:gs>
                <a:gs pos="100000">
                  <a:srgbClr val="00B050">
                    <a:tint val="23500"/>
                    <a:satMod val="160000"/>
                  </a:srgbClr>
                </a:gs>
              </a:gsLst>
              <a:lin ang="13500000" scaled="1"/>
              <a:tileRect/>
            </a:gra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48426" tIns="170688" rIns="170688" bIns="170688" numCol="1" spcCol="1270" anchor="ctr" anchorCtr="0">
              <a:noAutofit/>
            </a:bodyPr>
            <a:lstStyle/>
            <a:p>
              <a:pPr lvl="0" algn="l" defTabSz="1066800">
                <a:lnSpc>
                  <a:spcPct val="90000"/>
                </a:lnSpc>
                <a:spcBef>
                  <a:spcPct val="0"/>
                </a:spcBef>
                <a:spcAft>
                  <a:spcPct val="35000"/>
                </a:spcAft>
              </a:pPr>
              <a:r>
                <a:rPr lang="en-US" sz="2400" kern="1200" dirty="0" smtClean="0"/>
                <a:t>Example: How does the Spring Framework work?	</a:t>
              </a:r>
              <a:endParaRPr lang="en-US" sz="2400" kern="1200" dirty="0"/>
            </a:p>
          </p:txBody>
        </p:sp>
        <p:sp>
          <p:nvSpPr>
            <p:cNvPr id="11" name="Freeform 10"/>
            <p:cNvSpPr/>
            <p:nvPr/>
          </p:nvSpPr>
          <p:spPr>
            <a:xfrm>
              <a:off x="9757523" y="18384255"/>
              <a:ext cx="2285107" cy="2285107"/>
            </a:xfrm>
            <a:custGeom>
              <a:avLst/>
              <a:gdLst>
                <a:gd name="connsiteX0" fmla="*/ 0 w 2285107"/>
                <a:gd name="connsiteY0" fmla="*/ 1142554 h 2285107"/>
                <a:gd name="connsiteX1" fmla="*/ 1142554 w 2285107"/>
                <a:gd name="connsiteY1" fmla="*/ 0 h 2285107"/>
                <a:gd name="connsiteX2" fmla="*/ 2285108 w 2285107"/>
                <a:gd name="connsiteY2" fmla="*/ 1142554 h 2285107"/>
                <a:gd name="connsiteX3" fmla="*/ 1142554 w 2285107"/>
                <a:gd name="connsiteY3" fmla="*/ 2285108 h 2285107"/>
                <a:gd name="connsiteX4" fmla="*/ 0 w 2285107"/>
                <a:gd name="connsiteY4" fmla="*/ 1142554 h 2285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107" h="2285107">
                  <a:moveTo>
                    <a:pt x="0" y="1142554"/>
                  </a:moveTo>
                  <a:cubicBezTo>
                    <a:pt x="0" y="511539"/>
                    <a:pt x="511539" y="0"/>
                    <a:pt x="1142554" y="0"/>
                  </a:cubicBezTo>
                  <a:cubicBezTo>
                    <a:pt x="1773569" y="0"/>
                    <a:pt x="2285108" y="511539"/>
                    <a:pt x="2285108" y="1142554"/>
                  </a:cubicBezTo>
                  <a:cubicBezTo>
                    <a:pt x="2285108" y="1773569"/>
                    <a:pt x="1773569" y="2285108"/>
                    <a:pt x="1142554" y="2285108"/>
                  </a:cubicBezTo>
                  <a:cubicBezTo>
                    <a:pt x="511539" y="2285108"/>
                    <a:pt x="0" y="1773569"/>
                    <a:pt x="0" y="1142554"/>
                  </a:cubicBezTo>
                  <a:close/>
                </a:path>
              </a:pathLst>
            </a:cu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34646" tIns="334646" rIns="334646" bIns="334646"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tx1"/>
                  </a:solidFill>
                  <a:latin typeface="+mn-lt"/>
                </a:rPr>
                <a:t>Depth-</a:t>
              </a:r>
              <a:endParaRPr lang="en-US" sz="2400" b="1" kern="1200" dirty="0" smtClean="0">
                <a:solidFill>
                  <a:schemeClr val="tx1"/>
                </a:solidFill>
                <a:latin typeface="+mn-lt"/>
              </a:endParaRPr>
            </a:p>
            <a:p>
              <a:pPr lvl="0" algn="ctr" defTabSz="1066800">
                <a:lnSpc>
                  <a:spcPct val="90000"/>
                </a:lnSpc>
                <a:spcBef>
                  <a:spcPct val="0"/>
                </a:spcBef>
                <a:spcAft>
                  <a:spcPct val="35000"/>
                </a:spcAft>
              </a:pPr>
              <a:r>
                <a:rPr lang="en-US" sz="2400" b="1" kern="1200" dirty="0" smtClean="0">
                  <a:solidFill>
                    <a:schemeClr val="tx1"/>
                  </a:solidFill>
                  <a:latin typeface="+mn-lt"/>
                </a:rPr>
                <a:t>First</a:t>
              </a:r>
            </a:p>
            <a:p>
              <a:pPr lvl="0" algn="ctr" defTabSz="1066800">
                <a:lnSpc>
                  <a:spcPct val="90000"/>
                </a:lnSpc>
                <a:spcBef>
                  <a:spcPct val="0"/>
                </a:spcBef>
                <a:spcAft>
                  <a:spcPct val="35000"/>
                </a:spcAft>
              </a:pPr>
              <a:r>
                <a:rPr lang="en-US" sz="2400" b="1" kern="1200" dirty="0" smtClean="0">
                  <a:solidFill>
                    <a:schemeClr val="tx1"/>
                  </a:solidFill>
                  <a:latin typeface="+mn-lt"/>
                </a:rPr>
                <a:t>Experiments</a:t>
              </a:r>
              <a:endParaRPr lang="en-US" sz="2400" kern="1200" dirty="0"/>
            </a:p>
          </p:txBody>
        </p:sp>
      </p:grpSp>
    </p:spTree>
    <p:extLst>
      <p:ext uri="{BB962C8B-B14F-4D97-AF65-F5344CB8AC3E}">
        <p14:creationId xmlns:p14="http://schemas.microsoft.com/office/powerpoint/2010/main" val="2016192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650852" y="27708277"/>
            <a:ext cx="22974385" cy="1141811"/>
          </a:xfrm>
          <a:prstGeom prst="rect">
            <a:avLst/>
          </a:prstGeom>
          <a:noFill/>
        </p:spPr>
        <p:txBody>
          <a:bodyPr wrap="square" lIns="94448" tIns="47224" rIns="94448" bIns="47224" rtlCol="0">
            <a:spAutoFit/>
          </a:bodyPr>
          <a:lstStyle/>
          <a:p>
            <a:pPr algn="ctr"/>
            <a:r>
              <a:rPr lang="en-US" sz="6800" b="1" dirty="0" smtClean="0">
                <a:latin typeface="+mn-lt"/>
              </a:rPr>
              <a:t>ACDM Stages Followed</a:t>
            </a:r>
            <a:endParaRPr lang="en-US" sz="6800" b="1" dirty="0">
              <a:latin typeface="+mn-lt"/>
            </a:endParaRPr>
          </a:p>
        </p:txBody>
      </p:sp>
      <p:grpSp>
        <p:nvGrpSpPr>
          <p:cNvPr id="5" name="Group 4"/>
          <p:cNvGrpSpPr/>
          <p:nvPr/>
        </p:nvGrpSpPr>
        <p:grpSpPr>
          <a:xfrm>
            <a:off x="10698480" y="3588395"/>
            <a:ext cx="23260959" cy="23776366"/>
            <a:chOff x="10698480" y="3588395"/>
            <a:chExt cx="23260959" cy="23776366"/>
          </a:xfrm>
        </p:grpSpPr>
        <p:sp>
          <p:nvSpPr>
            <p:cNvPr id="6" name="Freeform 5"/>
            <p:cNvSpPr/>
            <p:nvPr/>
          </p:nvSpPr>
          <p:spPr>
            <a:xfrm>
              <a:off x="11856517" y="8648074"/>
              <a:ext cx="10253620" cy="3584083"/>
            </a:xfrm>
            <a:custGeom>
              <a:avLst/>
              <a:gdLst>
                <a:gd name="connsiteX0" fmla="*/ 0 w 7040165"/>
                <a:gd name="connsiteY0" fmla="*/ 586692 h 3520082"/>
                <a:gd name="connsiteX1" fmla="*/ 586692 w 7040165"/>
                <a:gd name="connsiteY1" fmla="*/ 0 h 3520082"/>
                <a:gd name="connsiteX2" fmla="*/ 6453473 w 7040165"/>
                <a:gd name="connsiteY2" fmla="*/ 0 h 3520082"/>
                <a:gd name="connsiteX3" fmla="*/ 7040165 w 7040165"/>
                <a:gd name="connsiteY3" fmla="*/ 586692 h 3520082"/>
                <a:gd name="connsiteX4" fmla="*/ 7040165 w 7040165"/>
                <a:gd name="connsiteY4" fmla="*/ 2933390 h 3520082"/>
                <a:gd name="connsiteX5" fmla="*/ 6453473 w 7040165"/>
                <a:gd name="connsiteY5" fmla="*/ 3520082 h 3520082"/>
                <a:gd name="connsiteX6" fmla="*/ 586692 w 7040165"/>
                <a:gd name="connsiteY6" fmla="*/ 3520082 h 3520082"/>
                <a:gd name="connsiteX7" fmla="*/ 0 w 7040165"/>
                <a:gd name="connsiteY7" fmla="*/ 2933390 h 3520082"/>
                <a:gd name="connsiteX8" fmla="*/ 0 w 7040165"/>
                <a:gd name="connsiteY8" fmla="*/ 586692 h 3520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40165" h="3520082">
                  <a:moveTo>
                    <a:pt x="0" y="586692"/>
                  </a:moveTo>
                  <a:cubicBezTo>
                    <a:pt x="0" y="262671"/>
                    <a:pt x="262671" y="0"/>
                    <a:pt x="586692" y="0"/>
                  </a:cubicBezTo>
                  <a:lnTo>
                    <a:pt x="6453473" y="0"/>
                  </a:lnTo>
                  <a:cubicBezTo>
                    <a:pt x="6777494" y="0"/>
                    <a:pt x="7040165" y="262671"/>
                    <a:pt x="7040165" y="586692"/>
                  </a:cubicBezTo>
                  <a:lnTo>
                    <a:pt x="7040165" y="2933390"/>
                  </a:lnTo>
                  <a:cubicBezTo>
                    <a:pt x="7040165" y="3257411"/>
                    <a:pt x="6777494" y="3520082"/>
                    <a:pt x="6453473" y="3520082"/>
                  </a:cubicBezTo>
                  <a:lnTo>
                    <a:pt x="586692" y="3520082"/>
                  </a:lnTo>
                  <a:cubicBezTo>
                    <a:pt x="262671" y="3520082"/>
                    <a:pt x="0" y="3257411"/>
                    <a:pt x="0" y="2933390"/>
                  </a:cubicBezTo>
                  <a:lnTo>
                    <a:pt x="0" y="586692"/>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3287" tIns="433287" rIns="433287" bIns="433287" numCol="1" spcCol="1312" anchor="ctr" anchorCtr="0">
              <a:noAutofit/>
            </a:bodyPr>
            <a:lstStyle/>
            <a:p>
              <a:pPr algn="ctr" defTabSz="2984306">
                <a:lnSpc>
                  <a:spcPct val="90000"/>
                </a:lnSpc>
                <a:spcAft>
                  <a:spcPct val="35000"/>
                </a:spcAft>
              </a:pPr>
              <a:r>
                <a:rPr lang="en-US" sz="6700" b="1" dirty="0" smtClean="0">
                  <a:solidFill>
                    <a:schemeClr val="tx1"/>
                  </a:solidFill>
                </a:rPr>
                <a:t>Create/Refine Architecture</a:t>
              </a:r>
              <a:endParaRPr lang="en-US" sz="6700" b="1" dirty="0">
                <a:solidFill>
                  <a:schemeClr val="tx1"/>
                </a:solidFill>
              </a:endParaRPr>
            </a:p>
          </p:txBody>
        </p:sp>
        <p:sp>
          <p:nvSpPr>
            <p:cNvPr id="13" name="Freeform 12"/>
            <p:cNvSpPr/>
            <p:nvPr/>
          </p:nvSpPr>
          <p:spPr>
            <a:xfrm>
              <a:off x="11856517" y="3588395"/>
              <a:ext cx="10253620" cy="3871184"/>
            </a:xfrm>
            <a:custGeom>
              <a:avLst/>
              <a:gdLst>
                <a:gd name="connsiteX0" fmla="*/ 0 w 7040165"/>
                <a:gd name="connsiteY0" fmla="*/ 586692 h 3520082"/>
                <a:gd name="connsiteX1" fmla="*/ 586692 w 7040165"/>
                <a:gd name="connsiteY1" fmla="*/ 0 h 3520082"/>
                <a:gd name="connsiteX2" fmla="*/ 6453473 w 7040165"/>
                <a:gd name="connsiteY2" fmla="*/ 0 h 3520082"/>
                <a:gd name="connsiteX3" fmla="*/ 7040165 w 7040165"/>
                <a:gd name="connsiteY3" fmla="*/ 586692 h 3520082"/>
                <a:gd name="connsiteX4" fmla="*/ 7040165 w 7040165"/>
                <a:gd name="connsiteY4" fmla="*/ 2933390 h 3520082"/>
                <a:gd name="connsiteX5" fmla="*/ 6453473 w 7040165"/>
                <a:gd name="connsiteY5" fmla="*/ 3520082 h 3520082"/>
                <a:gd name="connsiteX6" fmla="*/ 586692 w 7040165"/>
                <a:gd name="connsiteY6" fmla="*/ 3520082 h 3520082"/>
                <a:gd name="connsiteX7" fmla="*/ 0 w 7040165"/>
                <a:gd name="connsiteY7" fmla="*/ 2933390 h 3520082"/>
                <a:gd name="connsiteX8" fmla="*/ 0 w 7040165"/>
                <a:gd name="connsiteY8" fmla="*/ 586692 h 3520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40165" h="3520082">
                  <a:moveTo>
                    <a:pt x="0" y="586692"/>
                  </a:moveTo>
                  <a:cubicBezTo>
                    <a:pt x="0" y="262671"/>
                    <a:pt x="262671" y="0"/>
                    <a:pt x="586692" y="0"/>
                  </a:cubicBezTo>
                  <a:lnTo>
                    <a:pt x="6453473" y="0"/>
                  </a:lnTo>
                  <a:cubicBezTo>
                    <a:pt x="6777494" y="0"/>
                    <a:pt x="7040165" y="262671"/>
                    <a:pt x="7040165" y="586692"/>
                  </a:cubicBezTo>
                  <a:lnTo>
                    <a:pt x="7040165" y="2933390"/>
                  </a:lnTo>
                  <a:cubicBezTo>
                    <a:pt x="7040165" y="3257411"/>
                    <a:pt x="6777494" y="3520082"/>
                    <a:pt x="6453473" y="3520082"/>
                  </a:cubicBezTo>
                  <a:lnTo>
                    <a:pt x="586692" y="3520082"/>
                  </a:lnTo>
                  <a:cubicBezTo>
                    <a:pt x="262671" y="3520082"/>
                    <a:pt x="0" y="3257411"/>
                    <a:pt x="0" y="2933390"/>
                  </a:cubicBezTo>
                  <a:lnTo>
                    <a:pt x="0" y="586692"/>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3287" tIns="433287" rIns="433287" bIns="433287" numCol="1" spcCol="1312" anchor="ctr" anchorCtr="0">
              <a:noAutofit/>
            </a:bodyPr>
            <a:lstStyle/>
            <a:p>
              <a:pPr algn="ctr" defTabSz="2984306">
                <a:lnSpc>
                  <a:spcPct val="90000"/>
                </a:lnSpc>
                <a:spcAft>
                  <a:spcPct val="35000"/>
                </a:spcAft>
              </a:pPr>
              <a:endParaRPr lang="en-US" sz="6700" b="1" dirty="0" smtClean="0">
                <a:solidFill>
                  <a:schemeClr val="tx1"/>
                </a:solidFill>
              </a:endParaRPr>
            </a:p>
            <a:p>
              <a:pPr algn="ctr" defTabSz="2984306">
                <a:lnSpc>
                  <a:spcPct val="90000"/>
                </a:lnSpc>
                <a:spcAft>
                  <a:spcPct val="35000"/>
                </a:spcAft>
              </a:pPr>
              <a:r>
                <a:rPr lang="en-US" sz="6700" b="1" dirty="0" smtClean="0">
                  <a:solidFill>
                    <a:schemeClr val="tx1"/>
                  </a:solidFill>
                </a:rPr>
                <a:t>Discover </a:t>
              </a:r>
              <a:r>
                <a:rPr lang="en-US" sz="6700" b="1" dirty="0" smtClean="0">
                  <a:solidFill>
                    <a:schemeClr val="tx1"/>
                  </a:solidFill>
                </a:rPr>
                <a:t>Architectural Drivers &amp; Establish Project Scope</a:t>
              </a:r>
              <a:endParaRPr lang="en-US" sz="6700" b="1" dirty="0">
                <a:solidFill>
                  <a:schemeClr val="tx1"/>
                </a:solidFill>
              </a:endParaRPr>
            </a:p>
          </p:txBody>
        </p:sp>
        <p:sp>
          <p:nvSpPr>
            <p:cNvPr id="14" name="Freeform 13"/>
            <p:cNvSpPr/>
            <p:nvPr/>
          </p:nvSpPr>
          <p:spPr>
            <a:xfrm>
              <a:off x="26528154" y="18688551"/>
              <a:ext cx="7431285" cy="3584083"/>
            </a:xfrm>
            <a:custGeom>
              <a:avLst/>
              <a:gdLst>
                <a:gd name="connsiteX0" fmla="*/ 0 w 7040165"/>
                <a:gd name="connsiteY0" fmla="*/ 586692 h 3520082"/>
                <a:gd name="connsiteX1" fmla="*/ 586692 w 7040165"/>
                <a:gd name="connsiteY1" fmla="*/ 0 h 3520082"/>
                <a:gd name="connsiteX2" fmla="*/ 6453473 w 7040165"/>
                <a:gd name="connsiteY2" fmla="*/ 0 h 3520082"/>
                <a:gd name="connsiteX3" fmla="*/ 7040165 w 7040165"/>
                <a:gd name="connsiteY3" fmla="*/ 586692 h 3520082"/>
                <a:gd name="connsiteX4" fmla="*/ 7040165 w 7040165"/>
                <a:gd name="connsiteY4" fmla="*/ 2933390 h 3520082"/>
                <a:gd name="connsiteX5" fmla="*/ 6453473 w 7040165"/>
                <a:gd name="connsiteY5" fmla="*/ 3520082 h 3520082"/>
                <a:gd name="connsiteX6" fmla="*/ 586692 w 7040165"/>
                <a:gd name="connsiteY6" fmla="*/ 3520082 h 3520082"/>
                <a:gd name="connsiteX7" fmla="*/ 0 w 7040165"/>
                <a:gd name="connsiteY7" fmla="*/ 2933390 h 3520082"/>
                <a:gd name="connsiteX8" fmla="*/ 0 w 7040165"/>
                <a:gd name="connsiteY8" fmla="*/ 586692 h 3520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40165" h="3520082">
                  <a:moveTo>
                    <a:pt x="0" y="586692"/>
                  </a:moveTo>
                  <a:cubicBezTo>
                    <a:pt x="0" y="262671"/>
                    <a:pt x="262671" y="0"/>
                    <a:pt x="586692" y="0"/>
                  </a:cubicBezTo>
                  <a:lnTo>
                    <a:pt x="6453473" y="0"/>
                  </a:lnTo>
                  <a:cubicBezTo>
                    <a:pt x="6777494" y="0"/>
                    <a:pt x="7040165" y="262671"/>
                    <a:pt x="7040165" y="586692"/>
                  </a:cubicBezTo>
                  <a:lnTo>
                    <a:pt x="7040165" y="2933390"/>
                  </a:lnTo>
                  <a:cubicBezTo>
                    <a:pt x="7040165" y="3257411"/>
                    <a:pt x="6777494" y="3520082"/>
                    <a:pt x="6453473" y="3520082"/>
                  </a:cubicBezTo>
                  <a:lnTo>
                    <a:pt x="586692" y="3520082"/>
                  </a:lnTo>
                  <a:cubicBezTo>
                    <a:pt x="262671" y="3520082"/>
                    <a:pt x="0" y="3257411"/>
                    <a:pt x="0" y="2933390"/>
                  </a:cubicBezTo>
                  <a:lnTo>
                    <a:pt x="0" y="586692"/>
                  </a:lnTo>
                  <a:close/>
                </a:path>
              </a:pathLst>
            </a:custGeom>
            <a:solidFill>
              <a:schemeClr val="bg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3287" tIns="433287" rIns="433287" bIns="433287" numCol="1" spcCol="1312" anchor="ctr" anchorCtr="0">
              <a:noAutofit/>
            </a:bodyPr>
            <a:lstStyle/>
            <a:p>
              <a:pPr algn="ctr" defTabSz="2984306">
                <a:lnSpc>
                  <a:spcPct val="90000"/>
                </a:lnSpc>
                <a:spcAft>
                  <a:spcPct val="35000"/>
                </a:spcAft>
              </a:pPr>
              <a:r>
                <a:rPr lang="en-US" sz="6700" b="1" dirty="0" smtClean="0">
                  <a:solidFill>
                    <a:schemeClr val="tx1"/>
                  </a:solidFill>
                </a:rPr>
                <a:t>Production</a:t>
              </a:r>
              <a:endParaRPr lang="en-US" sz="6700" b="1" dirty="0">
                <a:solidFill>
                  <a:schemeClr val="tx1"/>
                </a:solidFill>
              </a:endParaRPr>
            </a:p>
          </p:txBody>
        </p:sp>
        <p:sp>
          <p:nvSpPr>
            <p:cNvPr id="3" name="Right Arrow 2"/>
            <p:cNvSpPr/>
            <p:nvPr/>
          </p:nvSpPr>
          <p:spPr>
            <a:xfrm>
              <a:off x="22110137" y="19819978"/>
              <a:ext cx="4446913" cy="989884"/>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5400000">
              <a:off x="16212352" y="7558884"/>
              <a:ext cx="1188495" cy="989884"/>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11856517" y="18736238"/>
              <a:ext cx="10253620" cy="3584083"/>
            </a:xfrm>
            <a:custGeom>
              <a:avLst/>
              <a:gdLst>
                <a:gd name="connsiteX0" fmla="*/ 0 w 7040165"/>
                <a:gd name="connsiteY0" fmla="*/ 586692 h 3520082"/>
                <a:gd name="connsiteX1" fmla="*/ 586692 w 7040165"/>
                <a:gd name="connsiteY1" fmla="*/ 0 h 3520082"/>
                <a:gd name="connsiteX2" fmla="*/ 6453473 w 7040165"/>
                <a:gd name="connsiteY2" fmla="*/ 0 h 3520082"/>
                <a:gd name="connsiteX3" fmla="*/ 7040165 w 7040165"/>
                <a:gd name="connsiteY3" fmla="*/ 586692 h 3520082"/>
                <a:gd name="connsiteX4" fmla="*/ 7040165 w 7040165"/>
                <a:gd name="connsiteY4" fmla="*/ 2933390 h 3520082"/>
                <a:gd name="connsiteX5" fmla="*/ 6453473 w 7040165"/>
                <a:gd name="connsiteY5" fmla="*/ 3520082 h 3520082"/>
                <a:gd name="connsiteX6" fmla="*/ 586692 w 7040165"/>
                <a:gd name="connsiteY6" fmla="*/ 3520082 h 3520082"/>
                <a:gd name="connsiteX7" fmla="*/ 0 w 7040165"/>
                <a:gd name="connsiteY7" fmla="*/ 2933390 h 3520082"/>
                <a:gd name="connsiteX8" fmla="*/ 0 w 7040165"/>
                <a:gd name="connsiteY8" fmla="*/ 586692 h 3520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40165" h="3520082">
                  <a:moveTo>
                    <a:pt x="0" y="586692"/>
                  </a:moveTo>
                  <a:cubicBezTo>
                    <a:pt x="0" y="262671"/>
                    <a:pt x="262671" y="0"/>
                    <a:pt x="586692" y="0"/>
                  </a:cubicBezTo>
                  <a:lnTo>
                    <a:pt x="6453473" y="0"/>
                  </a:lnTo>
                  <a:cubicBezTo>
                    <a:pt x="6777494" y="0"/>
                    <a:pt x="7040165" y="262671"/>
                    <a:pt x="7040165" y="586692"/>
                  </a:cubicBezTo>
                  <a:lnTo>
                    <a:pt x="7040165" y="2933390"/>
                  </a:lnTo>
                  <a:cubicBezTo>
                    <a:pt x="7040165" y="3257411"/>
                    <a:pt x="6777494" y="3520082"/>
                    <a:pt x="6453473" y="3520082"/>
                  </a:cubicBezTo>
                  <a:lnTo>
                    <a:pt x="586692" y="3520082"/>
                  </a:lnTo>
                  <a:cubicBezTo>
                    <a:pt x="262671" y="3520082"/>
                    <a:pt x="0" y="3257411"/>
                    <a:pt x="0" y="2933390"/>
                  </a:cubicBezTo>
                  <a:lnTo>
                    <a:pt x="0" y="586692"/>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3287" tIns="433287" rIns="433287" bIns="433287" numCol="1" spcCol="1312" anchor="ctr" anchorCtr="0">
              <a:noAutofit/>
            </a:bodyPr>
            <a:lstStyle/>
            <a:p>
              <a:pPr algn="ctr" defTabSz="2984306">
                <a:lnSpc>
                  <a:spcPct val="90000"/>
                </a:lnSpc>
                <a:spcAft>
                  <a:spcPct val="35000"/>
                </a:spcAft>
              </a:pPr>
              <a:r>
                <a:rPr lang="en-US" sz="6700" b="1" dirty="0" smtClean="0">
                  <a:solidFill>
                    <a:schemeClr val="tx1"/>
                  </a:solidFill>
                </a:rPr>
                <a:t>Production Go/No-Go</a:t>
              </a:r>
              <a:endParaRPr lang="en-US" sz="6700" b="1" dirty="0">
                <a:solidFill>
                  <a:schemeClr val="tx1"/>
                </a:solidFill>
              </a:endParaRPr>
            </a:p>
          </p:txBody>
        </p:sp>
        <p:sp>
          <p:nvSpPr>
            <p:cNvPr id="17" name="Freeform 16"/>
            <p:cNvSpPr/>
            <p:nvPr/>
          </p:nvSpPr>
          <p:spPr>
            <a:xfrm>
              <a:off x="11856517" y="13676559"/>
              <a:ext cx="10253620" cy="3584083"/>
            </a:xfrm>
            <a:custGeom>
              <a:avLst/>
              <a:gdLst>
                <a:gd name="connsiteX0" fmla="*/ 0 w 7040165"/>
                <a:gd name="connsiteY0" fmla="*/ 586692 h 3520082"/>
                <a:gd name="connsiteX1" fmla="*/ 586692 w 7040165"/>
                <a:gd name="connsiteY1" fmla="*/ 0 h 3520082"/>
                <a:gd name="connsiteX2" fmla="*/ 6453473 w 7040165"/>
                <a:gd name="connsiteY2" fmla="*/ 0 h 3520082"/>
                <a:gd name="connsiteX3" fmla="*/ 7040165 w 7040165"/>
                <a:gd name="connsiteY3" fmla="*/ 586692 h 3520082"/>
                <a:gd name="connsiteX4" fmla="*/ 7040165 w 7040165"/>
                <a:gd name="connsiteY4" fmla="*/ 2933390 h 3520082"/>
                <a:gd name="connsiteX5" fmla="*/ 6453473 w 7040165"/>
                <a:gd name="connsiteY5" fmla="*/ 3520082 h 3520082"/>
                <a:gd name="connsiteX6" fmla="*/ 586692 w 7040165"/>
                <a:gd name="connsiteY6" fmla="*/ 3520082 h 3520082"/>
                <a:gd name="connsiteX7" fmla="*/ 0 w 7040165"/>
                <a:gd name="connsiteY7" fmla="*/ 2933390 h 3520082"/>
                <a:gd name="connsiteX8" fmla="*/ 0 w 7040165"/>
                <a:gd name="connsiteY8" fmla="*/ 586692 h 3520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40165" h="3520082">
                  <a:moveTo>
                    <a:pt x="0" y="586692"/>
                  </a:moveTo>
                  <a:cubicBezTo>
                    <a:pt x="0" y="262671"/>
                    <a:pt x="262671" y="0"/>
                    <a:pt x="586692" y="0"/>
                  </a:cubicBezTo>
                  <a:lnTo>
                    <a:pt x="6453473" y="0"/>
                  </a:lnTo>
                  <a:cubicBezTo>
                    <a:pt x="6777494" y="0"/>
                    <a:pt x="7040165" y="262671"/>
                    <a:pt x="7040165" y="586692"/>
                  </a:cubicBezTo>
                  <a:lnTo>
                    <a:pt x="7040165" y="2933390"/>
                  </a:lnTo>
                  <a:cubicBezTo>
                    <a:pt x="7040165" y="3257411"/>
                    <a:pt x="6777494" y="3520082"/>
                    <a:pt x="6453473" y="3520082"/>
                  </a:cubicBezTo>
                  <a:lnTo>
                    <a:pt x="586692" y="3520082"/>
                  </a:lnTo>
                  <a:cubicBezTo>
                    <a:pt x="262671" y="3520082"/>
                    <a:pt x="0" y="3257411"/>
                    <a:pt x="0" y="2933390"/>
                  </a:cubicBezTo>
                  <a:lnTo>
                    <a:pt x="0" y="586692"/>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3287" tIns="433287" rIns="433287" bIns="433287" numCol="1" spcCol="1312" anchor="ctr" anchorCtr="0">
              <a:noAutofit/>
            </a:bodyPr>
            <a:lstStyle/>
            <a:p>
              <a:pPr algn="ctr" defTabSz="2984306">
                <a:lnSpc>
                  <a:spcPct val="90000"/>
                </a:lnSpc>
                <a:spcAft>
                  <a:spcPct val="35000"/>
                </a:spcAft>
              </a:pPr>
              <a:r>
                <a:rPr lang="en-US" sz="6700" b="1" dirty="0" smtClean="0">
                  <a:solidFill>
                    <a:schemeClr val="tx1"/>
                  </a:solidFill>
                </a:rPr>
                <a:t>Architecture Review</a:t>
              </a:r>
              <a:endParaRPr lang="en-US" sz="6700" b="1" dirty="0">
                <a:solidFill>
                  <a:schemeClr val="tx1"/>
                </a:solidFill>
              </a:endParaRPr>
            </a:p>
          </p:txBody>
        </p:sp>
        <p:sp>
          <p:nvSpPr>
            <p:cNvPr id="18" name="Right Arrow 17"/>
            <p:cNvSpPr/>
            <p:nvPr/>
          </p:nvSpPr>
          <p:spPr>
            <a:xfrm rot="5400000">
              <a:off x="16068802" y="17503498"/>
              <a:ext cx="1475596" cy="989884"/>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5400000">
              <a:off x="16068802" y="12475013"/>
              <a:ext cx="1475596" cy="989884"/>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2677120" y="19148433"/>
              <a:ext cx="2834640" cy="923330"/>
            </a:xfrm>
            <a:prstGeom prst="rect">
              <a:avLst/>
            </a:prstGeom>
            <a:noFill/>
          </p:spPr>
          <p:txBody>
            <a:bodyPr wrap="square" rtlCol="0">
              <a:spAutoFit/>
            </a:bodyPr>
            <a:lstStyle/>
            <a:p>
              <a:r>
                <a:rPr lang="en-US" sz="5400" b="1" dirty="0" smtClean="0">
                  <a:latin typeface="+mn-lt"/>
                </a:rPr>
                <a:t>Go</a:t>
              </a:r>
              <a:endParaRPr lang="en-US" sz="5400" b="1" dirty="0">
                <a:latin typeface="+mn-lt"/>
              </a:endParaRPr>
            </a:p>
          </p:txBody>
        </p:sp>
        <p:sp>
          <p:nvSpPr>
            <p:cNvPr id="20" name="Freeform 19"/>
            <p:cNvSpPr/>
            <p:nvPr/>
          </p:nvSpPr>
          <p:spPr>
            <a:xfrm>
              <a:off x="12008917" y="23780678"/>
              <a:ext cx="10253620" cy="3584083"/>
            </a:xfrm>
            <a:custGeom>
              <a:avLst/>
              <a:gdLst>
                <a:gd name="connsiteX0" fmla="*/ 0 w 7040165"/>
                <a:gd name="connsiteY0" fmla="*/ 586692 h 3520082"/>
                <a:gd name="connsiteX1" fmla="*/ 586692 w 7040165"/>
                <a:gd name="connsiteY1" fmla="*/ 0 h 3520082"/>
                <a:gd name="connsiteX2" fmla="*/ 6453473 w 7040165"/>
                <a:gd name="connsiteY2" fmla="*/ 0 h 3520082"/>
                <a:gd name="connsiteX3" fmla="*/ 7040165 w 7040165"/>
                <a:gd name="connsiteY3" fmla="*/ 586692 h 3520082"/>
                <a:gd name="connsiteX4" fmla="*/ 7040165 w 7040165"/>
                <a:gd name="connsiteY4" fmla="*/ 2933390 h 3520082"/>
                <a:gd name="connsiteX5" fmla="*/ 6453473 w 7040165"/>
                <a:gd name="connsiteY5" fmla="*/ 3520082 h 3520082"/>
                <a:gd name="connsiteX6" fmla="*/ 586692 w 7040165"/>
                <a:gd name="connsiteY6" fmla="*/ 3520082 h 3520082"/>
                <a:gd name="connsiteX7" fmla="*/ 0 w 7040165"/>
                <a:gd name="connsiteY7" fmla="*/ 2933390 h 3520082"/>
                <a:gd name="connsiteX8" fmla="*/ 0 w 7040165"/>
                <a:gd name="connsiteY8" fmla="*/ 586692 h 3520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40165" h="3520082">
                  <a:moveTo>
                    <a:pt x="0" y="586692"/>
                  </a:moveTo>
                  <a:cubicBezTo>
                    <a:pt x="0" y="262671"/>
                    <a:pt x="262671" y="0"/>
                    <a:pt x="586692" y="0"/>
                  </a:cubicBezTo>
                  <a:lnTo>
                    <a:pt x="6453473" y="0"/>
                  </a:lnTo>
                  <a:cubicBezTo>
                    <a:pt x="6777494" y="0"/>
                    <a:pt x="7040165" y="262671"/>
                    <a:pt x="7040165" y="586692"/>
                  </a:cubicBezTo>
                  <a:lnTo>
                    <a:pt x="7040165" y="2933390"/>
                  </a:lnTo>
                  <a:cubicBezTo>
                    <a:pt x="7040165" y="3257411"/>
                    <a:pt x="6777494" y="3520082"/>
                    <a:pt x="6453473" y="3520082"/>
                  </a:cubicBezTo>
                  <a:lnTo>
                    <a:pt x="586692" y="3520082"/>
                  </a:lnTo>
                  <a:cubicBezTo>
                    <a:pt x="262671" y="3520082"/>
                    <a:pt x="0" y="3257411"/>
                    <a:pt x="0" y="2933390"/>
                  </a:cubicBezTo>
                  <a:lnTo>
                    <a:pt x="0" y="586692"/>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3287" tIns="433287" rIns="433287" bIns="433287" numCol="1" spcCol="1312" anchor="ctr" anchorCtr="0">
              <a:noAutofit/>
            </a:bodyPr>
            <a:lstStyle/>
            <a:p>
              <a:pPr algn="ctr" defTabSz="2984306">
                <a:lnSpc>
                  <a:spcPct val="90000"/>
                </a:lnSpc>
                <a:spcAft>
                  <a:spcPct val="35000"/>
                </a:spcAft>
              </a:pPr>
              <a:r>
                <a:rPr lang="en-US" sz="6700" b="1" dirty="0" smtClean="0">
                  <a:solidFill>
                    <a:schemeClr val="tx1"/>
                  </a:solidFill>
                </a:rPr>
                <a:t>Experimentation</a:t>
              </a:r>
              <a:endParaRPr lang="en-US" sz="6700" b="1" dirty="0">
                <a:solidFill>
                  <a:schemeClr val="tx1"/>
                </a:solidFill>
              </a:endParaRPr>
            </a:p>
          </p:txBody>
        </p:sp>
        <p:sp>
          <p:nvSpPr>
            <p:cNvPr id="21" name="Right Arrow 20"/>
            <p:cNvSpPr/>
            <p:nvPr/>
          </p:nvSpPr>
          <p:spPr>
            <a:xfrm rot="5400000">
              <a:off x="16084042" y="22547938"/>
              <a:ext cx="1475596" cy="989884"/>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Bent Arrow 7"/>
            <p:cNvSpPr/>
            <p:nvPr/>
          </p:nvSpPr>
          <p:spPr>
            <a:xfrm>
              <a:off x="10698480" y="10111827"/>
              <a:ext cx="1173277" cy="15460892"/>
            </a:xfrm>
            <a:prstGeom prst="ben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p:cNvSpPr/>
            <p:nvPr/>
          </p:nvSpPr>
          <p:spPr>
            <a:xfrm>
              <a:off x="10698480" y="25237440"/>
              <a:ext cx="1310437" cy="33527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67"/>
            <p:cNvSpPr>
              <a:spLocks noChangeArrowheads="1"/>
            </p:cNvSpPr>
            <p:nvPr/>
          </p:nvSpPr>
          <p:spPr bwMode="auto">
            <a:xfrm>
              <a:off x="12158452" y="14148376"/>
              <a:ext cx="1410928" cy="674529"/>
            </a:xfrm>
            <a:prstGeom prst="rect">
              <a:avLst/>
            </a:prstGeom>
            <a:solidFill>
              <a:srgbClr val="00B050"/>
            </a:solidFill>
            <a:ln w="9525">
              <a:solidFill>
                <a:schemeClr val="tx1"/>
              </a:solidFill>
              <a:miter lim="800000"/>
              <a:headEnd/>
              <a:tailEnd/>
            </a:ln>
            <a:effectLst>
              <a:glow rad="139700">
                <a:schemeClr val="accent3">
                  <a:satMod val="175000"/>
                  <a:alpha val="40000"/>
                </a:schemeClr>
              </a:glow>
              <a:outerShdw blurRad="50800" dist="38100" dir="5400000" algn="t" rotWithShape="0">
                <a:prstClr val="black">
                  <a:alpha val="40000"/>
                </a:prstClr>
              </a:outerShdw>
              <a:reflection blurRad="6350" stA="52000" endA="300" endPos="35000" dir="5400000" sy="-100000" algn="bl" rotWithShape="0"/>
            </a:effectLst>
          </p:spPr>
          <p:txBody>
            <a:bodyPr lIns="91426" tIns="45710" rIns="91426" bIns="45710"/>
            <a:lstStyle/>
            <a:p>
              <a:pPr algn="ctr" defTabSz="4389438"/>
              <a:r>
                <a:rPr lang="en-US" sz="3200" dirty="0" smtClean="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mn-lt"/>
                </a:rPr>
                <a:t>C</a:t>
              </a:r>
              <a:endParaRPr lang="en-US" sz="3200" dirty="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mn-lt"/>
              </a:endParaRPr>
            </a:p>
          </p:txBody>
        </p:sp>
        <p:sp>
          <p:nvSpPr>
            <p:cNvPr id="29" name="Rectangle 167"/>
            <p:cNvSpPr>
              <a:spLocks noChangeArrowheads="1"/>
            </p:cNvSpPr>
            <p:nvPr/>
          </p:nvSpPr>
          <p:spPr bwMode="auto">
            <a:xfrm>
              <a:off x="12166474" y="9079105"/>
              <a:ext cx="1410928" cy="674529"/>
            </a:xfrm>
            <a:prstGeom prst="rect">
              <a:avLst/>
            </a:prstGeom>
            <a:solidFill>
              <a:srgbClr val="00B050"/>
            </a:solidFill>
            <a:ln w="9525">
              <a:solidFill>
                <a:schemeClr val="tx1"/>
              </a:solidFill>
              <a:miter lim="800000"/>
              <a:headEnd/>
              <a:tailEnd/>
            </a:ln>
            <a:effectLst>
              <a:glow rad="139700">
                <a:schemeClr val="accent3">
                  <a:satMod val="175000"/>
                  <a:alpha val="40000"/>
                </a:schemeClr>
              </a:glow>
              <a:outerShdw blurRad="50800" dist="38100" dir="5400000" algn="t" rotWithShape="0">
                <a:prstClr val="black">
                  <a:alpha val="40000"/>
                </a:prstClr>
              </a:outerShdw>
              <a:reflection blurRad="6350" stA="52000" endA="300" endPos="35000" dir="5400000" sy="-100000" algn="bl" rotWithShape="0"/>
            </a:effectLst>
          </p:spPr>
          <p:txBody>
            <a:bodyPr lIns="91426" tIns="45710" rIns="91426" bIns="45710"/>
            <a:lstStyle/>
            <a:p>
              <a:pPr algn="ctr" defTabSz="4389438"/>
              <a:r>
                <a:rPr lang="en-US" sz="3200" dirty="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mn-lt"/>
                </a:rPr>
                <a:t>B</a:t>
              </a:r>
              <a:endParaRPr lang="en-US" sz="3200" dirty="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mn-lt"/>
              </a:endParaRPr>
            </a:p>
          </p:txBody>
        </p:sp>
        <p:sp>
          <p:nvSpPr>
            <p:cNvPr id="30" name="Rectangle 167"/>
            <p:cNvSpPr>
              <a:spLocks noChangeArrowheads="1"/>
            </p:cNvSpPr>
            <p:nvPr/>
          </p:nvSpPr>
          <p:spPr bwMode="auto">
            <a:xfrm>
              <a:off x="12198559" y="3913582"/>
              <a:ext cx="1410928" cy="674529"/>
            </a:xfrm>
            <a:prstGeom prst="rect">
              <a:avLst/>
            </a:prstGeom>
            <a:solidFill>
              <a:srgbClr val="00B050"/>
            </a:solidFill>
            <a:ln w="9525">
              <a:solidFill>
                <a:schemeClr val="tx1"/>
              </a:solidFill>
              <a:miter lim="800000"/>
              <a:headEnd/>
              <a:tailEnd/>
            </a:ln>
            <a:effectLst>
              <a:glow rad="139700">
                <a:schemeClr val="accent3">
                  <a:satMod val="175000"/>
                  <a:alpha val="40000"/>
                </a:schemeClr>
              </a:glow>
              <a:outerShdw blurRad="50800" dist="38100" dir="5400000" algn="t" rotWithShape="0">
                <a:prstClr val="black">
                  <a:alpha val="40000"/>
                </a:prstClr>
              </a:outerShdw>
              <a:reflection blurRad="6350" stA="52000" endA="300" endPos="35000" dir="5400000" sy="-100000" algn="bl" rotWithShape="0"/>
            </a:effectLst>
          </p:spPr>
          <p:txBody>
            <a:bodyPr lIns="91426" tIns="45710" rIns="91426" bIns="45710"/>
            <a:lstStyle/>
            <a:p>
              <a:pPr algn="ctr" defTabSz="4389438"/>
              <a:r>
                <a:rPr lang="en-US" sz="3200" dirty="0" smtClean="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mn-lt"/>
                </a:rPr>
                <a:t>A</a:t>
              </a:r>
              <a:endParaRPr lang="en-US" sz="3200" dirty="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mn-lt"/>
              </a:endParaRPr>
            </a:p>
          </p:txBody>
        </p:sp>
        <p:sp>
          <p:nvSpPr>
            <p:cNvPr id="31" name="Rectangle 167"/>
            <p:cNvSpPr>
              <a:spLocks noChangeArrowheads="1"/>
            </p:cNvSpPr>
            <p:nvPr/>
          </p:nvSpPr>
          <p:spPr bwMode="auto">
            <a:xfrm>
              <a:off x="12310852" y="24214793"/>
              <a:ext cx="1410928" cy="674529"/>
            </a:xfrm>
            <a:prstGeom prst="rect">
              <a:avLst/>
            </a:prstGeom>
            <a:solidFill>
              <a:srgbClr val="00B050"/>
            </a:solidFill>
            <a:ln w="9525">
              <a:solidFill>
                <a:schemeClr val="tx1"/>
              </a:solidFill>
              <a:miter lim="800000"/>
              <a:headEnd/>
              <a:tailEnd/>
            </a:ln>
            <a:effectLst>
              <a:glow rad="139700">
                <a:schemeClr val="accent3">
                  <a:satMod val="175000"/>
                  <a:alpha val="40000"/>
                </a:schemeClr>
              </a:glow>
              <a:outerShdw blurRad="50800" dist="38100" dir="5400000" algn="t" rotWithShape="0">
                <a:prstClr val="black">
                  <a:alpha val="40000"/>
                </a:prstClr>
              </a:outerShdw>
              <a:reflection blurRad="6350" stA="52000" endA="300" endPos="35000" dir="5400000" sy="-100000" algn="bl" rotWithShape="0"/>
            </a:effectLst>
          </p:spPr>
          <p:txBody>
            <a:bodyPr lIns="91426" tIns="45710" rIns="91426" bIns="45710"/>
            <a:lstStyle/>
            <a:p>
              <a:pPr algn="ctr" defTabSz="4389438"/>
              <a:r>
                <a:rPr lang="en-US" sz="3200" dirty="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mn-lt"/>
                </a:rPr>
                <a:t>D</a:t>
              </a:r>
              <a:endParaRPr lang="en-US" sz="3200" dirty="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mn-lt"/>
              </a:endParaRPr>
            </a:p>
          </p:txBody>
        </p:sp>
      </p:grpSp>
    </p:spTree>
    <p:extLst>
      <p:ext uri="{BB962C8B-B14F-4D97-AF65-F5344CB8AC3E}">
        <p14:creationId xmlns:p14="http://schemas.microsoft.com/office/powerpoint/2010/main" val="507730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13267" y="6321155"/>
            <a:ext cx="27745274" cy="14520746"/>
            <a:chOff x="313267" y="6321155"/>
            <a:chExt cx="27745274" cy="14520746"/>
          </a:xfrm>
        </p:grpSpPr>
        <p:sp>
          <p:nvSpPr>
            <p:cNvPr id="10" name="Oval 9"/>
            <p:cNvSpPr/>
            <p:nvPr/>
          </p:nvSpPr>
          <p:spPr>
            <a:xfrm>
              <a:off x="14528799" y="7840215"/>
              <a:ext cx="3606800" cy="323408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94448" tIns="47224" rIns="94448" bIns="47224" rtlCol="0" anchor="ctr"/>
            <a:lstStyle/>
            <a:p>
              <a:pPr algn="ctr"/>
              <a:endParaRPr lang="en-US"/>
            </a:p>
          </p:txBody>
        </p:sp>
        <p:sp>
          <p:nvSpPr>
            <p:cNvPr id="11" name="Oval 10"/>
            <p:cNvSpPr/>
            <p:nvPr/>
          </p:nvSpPr>
          <p:spPr>
            <a:xfrm>
              <a:off x="9203265" y="12454505"/>
              <a:ext cx="3606800" cy="323408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94448" tIns="47224" rIns="94448" bIns="47224" rtlCol="0" anchor="ctr"/>
            <a:lstStyle/>
            <a:p>
              <a:pPr algn="ctr"/>
              <a:endParaRPr lang="en-US"/>
            </a:p>
          </p:txBody>
        </p:sp>
        <p:sp>
          <p:nvSpPr>
            <p:cNvPr id="12" name="Oval 11"/>
            <p:cNvSpPr/>
            <p:nvPr/>
          </p:nvSpPr>
          <p:spPr>
            <a:xfrm>
              <a:off x="14528799" y="12421839"/>
              <a:ext cx="3606800" cy="323408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94448" tIns="47224" rIns="94448" bIns="47224" rtlCol="0" anchor="ctr"/>
            <a:lstStyle/>
            <a:p>
              <a:pPr algn="ctr"/>
              <a:endParaRPr lang="en-US"/>
            </a:p>
          </p:txBody>
        </p:sp>
        <p:sp>
          <p:nvSpPr>
            <p:cNvPr id="13" name="Oval 12"/>
            <p:cNvSpPr/>
            <p:nvPr/>
          </p:nvSpPr>
          <p:spPr>
            <a:xfrm>
              <a:off x="19566466" y="12454505"/>
              <a:ext cx="3606800" cy="323408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94448" tIns="47224" rIns="94448" bIns="47224" rtlCol="0" anchor="ctr"/>
            <a:lstStyle/>
            <a:p>
              <a:pPr algn="ctr"/>
              <a:endParaRPr lang="en-US"/>
            </a:p>
          </p:txBody>
        </p:sp>
        <p:sp>
          <p:nvSpPr>
            <p:cNvPr id="14" name="Oval 13"/>
            <p:cNvSpPr/>
            <p:nvPr/>
          </p:nvSpPr>
          <p:spPr>
            <a:xfrm>
              <a:off x="5350936" y="17558812"/>
              <a:ext cx="3606800" cy="323408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94448" tIns="47224" rIns="94448" bIns="47224" rtlCol="0" anchor="ctr"/>
            <a:lstStyle/>
            <a:p>
              <a:pPr algn="ctr"/>
              <a:endParaRPr lang="en-US"/>
            </a:p>
          </p:txBody>
        </p:sp>
        <p:sp>
          <p:nvSpPr>
            <p:cNvPr id="15" name="Oval 14"/>
            <p:cNvSpPr/>
            <p:nvPr/>
          </p:nvSpPr>
          <p:spPr>
            <a:xfrm>
              <a:off x="10058402" y="17607813"/>
              <a:ext cx="3606800" cy="323408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94448" tIns="47224" rIns="94448" bIns="47224" rtlCol="0" anchor="ctr"/>
            <a:lstStyle/>
            <a:p>
              <a:pPr algn="ctr"/>
              <a:endParaRPr lang="en-US"/>
            </a:p>
          </p:txBody>
        </p:sp>
        <p:sp>
          <p:nvSpPr>
            <p:cNvPr id="16" name="Oval 15"/>
            <p:cNvSpPr/>
            <p:nvPr/>
          </p:nvSpPr>
          <p:spPr>
            <a:xfrm>
              <a:off x="14901335" y="17558812"/>
              <a:ext cx="3606800" cy="323408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94448" tIns="47224" rIns="94448" bIns="47224" rtlCol="0" anchor="ctr"/>
            <a:lstStyle/>
            <a:p>
              <a:pPr algn="ctr"/>
              <a:endParaRPr lang="en-US"/>
            </a:p>
          </p:txBody>
        </p:sp>
        <p:sp>
          <p:nvSpPr>
            <p:cNvPr id="17" name="Oval 16"/>
            <p:cNvSpPr/>
            <p:nvPr/>
          </p:nvSpPr>
          <p:spPr>
            <a:xfrm>
              <a:off x="19879737" y="17558812"/>
              <a:ext cx="3606800" cy="323408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94448" tIns="47224" rIns="94448" bIns="47224" rtlCol="0" anchor="ctr"/>
            <a:lstStyle/>
            <a:p>
              <a:pPr algn="ctr"/>
              <a:endParaRPr lang="en-US"/>
            </a:p>
          </p:txBody>
        </p:sp>
        <p:sp>
          <p:nvSpPr>
            <p:cNvPr id="18" name="Oval 17"/>
            <p:cNvSpPr/>
            <p:nvPr/>
          </p:nvSpPr>
          <p:spPr>
            <a:xfrm>
              <a:off x="24451741" y="17509811"/>
              <a:ext cx="3606800" cy="323408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94448" tIns="47224" rIns="94448" bIns="47224" rtlCol="0" anchor="ctr"/>
            <a:lstStyle/>
            <a:p>
              <a:pPr algn="ctr"/>
              <a:endParaRPr lang="en-US"/>
            </a:p>
          </p:txBody>
        </p:sp>
        <p:sp>
          <p:nvSpPr>
            <p:cNvPr id="19" name="TextBox 18"/>
            <p:cNvSpPr txBox="1"/>
            <p:nvPr/>
          </p:nvSpPr>
          <p:spPr>
            <a:xfrm>
              <a:off x="1371601" y="8477228"/>
              <a:ext cx="7433736" cy="1141811"/>
            </a:xfrm>
            <a:prstGeom prst="rect">
              <a:avLst/>
            </a:prstGeom>
            <a:noFill/>
          </p:spPr>
          <p:txBody>
            <a:bodyPr wrap="square" lIns="94448" tIns="47224" rIns="94448" bIns="47224" rtlCol="0">
              <a:spAutoFit/>
            </a:bodyPr>
            <a:lstStyle/>
            <a:p>
              <a:r>
                <a:rPr lang="en-US" sz="6800" b="1" dirty="0">
                  <a:latin typeface="+mn-lt"/>
                </a:rPr>
                <a:t>Conceptual Goal</a:t>
              </a:r>
            </a:p>
          </p:txBody>
        </p:sp>
        <p:sp>
          <p:nvSpPr>
            <p:cNvPr id="20" name="TextBox 19"/>
            <p:cNvSpPr txBox="1"/>
            <p:nvPr/>
          </p:nvSpPr>
          <p:spPr>
            <a:xfrm>
              <a:off x="313268" y="12788798"/>
              <a:ext cx="7433736" cy="2188251"/>
            </a:xfrm>
            <a:prstGeom prst="rect">
              <a:avLst/>
            </a:prstGeom>
            <a:noFill/>
          </p:spPr>
          <p:txBody>
            <a:bodyPr wrap="square" lIns="94448" tIns="47224" rIns="94448" bIns="47224" rtlCol="0">
              <a:spAutoFit/>
            </a:bodyPr>
            <a:lstStyle/>
            <a:p>
              <a:r>
                <a:rPr lang="en-US" sz="6800" b="1" dirty="0">
                  <a:latin typeface="+mn-lt"/>
                </a:rPr>
                <a:t>Operational Questions</a:t>
              </a:r>
            </a:p>
          </p:txBody>
        </p:sp>
        <p:sp>
          <p:nvSpPr>
            <p:cNvPr id="21" name="TextBox 20"/>
            <p:cNvSpPr txBox="1"/>
            <p:nvPr/>
          </p:nvSpPr>
          <p:spPr>
            <a:xfrm>
              <a:off x="313267" y="18094721"/>
              <a:ext cx="7433736" cy="2188251"/>
            </a:xfrm>
            <a:prstGeom prst="rect">
              <a:avLst/>
            </a:prstGeom>
            <a:noFill/>
          </p:spPr>
          <p:txBody>
            <a:bodyPr wrap="square" lIns="94448" tIns="47224" rIns="94448" bIns="47224" rtlCol="0">
              <a:spAutoFit/>
            </a:bodyPr>
            <a:lstStyle/>
            <a:p>
              <a:r>
                <a:rPr lang="en-US" sz="6800" b="1" dirty="0">
                  <a:latin typeface="+mn-lt"/>
                </a:rPr>
                <a:t>Quantitative Metrics</a:t>
              </a:r>
            </a:p>
          </p:txBody>
        </p:sp>
        <p:cxnSp>
          <p:nvCxnSpPr>
            <p:cNvPr id="23" name="Straight Arrow Connector 22"/>
            <p:cNvCxnSpPr/>
            <p:nvPr/>
          </p:nvCxnSpPr>
          <p:spPr>
            <a:xfrm flipH="1">
              <a:off x="11480800" y="10486288"/>
              <a:ext cx="3420536" cy="1968218"/>
            </a:xfrm>
            <a:prstGeom prst="straightConnector1">
              <a:avLst/>
            </a:prstGeom>
            <a:ln w="76200">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a:endCxn id="12" idx="0"/>
            </p:cNvCxnSpPr>
            <p:nvPr/>
          </p:nvCxnSpPr>
          <p:spPr>
            <a:xfrm>
              <a:off x="16332199" y="11041087"/>
              <a:ext cx="0" cy="1380753"/>
            </a:xfrm>
            <a:prstGeom prst="straightConnector1">
              <a:avLst/>
            </a:prstGeom>
            <a:ln w="76200">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a:off x="17746137" y="10584290"/>
              <a:ext cx="3420530" cy="1968218"/>
            </a:xfrm>
            <a:prstGeom prst="straightConnector1">
              <a:avLst/>
            </a:prstGeom>
            <a:ln w="76200">
              <a:tailEnd type="arrow"/>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11" idx="3"/>
            </p:cNvCxnSpPr>
            <p:nvPr/>
          </p:nvCxnSpPr>
          <p:spPr>
            <a:xfrm flipH="1">
              <a:off x="7154337" y="15214972"/>
              <a:ext cx="2577132" cy="2294840"/>
            </a:xfrm>
            <a:prstGeom prst="straightConnector1">
              <a:avLst/>
            </a:prstGeom>
            <a:ln w="76200">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a:off x="12259739" y="15214972"/>
              <a:ext cx="4444996" cy="2392842"/>
            </a:xfrm>
            <a:prstGeom prst="straightConnector1">
              <a:avLst/>
            </a:prstGeom>
            <a:ln w="76200">
              <a:tailEnd type="arrow"/>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H="1">
              <a:off x="11861802" y="15378282"/>
              <a:ext cx="3513668" cy="2229532"/>
            </a:xfrm>
            <a:prstGeom prst="straightConnector1">
              <a:avLst/>
            </a:prstGeom>
            <a:ln w="76200">
              <a:tailEnd type="arrow"/>
            </a:ln>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a:off x="17170401" y="15378282"/>
              <a:ext cx="4199466" cy="2229532"/>
            </a:xfrm>
            <a:prstGeom prst="straightConnector1">
              <a:avLst/>
            </a:prstGeom>
            <a:ln w="76200">
              <a:tailEnd type="arrow"/>
            </a:ln>
          </p:spPr>
          <p:style>
            <a:lnRef idx="1">
              <a:schemeClr val="dk1"/>
            </a:lnRef>
            <a:fillRef idx="0">
              <a:schemeClr val="dk1"/>
            </a:fillRef>
            <a:effectRef idx="0">
              <a:schemeClr val="dk1"/>
            </a:effectRef>
            <a:fontRef idx="minor">
              <a:schemeClr val="tx1"/>
            </a:fontRef>
          </p:style>
        </p:cxnSp>
        <p:cxnSp>
          <p:nvCxnSpPr>
            <p:cNvPr id="44" name="Straight Arrow Connector 43"/>
            <p:cNvCxnSpPr>
              <a:stCxn id="13" idx="5"/>
              <a:endCxn id="18" idx="0"/>
            </p:cNvCxnSpPr>
            <p:nvPr/>
          </p:nvCxnSpPr>
          <p:spPr>
            <a:xfrm>
              <a:off x="22645062" y="15214972"/>
              <a:ext cx="3610078" cy="2294840"/>
            </a:xfrm>
            <a:prstGeom prst="straightConnector1">
              <a:avLst/>
            </a:prstGeom>
            <a:ln w="76200">
              <a:tailEnd type="arrow"/>
            </a:ln>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4677762" y="6321155"/>
              <a:ext cx="22974385" cy="1141811"/>
            </a:xfrm>
            <a:prstGeom prst="rect">
              <a:avLst/>
            </a:prstGeom>
            <a:noFill/>
          </p:spPr>
          <p:txBody>
            <a:bodyPr wrap="square" lIns="94448" tIns="47224" rIns="94448" bIns="47224" rtlCol="0">
              <a:spAutoFit/>
            </a:bodyPr>
            <a:lstStyle/>
            <a:p>
              <a:pPr algn="ctr"/>
              <a:r>
                <a:rPr lang="en-US" sz="6800" b="1" dirty="0">
                  <a:latin typeface="+mn-lt"/>
                </a:rPr>
                <a:t>G-Q-M Paradigm</a:t>
              </a:r>
            </a:p>
          </p:txBody>
        </p:sp>
      </p:grpSp>
      <p:sp>
        <p:nvSpPr>
          <p:cNvPr id="55" name="Freeform 54"/>
          <p:cNvSpPr/>
          <p:nvPr/>
        </p:nvSpPr>
        <p:spPr>
          <a:xfrm>
            <a:off x="5350936" y="28731071"/>
            <a:ext cx="23164800" cy="3273300"/>
          </a:xfrm>
          <a:custGeom>
            <a:avLst/>
            <a:gdLst>
              <a:gd name="connsiteX0" fmla="*/ 0 w 21945600"/>
              <a:gd name="connsiteY0" fmla="*/ 0 h 3214848"/>
              <a:gd name="connsiteX1" fmla="*/ 21945600 w 21945600"/>
              <a:gd name="connsiteY1" fmla="*/ 0 h 3214848"/>
              <a:gd name="connsiteX2" fmla="*/ 21945600 w 21945600"/>
              <a:gd name="connsiteY2" fmla="*/ 3214848 h 3214848"/>
              <a:gd name="connsiteX3" fmla="*/ 0 w 21945600"/>
              <a:gd name="connsiteY3" fmla="*/ 3214848 h 3214848"/>
              <a:gd name="connsiteX4" fmla="*/ 0 w 21945600"/>
              <a:gd name="connsiteY4" fmla="*/ 0 h 32148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45600" h="3214848">
                <a:moveTo>
                  <a:pt x="0" y="0"/>
                </a:moveTo>
                <a:lnTo>
                  <a:pt x="21945600" y="0"/>
                </a:lnTo>
                <a:lnTo>
                  <a:pt x="21945600" y="3214848"/>
                </a:lnTo>
                <a:lnTo>
                  <a:pt x="0" y="321484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4448" tIns="94448" rIns="94448" bIns="94448" numCol="1" spcCol="1312" anchor="t" anchorCtr="0">
            <a:noAutofit/>
          </a:bodyPr>
          <a:lstStyle/>
          <a:p>
            <a:pPr marL="295151" lvl="1" indent="-295151" defTabSz="1698759">
              <a:lnSpc>
                <a:spcPct val="90000"/>
              </a:lnSpc>
              <a:spcAft>
                <a:spcPct val="15000"/>
              </a:spcAft>
              <a:buChar char="••"/>
            </a:pPr>
            <a:endParaRPr lang="en-US" sz="3800" dirty="0"/>
          </a:p>
        </p:txBody>
      </p:sp>
      <p:sp>
        <p:nvSpPr>
          <p:cNvPr id="59" name="Freeform 58"/>
          <p:cNvSpPr/>
          <p:nvPr/>
        </p:nvSpPr>
        <p:spPr>
          <a:xfrm>
            <a:off x="11308816" y="34156227"/>
            <a:ext cx="17141952" cy="1636405"/>
          </a:xfrm>
          <a:custGeom>
            <a:avLst/>
            <a:gdLst>
              <a:gd name="connsiteX0" fmla="*/ 0 w 16239744"/>
              <a:gd name="connsiteY0" fmla="*/ 0 h 1607183"/>
              <a:gd name="connsiteX1" fmla="*/ 16239744 w 16239744"/>
              <a:gd name="connsiteY1" fmla="*/ 0 h 1607183"/>
              <a:gd name="connsiteX2" fmla="*/ 16239744 w 16239744"/>
              <a:gd name="connsiteY2" fmla="*/ 1607183 h 1607183"/>
              <a:gd name="connsiteX3" fmla="*/ 0 w 16239744"/>
              <a:gd name="connsiteY3" fmla="*/ 1607183 h 1607183"/>
              <a:gd name="connsiteX4" fmla="*/ 0 w 16239744"/>
              <a:gd name="connsiteY4" fmla="*/ 0 h 16071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9744" h="1607183">
                <a:moveTo>
                  <a:pt x="0" y="0"/>
                </a:moveTo>
                <a:lnTo>
                  <a:pt x="16239744" y="0"/>
                </a:lnTo>
                <a:lnTo>
                  <a:pt x="16239744" y="1607183"/>
                </a:lnTo>
                <a:lnTo>
                  <a:pt x="0" y="160718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4448" tIns="94448" rIns="94448" bIns="94448" numCol="1" spcCol="1312" anchor="b" anchorCtr="0">
            <a:noAutofit/>
          </a:bodyPr>
          <a:lstStyle/>
          <a:p>
            <a:pPr defTabSz="2203795">
              <a:lnSpc>
                <a:spcPct val="90000"/>
              </a:lnSpc>
              <a:spcAft>
                <a:spcPct val="35000"/>
              </a:spcAft>
            </a:pPr>
            <a:endParaRPr lang="en-US" sz="5000" dirty="0"/>
          </a:p>
        </p:txBody>
      </p:sp>
      <p:sp>
        <p:nvSpPr>
          <p:cNvPr id="61" name="Freeform 60"/>
          <p:cNvSpPr/>
          <p:nvPr/>
        </p:nvSpPr>
        <p:spPr>
          <a:xfrm>
            <a:off x="5350936" y="35760507"/>
            <a:ext cx="23164800" cy="3273300"/>
          </a:xfrm>
          <a:custGeom>
            <a:avLst/>
            <a:gdLst>
              <a:gd name="connsiteX0" fmla="*/ 0 w 21945600"/>
              <a:gd name="connsiteY0" fmla="*/ 0 h 3214848"/>
              <a:gd name="connsiteX1" fmla="*/ 21945600 w 21945600"/>
              <a:gd name="connsiteY1" fmla="*/ 0 h 3214848"/>
              <a:gd name="connsiteX2" fmla="*/ 21945600 w 21945600"/>
              <a:gd name="connsiteY2" fmla="*/ 3214848 h 3214848"/>
              <a:gd name="connsiteX3" fmla="*/ 0 w 21945600"/>
              <a:gd name="connsiteY3" fmla="*/ 3214848 h 3214848"/>
              <a:gd name="connsiteX4" fmla="*/ 0 w 21945600"/>
              <a:gd name="connsiteY4" fmla="*/ 0 h 32148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45600" h="3214848">
                <a:moveTo>
                  <a:pt x="0" y="0"/>
                </a:moveTo>
                <a:lnTo>
                  <a:pt x="21945600" y="0"/>
                </a:lnTo>
                <a:lnTo>
                  <a:pt x="21945600" y="3214848"/>
                </a:lnTo>
                <a:lnTo>
                  <a:pt x="0" y="321484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4448" tIns="94448" rIns="94448" bIns="94448" numCol="1" spcCol="1312" anchor="t" anchorCtr="0">
            <a:noAutofit/>
          </a:bodyPr>
          <a:lstStyle/>
          <a:p>
            <a:pPr marL="295151" lvl="1" indent="-295151" defTabSz="1698759">
              <a:lnSpc>
                <a:spcPct val="90000"/>
              </a:lnSpc>
              <a:spcAft>
                <a:spcPct val="15000"/>
              </a:spcAft>
              <a:buChar char="••"/>
            </a:pPr>
            <a:endParaRPr lang="en-US" sz="3800"/>
          </a:p>
        </p:txBody>
      </p:sp>
      <p:grpSp>
        <p:nvGrpSpPr>
          <p:cNvPr id="3" name="Group 2"/>
          <p:cNvGrpSpPr/>
          <p:nvPr/>
        </p:nvGrpSpPr>
        <p:grpSpPr>
          <a:xfrm>
            <a:off x="5350936" y="27094667"/>
            <a:ext cx="23180266" cy="12597991"/>
            <a:chOff x="5350936" y="27094667"/>
            <a:chExt cx="23180266" cy="12597991"/>
          </a:xfrm>
        </p:grpSpPr>
        <p:sp>
          <p:nvSpPr>
            <p:cNvPr id="51" name="Straight Connector 50"/>
            <p:cNvSpPr/>
            <p:nvPr/>
          </p:nvSpPr>
          <p:spPr>
            <a:xfrm>
              <a:off x="5350936" y="31456244"/>
              <a:ext cx="23164800" cy="0"/>
            </a:xfrm>
            <a:prstGeom prst="line">
              <a:avLst/>
            </a:prstGeom>
            <a:ln>
              <a:solidFill>
                <a:srgbClr val="00B050"/>
              </a:solidFill>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52" name="Straight Connector 51"/>
            <p:cNvSpPr/>
            <p:nvPr/>
          </p:nvSpPr>
          <p:spPr>
            <a:xfrm>
              <a:off x="5350936" y="28731071"/>
              <a:ext cx="23164800" cy="0"/>
            </a:xfrm>
            <a:prstGeom prst="line">
              <a:avLst/>
            </a:prstGeom>
            <a:ln>
              <a:solidFill>
                <a:srgbClr val="00B050"/>
              </a:solidFill>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53" name="Freeform 52"/>
            <p:cNvSpPr/>
            <p:nvPr/>
          </p:nvSpPr>
          <p:spPr>
            <a:xfrm>
              <a:off x="11373783" y="27094667"/>
              <a:ext cx="17141952" cy="1636405"/>
            </a:xfrm>
            <a:custGeom>
              <a:avLst/>
              <a:gdLst>
                <a:gd name="connsiteX0" fmla="*/ 0 w 16239744"/>
                <a:gd name="connsiteY0" fmla="*/ 0 h 1607183"/>
                <a:gd name="connsiteX1" fmla="*/ 16239744 w 16239744"/>
                <a:gd name="connsiteY1" fmla="*/ 0 h 1607183"/>
                <a:gd name="connsiteX2" fmla="*/ 16239744 w 16239744"/>
                <a:gd name="connsiteY2" fmla="*/ 1607183 h 1607183"/>
                <a:gd name="connsiteX3" fmla="*/ 0 w 16239744"/>
                <a:gd name="connsiteY3" fmla="*/ 1607183 h 1607183"/>
                <a:gd name="connsiteX4" fmla="*/ 0 w 16239744"/>
                <a:gd name="connsiteY4" fmla="*/ 0 h 16071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9744" h="1607183">
                  <a:moveTo>
                    <a:pt x="0" y="0"/>
                  </a:moveTo>
                  <a:lnTo>
                    <a:pt x="16239744" y="0"/>
                  </a:lnTo>
                  <a:lnTo>
                    <a:pt x="16239744" y="1607183"/>
                  </a:lnTo>
                  <a:lnTo>
                    <a:pt x="0" y="160718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4448" tIns="94448" rIns="94448" bIns="94448" numCol="1" spcCol="1312" anchor="b" anchorCtr="0">
              <a:noAutofit/>
            </a:bodyPr>
            <a:lstStyle/>
            <a:p>
              <a:pPr defTabSz="2203795">
                <a:lnSpc>
                  <a:spcPct val="90000"/>
                </a:lnSpc>
                <a:spcAft>
                  <a:spcPct val="35000"/>
                </a:spcAft>
              </a:pPr>
              <a:r>
                <a:rPr lang="en-US" sz="5000" b="1" dirty="0"/>
                <a:t>What is the objective of following a particular process?</a:t>
              </a:r>
            </a:p>
          </p:txBody>
        </p:sp>
        <p:sp>
          <p:nvSpPr>
            <p:cNvPr id="54" name="Freeform 53"/>
            <p:cNvSpPr/>
            <p:nvPr/>
          </p:nvSpPr>
          <p:spPr>
            <a:xfrm>
              <a:off x="5350936" y="27094667"/>
              <a:ext cx="6022848" cy="1636405"/>
            </a:xfrm>
            <a:custGeom>
              <a:avLst/>
              <a:gdLst>
                <a:gd name="connsiteX0" fmla="*/ 267917 w 5705856"/>
                <a:gd name="connsiteY0" fmla="*/ 0 h 1607183"/>
                <a:gd name="connsiteX1" fmla="*/ 5437939 w 5705856"/>
                <a:gd name="connsiteY1" fmla="*/ 0 h 1607183"/>
                <a:gd name="connsiteX2" fmla="*/ 5705856 w 5705856"/>
                <a:gd name="connsiteY2" fmla="*/ 267917 h 1607183"/>
                <a:gd name="connsiteX3" fmla="*/ 5705856 w 5705856"/>
                <a:gd name="connsiteY3" fmla="*/ 1607183 h 1607183"/>
                <a:gd name="connsiteX4" fmla="*/ 5705856 w 5705856"/>
                <a:gd name="connsiteY4" fmla="*/ 1607183 h 1607183"/>
                <a:gd name="connsiteX5" fmla="*/ 0 w 5705856"/>
                <a:gd name="connsiteY5" fmla="*/ 1607183 h 1607183"/>
                <a:gd name="connsiteX6" fmla="*/ 0 w 5705856"/>
                <a:gd name="connsiteY6" fmla="*/ 1607183 h 1607183"/>
                <a:gd name="connsiteX7" fmla="*/ 0 w 5705856"/>
                <a:gd name="connsiteY7" fmla="*/ 267917 h 1607183"/>
                <a:gd name="connsiteX8" fmla="*/ 267917 w 5705856"/>
                <a:gd name="connsiteY8" fmla="*/ 0 h 1607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05856" h="1607183">
                  <a:moveTo>
                    <a:pt x="267917" y="0"/>
                  </a:moveTo>
                  <a:lnTo>
                    <a:pt x="5437939" y="0"/>
                  </a:lnTo>
                  <a:cubicBezTo>
                    <a:pt x="5585905" y="0"/>
                    <a:pt x="5705856" y="119951"/>
                    <a:pt x="5705856" y="267917"/>
                  </a:cubicBezTo>
                  <a:lnTo>
                    <a:pt x="5705856" y="1607183"/>
                  </a:lnTo>
                  <a:lnTo>
                    <a:pt x="5705856" y="1607183"/>
                  </a:lnTo>
                  <a:lnTo>
                    <a:pt x="0" y="1607183"/>
                  </a:lnTo>
                  <a:lnTo>
                    <a:pt x="0" y="1607183"/>
                  </a:lnTo>
                  <a:lnTo>
                    <a:pt x="0" y="267917"/>
                  </a:lnTo>
                  <a:cubicBezTo>
                    <a:pt x="0" y="119951"/>
                    <a:pt x="119951" y="0"/>
                    <a:pt x="267917" y="0"/>
                  </a:cubicBezTo>
                  <a:close/>
                </a:path>
              </a:pathLst>
            </a:custGeom>
            <a:solidFill>
              <a:srgbClr val="00B050"/>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5500" tIns="175500" rIns="175500" bIns="94448" numCol="1" spcCol="1312" anchor="ctr" anchorCtr="0">
              <a:noAutofit/>
            </a:bodyPr>
            <a:lstStyle/>
            <a:p>
              <a:pPr algn="ctr" defTabSz="2203795">
                <a:lnSpc>
                  <a:spcPct val="90000"/>
                </a:lnSpc>
                <a:spcAft>
                  <a:spcPct val="35000"/>
                </a:spcAft>
              </a:pPr>
              <a:r>
                <a:rPr lang="en-US" sz="5000" b="1" dirty="0">
                  <a:solidFill>
                    <a:schemeClr val="tx1"/>
                  </a:solidFill>
                </a:rPr>
                <a:t>Objective</a:t>
              </a:r>
            </a:p>
          </p:txBody>
        </p:sp>
        <p:sp>
          <p:nvSpPr>
            <p:cNvPr id="56" name="Freeform 55"/>
            <p:cNvSpPr/>
            <p:nvPr/>
          </p:nvSpPr>
          <p:spPr>
            <a:xfrm>
              <a:off x="11342099" y="29806785"/>
              <a:ext cx="17141952" cy="1636405"/>
            </a:xfrm>
            <a:custGeom>
              <a:avLst/>
              <a:gdLst>
                <a:gd name="connsiteX0" fmla="*/ 0 w 16239744"/>
                <a:gd name="connsiteY0" fmla="*/ 0 h 1607183"/>
                <a:gd name="connsiteX1" fmla="*/ 16239744 w 16239744"/>
                <a:gd name="connsiteY1" fmla="*/ 0 h 1607183"/>
                <a:gd name="connsiteX2" fmla="*/ 16239744 w 16239744"/>
                <a:gd name="connsiteY2" fmla="*/ 1607183 h 1607183"/>
                <a:gd name="connsiteX3" fmla="*/ 0 w 16239744"/>
                <a:gd name="connsiteY3" fmla="*/ 1607183 h 1607183"/>
                <a:gd name="connsiteX4" fmla="*/ 0 w 16239744"/>
                <a:gd name="connsiteY4" fmla="*/ 0 h 16071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9744" h="1607183">
                  <a:moveTo>
                    <a:pt x="0" y="0"/>
                  </a:moveTo>
                  <a:lnTo>
                    <a:pt x="16239744" y="0"/>
                  </a:lnTo>
                  <a:lnTo>
                    <a:pt x="16239744" y="1607183"/>
                  </a:lnTo>
                  <a:lnTo>
                    <a:pt x="0" y="160718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4448" tIns="94448" rIns="94448" bIns="94448" numCol="1" spcCol="1312" anchor="b" anchorCtr="0">
              <a:noAutofit/>
            </a:bodyPr>
            <a:lstStyle/>
            <a:p>
              <a:pPr defTabSz="2203795">
                <a:lnSpc>
                  <a:spcPct val="90000"/>
                </a:lnSpc>
                <a:spcAft>
                  <a:spcPct val="35000"/>
                </a:spcAft>
              </a:pPr>
              <a:r>
                <a:rPr lang="en-US" sz="5000" b="1" dirty="0" smtClean="0">
                  <a:solidFill>
                    <a:schemeClr val="tx1"/>
                  </a:solidFill>
                </a:rPr>
                <a:t>How should the process be carried out?</a:t>
              </a:r>
              <a:endParaRPr lang="en-US" sz="5000" b="1" dirty="0">
                <a:solidFill>
                  <a:schemeClr val="tx1"/>
                </a:solidFill>
              </a:endParaRPr>
            </a:p>
          </p:txBody>
        </p:sp>
        <p:sp>
          <p:nvSpPr>
            <p:cNvPr id="57" name="Freeform 56"/>
            <p:cNvSpPr/>
            <p:nvPr/>
          </p:nvSpPr>
          <p:spPr>
            <a:xfrm>
              <a:off x="5350936" y="29806785"/>
              <a:ext cx="6022848" cy="1636405"/>
            </a:xfrm>
            <a:custGeom>
              <a:avLst/>
              <a:gdLst>
                <a:gd name="connsiteX0" fmla="*/ 267917 w 5705856"/>
                <a:gd name="connsiteY0" fmla="*/ 0 h 1607183"/>
                <a:gd name="connsiteX1" fmla="*/ 5437939 w 5705856"/>
                <a:gd name="connsiteY1" fmla="*/ 0 h 1607183"/>
                <a:gd name="connsiteX2" fmla="*/ 5705856 w 5705856"/>
                <a:gd name="connsiteY2" fmla="*/ 267917 h 1607183"/>
                <a:gd name="connsiteX3" fmla="*/ 5705856 w 5705856"/>
                <a:gd name="connsiteY3" fmla="*/ 1607183 h 1607183"/>
                <a:gd name="connsiteX4" fmla="*/ 5705856 w 5705856"/>
                <a:gd name="connsiteY4" fmla="*/ 1607183 h 1607183"/>
                <a:gd name="connsiteX5" fmla="*/ 0 w 5705856"/>
                <a:gd name="connsiteY5" fmla="*/ 1607183 h 1607183"/>
                <a:gd name="connsiteX6" fmla="*/ 0 w 5705856"/>
                <a:gd name="connsiteY6" fmla="*/ 1607183 h 1607183"/>
                <a:gd name="connsiteX7" fmla="*/ 0 w 5705856"/>
                <a:gd name="connsiteY7" fmla="*/ 267917 h 1607183"/>
                <a:gd name="connsiteX8" fmla="*/ 267917 w 5705856"/>
                <a:gd name="connsiteY8" fmla="*/ 0 h 1607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05856" h="1607183">
                  <a:moveTo>
                    <a:pt x="267917" y="0"/>
                  </a:moveTo>
                  <a:lnTo>
                    <a:pt x="5437939" y="0"/>
                  </a:lnTo>
                  <a:cubicBezTo>
                    <a:pt x="5585905" y="0"/>
                    <a:pt x="5705856" y="119951"/>
                    <a:pt x="5705856" y="267917"/>
                  </a:cubicBezTo>
                  <a:lnTo>
                    <a:pt x="5705856" y="1607183"/>
                  </a:lnTo>
                  <a:lnTo>
                    <a:pt x="5705856" y="1607183"/>
                  </a:lnTo>
                  <a:lnTo>
                    <a:pt x="0" y="1607183"/>
                  </a:lnTo>
                  <a:lnTo>
                    <a:pt x="0" y="1607183"/>
                  </a:lnTo>
                  <a:lnTo>
                    <a:pt x="0" y="267917"/>
                  </a:lnTo>
                  <a:cubicBezTo>
                    <a:pt x="0" y="119951"/>
                    <a:pt x="119951" y="0"/>
                    <a:pt x="267917" y="0"/>
                  </a:cubicBezTo>
                  <a:close/>
                </a:path>
              </a:pathLst>
            </a:custGeom>
            <a:solidFill>
              <a:srgbClr val="00B050"/>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5500" tIns="175500" rIns="175500" bIns="94448" numCol="1" spcCol="1312" anchor="ctr" anchorCtr="0">
              <a:noAutofit/>
            </a:bodyPr>
            <a:lstStyle/>
            <a:p>
              <a:pPr algn="ctr" defTabSz="2203795">
                <a:lnSpc>
                  <a:spcPct val="90000"/>
                </a:lnSpc>
                <a:spcAft>
                  <a:spcPct val="35000"/>
                </a:spcAft>
              </a:pPr>
              <a:r>
                <a:rPr lang="en-US" sz="5000" b="1" dirty="0">
                  <a:solidFill>
                    <a:schemeClr val="tx1"/>
                  </a:solidFill>
                </a:rPr>
                <a:t>Description of the Process</a:t>
              </a:r>
            </a:p>
          </p:txBody>
        </p:sp>
        <p:sp>
          <p:nvSpPr>
            <p:cNvPr id="58" name="Freeform 57"/>
            <p:cNvSpPr/>
            <p:nvPr/>
          </p:nvSpPr>
          <p:spPr>
            <a:xfrm>
              <a:off x="5350936" y="36419358"/>
              <a:ext cx="23164800" cy="3273300"/>
            </a:xfrm>
            <a:custGeom>
              <a:avLst/>
              <a:gdLst>
                <a:gd name="connsiteX0" fmla="*/ 0 w 21945600"/>
                <a:gd name="connsiteY0" fmla="*/ 0 h 3214848"/>
                <a:gd name="connsiteX1" fmla="*/ 21945600 w 21945600"/>
                <a:gd name="connsiteY1" fmla="*/ 0 h 3214848"/>
                <a:gd name="connsiteX2" fmla="*/ 21945600 w 21945600"/>
                <a:gd name="connsiteY2" fmla="*/ 3214848 h 3214848"/>
                <a:gd name="connsiteX3" fmla="*/ 0 w 21945600"/>
                <a:gd name="connsiteY3" fmla="*/ 3214848 h 3214848"/>
                <a:gd name="connsiteX4" fmla="*/ 0 w 21945600"/>
                <a:gd name="connsiteY4" fmla="*/ 0 h 32148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45600" h="3214848">
                  <a:moveTo>
                    <a:pt x="0" y="0"/>
                  </a:moveTo>
                  <a:lnTo>
                    <a:pt x="21945600" y="0"/>
                  </a:lnTo>
                  <a:lnTo>
                    <a:pt x="21945600" y="3214848"/>
                  </a:lnTo>
                  <a:lnTo>
                    <a:pt x="0" y="321484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4448" tIns="94448" rIns="94448" bIns="94448" numCol="1" spcCol="1312" anchor="t" anchorCtr="0">
              <a:noAutofit/>
            </a:bodyPr>
            <a:lstStyle/>
            <a:p>
              <a:pPr marL="295151" lvl="1" indent="-295151" defTabSz="1698759">
                <a:lnSpc>
                  <a:spcPct val="90000"/>
                </a:lnSpc>
                <a:spcAft>
                  <a:spcPct val="15000"/>
                </a:spcAft>
                <a:buChar char="••"/>
              </a:pPr>
              <a:endParaRPr lang="en-US" sz="3800" dirty="0"/>
            </a:p>
          </p:txBody>
        </p:sp>
        <p:sp>
          <p:nvSpPr>
            <p:cNvPr id="50" name="Straight Connector 49"/>
            <p:cNvSpPr/>
            <p:nvPr/>
          </p:nvSpPr>
          <p:spPr>
            <a:xfrm>
              <a:off x="5350936" y="34187411"/>
              <a:ext cx="23164800" cy="0"/>
            </a:xfrm>
            <a:prstGeom prst="line">
              <a:avLst/>
            </a:prstGeom>
            <a:ln>
              <a:solidFill>
                <a:srgbClr val="00B050"/>
              </a:solidFill>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60" name="Freeform 59"/>
            <p:cNvSpPr/>
            <p:nvPr/>
          </p:nvSpPr>
          <p:spPr>
            <a:xfrm>
              <a:off x="5350936" y="32518905"/>
              <a:ext cx="6022848" cy="1636405"/>
            </a:xfrm>
            <a:custGeom>
              <a:avLst/>
              <a:gdLst>
                <a:gd name="connsiteX0" fmla="*/ 267917 w 5705856"/>
                <a:gd name="connsiteY0" fmla="*/ 0 h 1607183"/>
                <a:gd name="connsiteX1" fmla="*/ 5437939 w 5705856"/>
                <a:gd name="connsiteY1" fmla="*/ 0 h 1607183"/>
                <a:gd name="connsiteX2" fmla="*/ 5705856 w 5705856"/>
                <a:gd name="connsiteY2" fmla="*/ 267917 h 1607183"/>
                <a:gd name="connsiteX3" fmla="*/ 5705856 w 5705856"/>
                <a:gd name="connsiteY3" fmla="*/ 1607183 h 1607183"/>
                <a:gd name="connsiteX4" fmla="*/ 5705856 w 5705856"/>
                <a:gd name="connsiteY4" fmla="*/ 1607183 h 1607183"/>
                <a:gd name="connsiteX5" fmla="*/ 0 w 5705856"/>
                <a:gd name="connsiteY5" fmla="*/ 1607183 h 1607183"/>
                <a:gd name="connsiteX6" fmla="*/ 0 w 5705856"/>
                <a:gd name="connsiteY6" fmla="*/ 1607183 h 1607183"/>
                <a:gd name="connsiteX7" fmla="*/ 0 w 5705856"/>
                <a:gd name="connsiteY7" fmla="*/ 267917 h 1607183"/>
                <a:gd name="connsiteX8" fmla="*/ 267917 w 5705856"/>
                <a:gd name="connsiteY8" fmla="*/ 0 h 1607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05856" h="1607183">
                  <a:moveTo>
                    <a:pt x="267917" y="0"/>
                  </a:moveTo>
                  <a:lnTo>
                    <a:pt x="5437939" y="0"/>
                  </a:lnTo>
                  <a:cubicBezTo>
                    <a:pt x="5585905" y="0"/>
                    <a:pt x="5705856" y="119951"/>
                    <a:pt x="5705856" y="267917"/>
                  </a:cubicBezTo>
                  <a:lnTo>
                    <a:pt x="5705856" y="1607183"/>
                  </a:lnTo>
                  <a:lnTo>
                    <a:pt x="5705856" y="1607183"/>
                  </a:lnTo>
                  <a:lnTo>
                    <a:pt x="0" y="1607183"/>
                  </a:lnTo>
                  <a:lnTo>
                    <a:pt x="0" y="1607183"/>
                  </a:lnTo>
                  <a:lnTo>
                    <a:pt x="0" y="267917"/>
                  </a:lnTo>
                  <a:cubicBezTo>
                    <a:pt x="0" y="119951"/>
                    <a:pt x="119951" y="0"/>
                    <a:pt x="267917" y="0"/>
                  </a:cubicBezTo>
                  <a:close/>
                </a:path>
              </a:pathLst>
            </a:custGeom>
            <a:solidFill>
              <a:srgbClr val="00B050"/>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5500" tIns="175500" rIns="175500" bIns="94448" numCol="1" spcCol="1312" anchor="ctr" anchorCtr="0">
              <a:noAutofit/>
            </a:bodyPr>
            <a:lstStyle/>
            <a:p>
              <a:pPr algn="ctr" defTabSz="2203795">
                <a:lnSpc>
                  <a:spcPct val="90000"/>
                </a:lnSpc>
                <a:spcAft>
                  <a:spcPct val="35000"/>
                </a:spcAft>
              </a:pPr>
              <a:r>
                <a:rPr lang="en-US" sz="5000" b="1" dirty="0">
                  <a:solidFill>
                    <a:schemeClr val="tx1"/>
                  </a:solidFill>
                </a:rPr>
                <a:t>Analysis of the Process</a:t>
              </a:r>
            </a:p>
          </p:txBody>
        </p:sp>
        <p:sp>
          <p:nvSpPr>
            <p:cNvPr id="62" name="Freeform 61"/>
            <p:cNvSpPr/>
            <p:nvPr/>
          </p:nvSpPr>
          <p:spPr>
            <a:xfrm>
              <a:off x="11381517" y="32583117"/>
              <a:ext cx="17141952" cy="1636405"/>
            </a:xfrm>
            <a:custGeom>
              <a:avLst/>
              <a:gdLst>
                <a:gd name="connsiteX0" fmla="*/ 0 w 16239744"/>
                <a:gd name="connsiteY0" fmla="*/ 0 h 1607183"/>
                <a:gd name="connsiteX1" fmla="*/ 16239744 w 16239744"/>
                <a:gd name="connsiteY1" fmla="*/ 0 h 1607183"/>
                <a:gd name="connsiteX2" fmla="*/ 16239744 w 16239744"/>
                <a:gd name="connsiteY2" fmla="*/ 1607183 h 1607183"/>
                <a:gd name="connsiteX3" fmla="*/ 0 w 16239744"/>
                <a:gd name="connsiteY3" fmla="*/ 1607183 h 1607183"/>
                <a:gd name="connsiteX4" fmla="*/ 0 w 16239744"/>
                <a:gd name="connsiteY4" fmla="*/ 0 h 16071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9744" h="1607183">
                  <a:moveTo>
                    <a:pt x="0" y="0"/>
                  </a:moveTo>
                  <a:lnTo>
                    <a:pt x="16239744" y="0"/>
                  </a:lnTo>
                  <a:lnTo>
                    <a:pt x="16239744" y="1607183"/>
                  </a:lnTo>
                  <a:lnTo>
                    <a:pt x="0" y="160718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4448" tIns="94448" rIns="94448" bIns="94448" numCol="1" spcCol="1312" anchor="b" anchorCtr="0">
              <a:noAutofit/>
            </a:bodyPr>
            <a:lstStyle/>
            <a:p>
              <a:pPr defTabSz="2203795">
                <a:lnSpc>
                  <a:spcPct val="90000"/>
                </a:lnSpc>
                <a:spcAft>
                  <a:spcPct val="35000"/>
                </a:spcAft>
              </a:pPr>
              <a:r>
                <a:rPr lang="en-US" sz="5000" b="1" dirty="0" smtClean="0">
                  <a:solidFill>
                    <a:schemeClr val="tx1"/>
                  </a:solidFill>
                </a:rPr>
                <a:t>How will we determine whether the process is working or not?</a:t>
              </a:r>
              <a:endParaRPr lang="en-US" sz="5000" b="1" dirty="0">
                <a:solidFill>
                  <a:schemeClr val="tx1"/>
                </a:solidFill>
              </a:endParaRPr>
            </a:p>
          </p:txBody>
        </p:sp>
        <p:sp>
          <p:nvSpPr>
            <p:cNvPr id="63" name="Freeform 62"/>
            <p:cNvSpPr/>
            <p:nvPr/>
          </p:nvSpPr>
          <p:spPr>
            <a:xfrm>
              <a:off x="5358669" y="35178214"/>
              <a:ext cx="6022848" cy="1636405"/>
            </a:xfrm>
            <a:custGeom>
              <a:avLst/>
              <a:gdLst>
                <a:gd name="connsiteX0" fmla="*/ 267917 w 5705856"/>
                <a:gd name="connsiteY0" fmla="*/ 0 h 1607183"/>
                <a:gd name="connsiteX1" fmla="*/ 5437939 w 5705856"/>
                <a:gd name="connsiteY1" fmla="*/ 0 h 1607183"/>
                <a:gd name="connsiteX2" fmla="*/ 5705856 w 5705856"/>
                <a:gd name="connsiteY2" fmla="*/ 267917 h 1607183"/>
                <a:gd name="connsiteX3" fmla="*/ 5705856 w 5705856"/>
                <a:gd name="connsiteY3" fmla="*/ 1607183 h 1607183"/>
                <a:gd name="connsiteX4" fmla="*/ 5705856 w 5705856"/>
                <a:gd name="connsiteY4" fmla="*/ 1607183 h 1607183"/>
                <a:gd name="connsiteX5" fmla="*/ 0 w 5705856"/>
                <a:gd name="connsiteY5" fmla="*/ 1607183 h 1607183"/>
                <a:gd name="connsiteX6" fmla="*/ 0 w 5705856"/>
                <a:gd name="connsiteY6" fmla="*/ 1607183 h 1607183"/>
                <a:gd name="connsiteX7" fmla="*/ 0 w 5705856"/>
                <a:gd name="connsiteY7" fmla="*/ 267917 h 1607183"/>
                <a:gd name="connsiteX8" fmla="*/ 267917 w 5705856"/>
                <a:gd name="connsiteY8" fmla="*/ 0 h 1607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05856" h="1607183">
                  <a:moveTo>
                    <a:pt x="267917" y="0"/>
                  </a:moveTo>
                  <a:lnTo>
                    <a:pt x="5437939" y="0"/>
                  </a:lnTo>
                  <a:cubicBezTo>
                    <a:pt x="5585905" y="0"/>
                    <a:pt x="5705856" y="119951"/>
                    <a:pt x="5705856" y="267917"/>
                  </a:cubicBezTo>
                  <a:lnTo>
                    <a:pt x="5705856" y="1607183"/>
                  </a:lnTo>
                  <a:lnTo>
                    <a:pt x="5705856" y="1607183"/>
                  </a:lnTo>
                  <a:lnTo>
                    <a:pt x="0" y="1607183"/>
                  </a:lnTo>
                  <a:lnTo>
                    <a:pt x="0" y="1607183"/>
                  </a:lnTo>
                  <a:lnTo>
                    <a:pt x="0" y="267917"/>
                  </a:lnTo>
                  <a:cubicBezTo>
                    <a:pt x="0" y="119951"/>
                    <a:pt x="119951" y="0"/>
                    <a:pt x="267917" y="0"/>
                  </a:cubicBezTo>
                  <a:close/>
                </a:path>
              </a:pathLst>
            </a:custGeom>
            <a:solidFill>
              <a:srgbClr val="00B050"/>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5500" tIns="175500" rIns="175500" bIns="94448" numCol="1" spcCol="1312" anchor="ctr" anchorCtr="0">
              <a:noAutofit/>
            </a:bodyPr>
            <a:lstStyle/>
            <a:p>
              <a:pPr algn="ctr" defTabSz="2203795">
                <a:lnSpc>
                  <a:spcPct val="90000"/>
                </a:lnSpc>
                <a:spcAft>
                  <a:spcPct val="35000"/>
                </a:spcAft>
              </a:pPr>
              <a:r>
                <a:rPr lang="en-US" sz="5000" b="1" dirty="0">
                  <a:solidFill>
                    <a:schemeClr val="tx1"/>
                  </a:solidFill>
                </a:rPr>
                <a:t>Reflection of the Process</a:t>
              </a:r>
            </a:p>
          </p:txBody>
        </p:sp>
        <p:sp>
          <p:nvSpPr>
            <p:cNvPr id="64" name="Freeform 63"/>
            <p:cNvSpPr/>
            <p:nvPr/>
          </p:nvSpPr>
          <p:spPr>
            <a:xfrm>
              <a:off x="11389250" y="35242425"/>
              <a:ext cx="17141952" cy="1636405"/>
            </a:xfrm>
            <a:custGeom>
              <a:avLst/>
              <a:gdLst>
                <a:gd name="connsiteX0" fmla="*/ 0 w 16239744"/>
                <a:gd name="connsiteY0" fmla="*/ 0 h 1607183"/>
                <a:gd name="connsiteX1" fmla="*/ 16239744 w 16239744"/>
                <a:gd name="connsiteY1" fmla="*/ 0 h 1607183"/>
                <a:gd name="connsiteX2" fmla="*/ 16239744 w 16239744"/>
                <a:gd name="connsiteY2" fmla="*/ 1607183 h 1607183"/>
                <a:gd name="connsiteX3" fmla="*/ 0 w 16239744"/>
                <a:gd name="connsiteY3" fmla="*/ 1607183 h 1607183"/>
                <a:gd name="connsiteX4" fmla="*/ 0 w 16239744"/>
                <a:gd name="connsiteY4" fmla="*/ 0 h 16071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9744" h="1607183">
                  <a:moveTo>
                    <a:pt x="0" y="0"/>
                  </a:moveTo>
                  <a:lnTo>
                    <a:pt x="16239744" y="0"/>
                  </a:lnTo>
                  <a:lnTo>
                    <a:pt x="16239744" y="1607183"/>
                  </a:lnTo>
                  <a:lnTo>
                    <a:pt x="0" y="160718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4448" tIns="94448" rIns="94448" bIns="94448" numCol="1" spcCol="1312" anchor="b" anchorCtr="0">
              <a:noAutofit/>
            </a:bodyPr>
            <a:lstStyle/>
            <a:p>
              <a:pPr defTabSz="2203795">
                <a:lnSpc>
                  <a:spcPct val="90000"/>
                </a:lnSpc>
                <a:spcAft>
                  <a:spcPct val="35000"/>
                </a:spcAft>
              </a:pPr>
              <a:r>
                <a:rPr lang="en-US" sz="5000" b="1" dirty="0">
                  <a:solidFill>
                    <a:schemeClr val="tx1"/>
                  </a:solidFill>
                </a:rPr>
                <a:t>What kind of questions should be answered to determine key takeaways?</a:t>
              </a:r>
            </a:p>
          </p:txBody>
        </p:sp>
      </p:grpSp>
      <p:sp>
        <p:nvSpPr>
          <p:cNvPr id="67" name="Straight Connector 66"/>
          <p:cNvSpPr/>
          <p:nvPr/>
        </p:nvSpPr>
        <p:spPr>
          <a:xfrm>
            <a:off x="5352533" y="36867483"/>
            <a:ext cx="23164800" cy="0"/>
          </a:xfrm>
          <a:prstGeom prst="line">
            <a:avLst/>
          </a:prstGeom>
          <a:ln>
            <a:solidFill>
              <a:srgbClr val="00B050"/>
            </a:solidFill>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Tree>
    <p:extLst>
      <p:ext uri="{BB962C8B-B14F-4D97-AF65-F5344CB8AC3E}">
        <p14:creationId xmlns:p14="http://schemas.microsoft.com/office/powerpoint/2010/main" val="391862464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 Po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 Poster</Template>
  <TotalTime>2533</TotalTime>
  <Words>1084</Words>
  <Application>Microsoft Office PowerPoint</Application>
  <PresentationFormat>Custom</PresentationFormat>
  <Paragraphs>217</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The Poster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Siddharth</dc:creator>
  <cp:lastModifiedBy>Siddharth</cp:lastModifiedBy>
  <cp:revision>110</cp:revision>
  <dcterms:created xsi:type="dcterms:W3CDTF">2012-10-13T01:29:16Z</dcterms:created>
  <dcterms:modified xsi:type="dcterms:W3CDTF">2012-11-13T00:44:04Z</dcterms:modified>
</cp:coreProperties>
</file>