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61" r:id="rId2"/>
  </p:sldIdLst>
  <p:sldSz cx="32918400" cy="50292000"/>
  <p:notesSz cx="32461200" cy="4343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1pPr>
    <a:lvl2pPr marL="457128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2pPr>
    <a:lvl3pPr marL="914256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3pPr>
    <a:lvl4pPr marL="1371379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4pPr>
    <a:lvl5pPr marL="1828507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5pPr>
    <a:lvl6pPr marL="2285635" algn="l" defTabSz="914256" rtl="0" eaLnBrk="1" latinLnBrk="0" hangingPunct="1">
      <a:defRPr sz="86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6pPr>
    <a:lvl7pPr marL="2742763" algn="l" defTabSz="914256" rtl="0" eaLnBrk="1" latinLnBrk="0" hangingPunct="1">
      <a:defRPr sz="86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7pPr>
    <a:lvl8pPr marL="3199886" algn="l" defTabSz="914256" rtl="0" eaLnBrk="1" latinLnBrk="0" hangingPunct="1">
      <a:defRPr sz="86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8pPr>
    <a:lvl9pPr marL="3657014" algn="l" defTabSz="914256" rtl="0" eaLnBrk="1" latinLnBrk="0" hangingPunct="1">
      <a:defRPr sz="86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A50021"/>
    <a:srgbClr val="3B64B5"/>
    <a:srgbClr val="0099F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73" autoAdjust="0"/>
  </p:normalViewPr>
  <p:slideViewPr>
    <p:cSldViewPr snapToGrid="0">
      <p:cViewPr>
        <p:scale>
          <a:sx n="28" d="100"/>
          <a:sy n="28" d="100"/>
        </p:scale>
        <p:origin x="-1256" y="-80"/>
      </p:cViewPr>
      <p:guideLst>
        <p:guide orient="horz" pos="15840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4066838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3682" tIns="216841" rIns="433682" bIns="216841" numCol="1" anchor="t" anchorCtr="0" compatLnSpc="1">
            <a:prstTxWarp prst="textNoShape">
              <a:avLst/>
            </a:prstTxWarp>
          </a:bodyPr>
          <a:lstStyle>
            <a:lvl1pPr>
              <a:defRPr sz="57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386425" y="0"/>
            <a:ext cx="14066838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3682" tIns="216841" rIns="433682" bIns="216841" numCol="1" anchor="t" anchorCtr="0" compatLnSpc="1">
            <a:prstTxWarp prst="textNoShape">
              <a:avLst/>
            </a:prstTxWarp>
          </a:bodyPr>
          <a:lstStyle>
            <a:lvl1pPr algn="r">
              <a:defRPr sz="57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99775" y="3257550"/>
            <a:ext cx="10661650" cy="16287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46438" y="20631150"/>
            <a:ext cx="25968325" cy="1954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3682" tIns="216841" rIns="433682" bIns="2168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1254363"/>
            <a:ext cx="14066838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3682" tIns="216841" rIns="433682" bIns="216841" numCol="1" anchor="b" anchorCtr="0" compatLnSpc="1">
            <a:prstTxWarp prst="textNoShape">
              <a:avLst/>
            </a:prstTxWarp>
          </a:bodyPr>
          <a:lstStyle>
            <a:lvl1pPr>
              <a:defRPr sz="57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8386425" y="41254363"/>
            <a:ext cx="14066838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3682" tIns="216841" rIns="433682" bIns="216841" numCol="1" anchor="b" anchorCtr="0" compatLnSpc="1">
            <a:prstTxWarp prst="textNoShape">
              <a:avLst/>
            </a:prstTxWarp>
          </a:bodyPr>
          <a:lstStyle>
            <a:lvl1pPr algn="r">
              <a:defRPr sz="5700"/>
            </a:lvl1pPr>
          </a:lstStyle>
          <a:p>
            <a:pPr>
              <a:defRPr/>
            </a:pPr>
            <a:fld id="{387D89E4-F2AB-4F9C-85E8-04CB33FA8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93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1pPr>
    <a:lvl2pPr marL="45712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2pPr>
    <a:lvl3pPr marL="91425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3pPr>
    <a:lvl4pPr marL="1371379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4pPr>
    <a:lvl5pPr marL="1828507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24" charset="-128"/>
        <a:cs typeface="+mn-cs"/>
      </a:defRPr>
    </a:lvl5pPr>
    <a:lvl6pPr marL="2285635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742763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199886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657014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5623120"/>
            <a:ext cx="27980640" cy="107801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8498800"/>
            <a:ext cx="23042880" cy="12852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1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5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9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3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CAE592-EFC4-4E6B-93FB-7A8D81BB93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63AF72-B127-4614-B5EF-49DD0690B0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2014023"/>
            <a:ext cx="7406640" cy="429111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2014023"/>
            <a:ext cx="21671280" cy="429111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8B6F6-D6B3-46C9-AA6A-12AA2906B5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2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233BDA-4FF5-4BD5-9C7D-F9EE339EF1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32317270"/>
            <a:ext cx="27980640" cy="998855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21315906"/>
            <a:ext cx="27980640" cy="11001372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21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8419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62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683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10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525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5946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367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0B2D4-D3BC-405A-9C40-0118379EE0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11734811"/>
            <a:ext cx="14538960" cy="33190395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11734811"/>
            <a:ext cx="14538960" cy="33190395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7013B-EE1A-4AE3-864E-F257D2D75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5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11257496"/>
            <a:ext cx="14544677" cy="469158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210" indent="0">
              <a:buNone/>
              <a:defRPr sz="9600" b="1"/>
            </a:lvl2pPr>
            <a:lvl3pPr marL="4388419" indent="0">
              <a:buNone/>
              <a:defRPr sz="8600" b="1"/>
            </a:lvl3pPr>
            <a:lvl4pPr marL="6582629" indent="0">
              <a:buNone/>
              <a:defRPr sz="7700" b="1"/>
            </a:lvl4pPr>
            <a:lvl5pPr marL="8776834" indent="0">
              <a:buNone/>
              <a:defRPr sz="7700" b="1"/>
            </a:lvl5pPr>
            <a:lvl6pPr marL="10971043" indent="0">
              <a:buNone/>
              <a:defRPr sz="7700" b="1"/>
            </a:lvl6pPr>
            <a:lvl7pPr marL="13165253" indent="0">
              <a:buNone/>
              <a:defRPr sz="7700" b="1"/>
            </a:lvl7pPr>
            <a:lvl8pPr marL="15359462" indent="0">
              <a:buNone/>
              <a:defRPr sz="7700" b="1"/>
            </a:lvl8pPr>
            <a:lvl9pPr marL="1755367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2" y="15949084"/>
            <a:ext cx="14544677" cy="2897611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11257496"/>
            <a:ext cx="14550390" cy="469158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210" indent="0">
              <a:buNone/>
              <a:defRPr sz="9600" b="1"/>
            </a:lvl2pPr>
            <a:lvl3pPr marL="4388419" indent="0">
              <a:buNone/>
              <a:defRPr sz="8600" b="1"/>
            </a:lvl3pPr>
            <a:lvl4pPr marL="6582629" indent="0">
              <a:buNone/>
              <a:defRPr sz="7700" b="1"/>
            </a:lvl4pPr>
            <a:lvl5pPr marL="8776834" indent="0">
              <a:buNone/>
              <a:defRPr sz="7700" b="1"/>
            </a:lvl5pPr>
            <a:lvl6pPr marL="10971043" indent="0">
              <a:buNone/>
              <a:defRPr sz="7700" b="1"/>
            </a:lvl6pPr>
            <a:lvl7pPr marL="13165253" indent="0">
              <a:buNone/>
              <a:defRPr sz="7700" b="1"/>
            </a:lvl7pPr>
            <a:lvl8pPr marL="15359462" indent="0">
              <a:buNone/>
              <a:defRPr sz="7700" b="1"/>
            </a:lvl8pPr>
            <a:lvl9pPr marL="1755367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5949084"/>
            <a:ext cx="14550390" cy="2897611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6C9BB-0E12-45DC-80A5-7E2D6B0262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4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AFC80-7F3A-493D-80BC-866B41F8CA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6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96EE6-03C1-486A-86EE-6FFBEA65C8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8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7" y="2002366"/>
            <a:ext cx="10829927" cy="852170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2002378"/>
            <a:ext cx="18402300" cy="42922828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7" y="10524078"/>
            <a:ext cx="10829927" cy="34401128"/>
          </a:xfrm>
        </p:spPr>
        <p:txBody>
          <a:bodyPr/>
          <a:lstStyle>
            <a:lvl1pPr marL="0" indent="0">
              <a:buNone/>
              <a:defRPr sz="6700"/>
            </a:lvl1pPr>
            <a:lvl2pPr marL="2194210" indent="0">
              <a:buNone/>
              <a:defRPr sz="5800"/>
            </a:lvl2pPr>
            <a:lvl3pPr marL="4388419" indent="0">
              <a:buNone/>
              <a:defRPr sz="4800"/>
            </a:lvl3pPr>
            <a:lvl4pPr marL="6582629" indent="0">
              <a:buNone/>
              <a:defRPr sz="4300"/>
            </a:lvl4pPr>
            <a:lvl5pPr marL="8776834" indent="0">
              <a:buNone/>
              <a:defRPr sz="4300"/>
            </a:lvl5pPr>
            <a:lvl6pPr marL="10971043" indent="0">
              <a:buNone/>
              <a:defRPr sz="4300"/>
            </a:lvl6pPr>
            <a:lvl7pPr marL="13165253" indent="0">
              <a:buNone/>
              <a:defRPr sz="4300"/>
            </a:lvl7pPr>
            <a:lvl8pPr marL="15359462" indent="0">
              <a:buNone/>
              <a:defRPr sz="4300"/>
            </a:lvl8pPr>
            <a:lvl9pPr marL="1755367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2CA2B-CD58-46FE-B500-C7DE60B976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5204402"/>
            <a:ext cx="19751040" cy="4156078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4493684"/>
            <a:ext cx="19751040" cy="30175200"/>
          </a:xfrm>
        </p:spPr>
        <p:txBody>
          <a:bodyPr/>
          <a:lstStyle>
            <a:lvl1pPr marL="0" indent="0">
              <a:buNone/>
              <a:defRPr sz="15400"/>
            </a:lvl1pPr>
            <a:lvl2pPr marL="2194210" indent="0">
              <a:buNone/>
              <a:defRPr sz="13400"/>
            </a:lvl2pPr>
            <a:lvl3pPr marL="4388419" indent="0">
              <a:buNone/>
              <a:defRPr sz="11500"/>
            </a:lvl3pPr>
            <a:lvl4pPr marL="6582629" indent="0">
              <a:buNone/>
              <a:defRPr sz="9600"/>
            </a:lvl4pPr>
            <a:lvl5pPr marL="8776834" indent="0">
              <a:buNone/>
              <a:defRPr sz="9600"/>
            </a:lvl5pPr>
            <a:lvl6pPr marL="10971043" indent="0">
              <a:buNone/>
              <a:defRPr sz="9600"/>
            </a:lvl6pPr>
            <a:lvl7pPr marL="13165253" indent="0">
              <a:buNone/>
              <a:defRPr sz="9600"/>
            </a:lvl7pPr>
            <a:lvl8pPr marL="15359462" indent="0">
              <a:buNone/>
              <a:defRPr sz="9600"/>
            </a:lvl8pPr>
            <a:lvl9pPr marL="17553672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9360480"/>
            <a:ext cx="19751040" cy="5902322"/>
          </a:xfrm>
        </p:spPr>
        <p:txBody>
          <a:bodyPr/>
          <a:lstStyle>
            <a:lvl1pPr marL="0" indent="0">
              <a:buNone/>
              <a:defRPr sz="6700"/>
            </a:lvl1pPr>
            <a:lvl2pPr marL="2194210" indent="0">
              <a:buNone/>
              <a:defRPr sz="5800"/>
            </a:lvl2pPr>
            <a:lvl3pPr marL="4388419" indent="0">
              <a:buNone/>
              <a:defRPr sz="4800"/>
            </a:lvl3pPr>
            <a:lvl4pPr marL="6582629" indent="0">
              <a:buNone/>
              <a:defRPr sz="4300"/>
            </a:lvl4pPr>
            <a:lvl5pPr marL="8776834" indent="0">
              <a:buNone/>
              <a:defRPr sz="4300"/>
            </a:lvl5pPr>
            <a:lvl6pPr marL="10971043" indent="0">
              <a:buNone/>
              <a:defRPr sz="4300"/>
            </a:lvl6pPr>
            <a:lvl7pPr marL="13165253" indent="0">
              <a:buNone/>
              <a:defRPr sz="4300"/>
            </a:lvl7pPr>
            <a:lvl8pPr marL="15359462" indent="0">
              <a:buNone/>
              <a:defRPr sz="4300"/>
            </a:lvl8pPr>
            <a:lvl9pPr marL="1755367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18956F-589E-4DA1-AE66-795224B16B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1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014012"/>
            <a:ext cx="29626560" cy="8382000"/>
          </a:xfrm>
          <a:prstGeom prst="rect">
            <a:avLst/>
          </a:prstGeom>
        </p:spPr>
        <p:txBody>
          <a:bodyPr vert="horz" lIns="438840" tIns="219422" rIns="438840" bIns="2194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1734811"/>
            <a:ext cx="29626560" cy="33190395"/>
          </a:xfrm>
          <a:prstGeom prst="rect">
            <a:avLst/>
          </a:prstGeom>
        </p:spPr>
        <p:txBody>
          <a:bodyPr vert="horz" lIns="438840" tIns="219422" rIns="438840" bIns="219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6613237"/>
            <a:ext cx="7680960" cy="2677584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6613237"/>
            <a:ext cx="10424160" cy="2677584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6613237"/>
            <a:ext cx="7680960" cy="2677584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E72CFC8-E8B1-4E31-9589-A8F2B8A7CB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2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388419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656" indent="-1645656" algn="l" defTabSz="4388419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89" indent="-1371379" algn="l" defTabSz="4388419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522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731" indent="-1097102" algn="l" defTabSz="4388419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941" indent="-1097102" algn="l" defTabSz="4388419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8150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2360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6565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0774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210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419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629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834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043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5253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9462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3672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7208932" y="1406134"/>
            <a:ext cx="16566052" cy="16680521"/>
            <a:chOff x="7208932" y="1406134"/>
            <a:chExt cx="16566052" cy="16680521"/>
          </a:xfrm>
        </p:grpSpPr>
        <p:sp>
          <p:nvSpPr>
            <p:cNvPr id="13" name="Rectangle 12"/>
            <p:cNvSpPr/>
            <p:nvPr/>
          </p:nvSpPr>
          <p:spPr>
            <a:xfrm>
              <a:off x="8217269" y="1406134"/>
              <a:ext cx="15557715" cy="15557715"/>
            </a:xfrm>
            <a:prstGeom prst="rect">
              <a:avLst/>
            </a:prstGeom>
            <a:noFill/>
            <a:ln w="571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8396054" y="6172201"/>
              <a:ext cx="15183156" cy="10598792"/>
            </a:xfrm>
            <a:custGeom>
              <a:avLst/>
              <a:gdLst>
                <a:gd name="connsiteX0" fmla="*/ 0 w 15516690"/>
                <a:gd name="connsiteY0" fmla="*/ 5079800 h 10834260"/>
                <a:gd name="connsiteX1" fmla="*/ 754008 w 15516690"/>
                <a:gd name="connsiteY1" fmla="*/ 5317915 h 10834260"/>
                <a:gd name="connsiteX2" fmla="*/ 1349278 w 15516690"/>
                <a:gd name="connsiteY2" fmla="*/ 5992576 h 10834260"/>
                <a:gd name="connsiteX3" fmla="*/ 2381078 w 15516690"/>
                <a:gd name="connsiteY3" fmla="*/ 5675089 h 10834260"/>
                <a:gd name="connsiteX4" fmla="*/ 3055717 w 15516690"/>
                <a:gd name="connsiteY4" fmla="*/ 5317915 h 10834260"/>
                <a:gd name="connsiteX5" fmla="*/ 3412879 w 15516690"/>
                <a:gd name="connsiteY5" fmla="*/ 5000428 h 10834260"/>
                <a:gd name="connsiteX6" fmla="*/ 3809725 w 15516690"/>
                <a:gd name="connsiteY6" fmla="*/ 4167023 h 10834260"/>
                <a:gd name="connsiteX7" fmla="*/ 4563733 w 15516690"/>
                <a:gd name="connsiteY7" fmla="*/ 3849536 h 10834260"/>
                <a:gd name="connsiteX8" fmla="*/ 4841525 w 15516690"/>
                <a:gd name="connsiteY8" fmla="*/ 3095503 h 10834260"/>
                <a:gd name="connsiteX9" fmla="*/ 5159002 w 15516690"/>
                <a:gd name="connsiteY9" fmla="*/ 2500214 h 10834260"/>
                <a:gd name="connsiteX10" fmla="*/ 5793956 w 15516690"/>
                <a:gd name="connsiteY10" fmla="*/ 1984297 h 10834260"/>
                <a:gd name="connsiteX11" fmla="*/ 6230487 w 15516690"/>
                <a:gd name="connsiteY11" fmla="*/ 1666809 h 10834260"/>
                <a:gd name="connsiteX12" fmla="*/ 6667018 w 15516690"/>
                <a:gd name="connsiteY12" fmla="*/ 1468380 h 10834260"/>
                <a:gd name="connsiteX13" fmla="*/ 7460711 w 15516690"/>
                <a:gd name="connsiteY13" fmla="*/ 357173 h 10834260"/>
                <a:gd name="connsiteX14" fmla="*/ 7460711 w 15516690"/>
                <a:gd name="connsiteY14" fmla="*/ 357173 h 10834260"/>
                <a:gd name="connsiteX15" fmla="*/ 8214719 w 15516690"/>
                <a:gd name="connsiteY15" fmla="*/ 0 h 10834260"/>
                <a:gd name="connsiteX16" fmla="*/ 9127465 w 15516690"/>
                <a:gd name="connsiteY16" fmla="*/ 238116 h 10834260"/>
                <a:gd name="connsiteX17" fmla="*/ 9524311 w 15516690"/>
                <a:gd name="connsiteY17" fmla="*/ 754033 h 10834260"/>
                <a:gd name="connsiteX18" fmla="*/ 9802104 w 15516690"/>
                <a:gd name="connsiteY18" fmla="*/ 1230264 h 10834260"/>
                <a:gd name="connsiteX19" fmla="*/ 9802104 w 15516690"/>
                <a:gd name="connsiteY19" fmla="*/ 1984297 h 10834260"/>
                <a:gd name="connsiteX20" fmla="*/ 9881473 w 15516690"/>
                <a:gd name="connsiteY20" fmla="*/ 2579586 h 10834260"/>
                <a:gd name="connsiteX21" fmla="*/ 10238635 w 15516690"/>
                <a:gd name="connsiteY21" fmla="*/ 3174875 h 10834260"/>
                <a:gd name="connsiteX22" fmla="*/ 10913273 w 15516690"/>
                <a:gd name="connsiteY22" fmla="*/ 3452676 h 10834260"/>
                <a:gd name="connsiteX23" fmla="*/ 11984758 w 15516690"/>
                <a:gd name="connsiteY23" fmla="*/ 3214561 h 10834260"/>
                <a:gd name="connsiteX24" fmla="*/ 12341920 w 15516690"/>
                <a:gd name="connsiteY24" fmla="*/ 2341470 h 10834260"/>
                <a:gd name="connsiteX25" fmla="*/ 12976874 w 15516690"/>
                <a:gd name="connsiteY25" fmla="*/ 2222412 h 10834260"/>
                <a:gd name="connsiteX26" fmla="*/ 13889621 w 15516690"/>
                <a:gd name="connsiteY26" fmla="*/ 2539900 h 10834260"/>
                <a:gd name="connsiteX27" fmla="*/ 14961106 w 15516690"/>
                <a:gd name="connsiteY27" fmla="*/ 3293933 h 10834260"/>
                <a:gd name="connsiteX28" fmla="*/ 15477006 w 15516690"/>
                <a:gd name="connsiteY28" fmla="*/ 4087651 h 10834260"/>
                <a:gd name="connsiteX29" fmla="*/ 15516690 w 15516690"/>
                <a:gd name="connsiteY29" fmla="*/ 10794574 h 10834260"/>
                <a:gd name="connsiteX30" fmla="*/ 39685 w 15516690"/>
                <a:gd name="connsiteY30" fmla="*/ 10834260 h 10834260"/>
                <a:gd name="connsiteX31" fmla="*/ 79370 w 15516690"/>
                <a:gd name="connsiteY31" fmla="*/ 5119486 h 1083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516690" h="10834260">
                  <a:moveTo>
                    <a:pt x="0" y="5079800"/>
                  </a:moveTo>
                  <a:lnTo>
                    <a:pt x="754008" y="5317915"/>
                  </a:lnTo>
                  <a:lnTo>
                    <a:pt x="1349278" y="5992576"/>
                  </a:lnTo>
                  <a:lnTo>
                    <a:pt x="2381078" y="5675089"/>
                  </a:lnTo>
                  <a:lnTo>
                    <a:pt x="3055717" y="5317915"/>
                  </a:lnTo>
                  <a:lnTo>
                    <a:pt x="3412879" y="5000428"/>
                  </a:lnTo>
                  <a:lnTo>
                    <a:pt x="3809725" y="4167023"/>
                  </a:lnTo>
                  <a:lnTo>
                    <a:pt x="4563733" y="3849536"/>
                  </a:lnTo>
                  <a:lnTo>
                    <a:pt x="4841525" y="3095503"/>
                  </a:lnTo>
                  <a:lnTo>
                    <a:pt x="5159002" y="2500214"/>
                  </a:lnTo>
                  <a:lnTo>
                    <a:pt x="5793956" y="1984297"/>
                  </a:lnTo>
                  <a:lnTo>
                    <a:pt x="6230487" y="1666809"/>
                  </a:lnTo>
                  <a:lnTo>
                    <a:pt x="6667018" y="1468380"/>
                  </a:lnTo>
                  <a:lnTo>
                    <a:pt x="7460711" y="357173"/>
                  </a:lnTo>
                  <a:lnTo>
                    <a:pt x="7460711" y="357173"/>
                  </a:lnTo>
                  <a:lnTo>
                    <a:pt x="8214719" y="0"/>
                  </a:lnTo>
                  <a:lnTo>
                    <a:pt x="9127465" y="238116"/>
                  </a:lnTo>
                  <a:lnTo>
                    <a:pt x="9524311" y="754033"/>
                  </a:lnTo>
                  <a:lnTo>
                    <a:pt x="9802104" y="1230264"/>
                  </a:lnTo>
                  <a:lnTo>
                    <a:pt x="9802104" y="1984297"/>
                  </a:lnTo>
                  <a:lnTo>
                    <a:pt x="9881473" y="2579586"/>
                  </a:lnTo>
                  <a:lnTo>
                    <a:pt x="10238635" y="3174875"/>
                  </a:lnTo>
                  <a:lnTo>
                    <a:pt x="10913273" y="3452676"/>
                  </a:lnTo>
                  <a:lnTo>
                    <a:pt x="11984758" y="3214561"/>
                  </a:lnTo>
                  <a:lnTo>
                    <a:pt x="12341920" y="2341470"/>
                  </a:lnTo>
                  <a:lnTo>
                    <a:pt x="12976874" y="2222412"/>
                  </a:lnTo>
                  <a:lnTo>
                    <a:pt x="13889621" y="2539900"/>
                  </a:lnTo>
                  <a:lnTo>
                    <a:pt x="14961106" y="3293933"/>
                  </a:lnTo>
                  <a:lnTo>
                    <a:pt x="15477006" y="4087651"/>
                  </a:lnTo>
                  <a:lnTo>
                    <a:pt x="15516690" y="10794574"/>
                  </a:lnTo>
                  <a:lnTo>
                    <a:pt x="39685" y="10834260"/>
                  </a:lnTo>
                  <a:lnTo>
                    <a:pt x="79370" y="5119486"/>
                  </a:lnTo>
                </a:path>
              </a:pathLst>
            </a:custGeom>
            <a:pattFill prst="ltDnDiag">
              <a:fgClr>
                <a:schemeClr val="tx1"/>
              </a:fgClr>
              <a:bgClr>
                <a:prstClr val="white"/>
              </a:bgClr>
            </a:patt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13401931" y="6155765"/>
              <a:ext cx="4646601" cy="2554941"/>
            </a:xfrm>
            <a:custGeom>
              <a:avLst/>
              <a:gdLst>
                <a:gd name="connsiteX0" fmla="*/ 1509025 w 4646601"/>
                <a:gd name="connsiteY0" fmla="*/ 1449294 h 2554941"/>
                <a:gd name="connsiteX1" fmla="*/ 2285948 w 4646601"/>
                <a:gd name="connsiteY1" fmla="*/ 358588 h 2554941"/>
                <a:gd name="connsiteX2" fmla="*/ 3047931 w 4646601"/>
                <a:gd name="connsiteY2" fmla="*/ 0 h 2554941"/>
                <a:gd name="connsiteX3" fmla="*/ 3899559 w 4646601"/>
                <a:gd name="connsiteY3" fmla="*/ 254000 h 2554941"/>
                <a:gd name="connsiteX4" fmla="*/ 4228257 w 4646601"/>
                <a:gd name="connsiteY4" fmla="*/ 612588 h 2554941"/>
                <a:gd name="connsiteX5" fmla="*/ 4586837 w 4646601"/>
                <a:gd name="connsiteY5" fmla="*/ 1210235 h 2554941"/>
                <a:gd name="connsiteX6" fmla="*/ 4571896 w 4646601"/>
                <a:gd name="connsiteY6" fmla="*/ 1987176 h 2554941"/>
                <a:gd name="connsiteX7" fmla="*/ 4646601 w 4646601"/>
                <a:gd name="connsiteY7" fmla="*/ 2554941 h 2554941"/>
                <a:gd name="connsiteX8" fmla="*/ 0 w 4646601"/>
                <a:gd name="connsiteY8" fmla="*/ 2495176 h 2554941"/>
                <a:gd name="connsiteX9" fmla="*/ 1120563 w 4646601"/>
                <a:gd name="connsiteY9" fmla="*/ 1613647 h 2554941"/>
                <a:gd name="connsiteX10" fmla="*/ 1509025 w 4646601"/>
                <a:gd name="connsiteY10" fmla="*/ 1449294 h 2554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46601" h="2554941">
                  <a:moveTo>
                    <a:pt x="1509025" y="1449294"/>
                  </a:moveTo>
                  <a:lnTo>
                    <a:pt x="2285948" y="358588"/>
                  </a:lnTo>
                  <a:lnTo>
                    <a:pt x="3047931" y="0"/>
                  </a:lnTo>
                  <a:lnTo>
                    <a:pt x="3899559" y="254000"/>
                  </a:lnTo>
                  <a:lnTo>
                    <a:pt x="4228257" y="612588"/>
                  </a:lnTo>
                  <a:lnTo>
                    <a:pt x="4586837" y="1210235"/>
                  </a:lnTo>
                  <a:lnTo>
                    <a:pt x="4571896" y="1987176"/>
                  </a:lnTo>
                  <a:lnTo>
                    <a:pt x="4646601" y="2554941"/>
                  </a:lnTo>
                  <a:lnTo>
                    <a:pt x="0" y="2495176"/>
                  </a:lnTo>
                  <a:lnTo>
                    <a:pt x="1120563" y="1613647"/>
                  </a:lnTo>
                  <a:lnTo>
                    <a:pt x="1509025" y="144929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shade val="51000"/>
                    <a:satMod val="130000"/>
                    <a:alpha val="30000"/>
                  </a:schemeClr>
                </a:gs>
                <a:gs pos="80000">
                  <a:schemeClr val="accent2">
                    <a:shade val="93000"/>
                    <a:satMod val="130000"/>
                    <a:alpha val="30000"/>
                  </a:schemeClr>
                </a:gs>
                <a:gs pos="100000">
                  <a:schemeClr val="accent2">
                    <a:shade val="94000"/>
                    <a:satMod val="135000"/>
                    <a:alpha val="3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818991" y="12173230"/>
              <a:ext cx="212354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Demand</a:t>
              </a:r>
              <a:endParaRPr lang="en-US" sz="4000" dirty="0"/>
            </a:p>
          </p:txBody>
        </p:sp>
        <p:cxnSp>
          <p:nvCxnSpPr>
            <p:cNvPr id="32" name="Straight Connector 31"/>
            <p:cNvCxnSpPr>
              <a:stCxn id="29" idx="8"/>
            </p:cNvCxnSpPr>
            <p:nvPr/>
          </p:nvCxnSpPr>
          <p:spPr>
            <a:xfrm>
              <a:off x="13401931" y="8650941"/>
              <a:ext cx="10129" cy="8850009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0133578" y="9323515"/>
              <a:ext cx="0" cy="8177435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13412060" y="17191199"/>
              <a:ext cx="6721518" cy="30975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5301520" y="17377049"/>
              <a:ext cx="28646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Peak Hours</a:t>
              </a:r>
              <a:endParaRPr lang="en-US" sz="4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816518" y="7369606"/>
              <a:ext cx="21852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Capacity</a:t>
              </a:r>
              <a:endParaRPr lang="en-US" sz="40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8283095" y="5376451"/>
              <a:ext cx="15291696" cy="11355337"/>
            </a:xfrm>
            <a:custGeom>
              <a:avLst/>
              <a:gdLst>
                <a:gd name="connsiteX0" fmla="*/ 79369 w 12580027"/>
                <a:gd name="connsiteY0" fmla="*/ 515917 h 10358029"/>
                <a:gd name="connsiteX1" fmla="*/ 1428647 w 12580027"/>
                <a:gd name="connsiteY1" fmla="*/ 1587437 h 10358029"/>
                <a:gd name="connsiteX2" fmla="*/ 2658870 w 12580027"/>
                <a:gd name="connsiteY2" fmla="*/ 1349322 h 10358029"/>
                <a:gd name="connsiteX3" fmla="*/ 3254140 w 12580027"/>
                <a:gd name="connsiteY3" fmla="*/ 1508065 h 10358029"/>
                <a:gd name="connsiteX4" fmla="*/ 3928778 w 12580027"/>
                <a:gd name="connsiteY4" fmla="*/ 873090 h 10358029"/>
                <a:gd name="connsiteX5" fmla="*/ 4762155 w 12580027"/>
                <a:gd name="connsiteY5" fmla="*/ 396859 h 10358029"/>
                <a:gd name="connsiteX6" fmla="*/ 6270171 w 12580027"/>
                <a:gd name="connsiteY6" fmla="*/ 0 h 10358029"/>
                <a:gd name="connsiteX7" fmla="*/ 7460710 w 12580027"/>
                <a:gd name="connsiteY7" fmla="*/ 79372 h 10358029"/>
                <a:gd name="connsiteX8" fmla="*/ 8690934 w 12580027"/>
                <a:gd name="connsiteY8" fmla="*/ 198429 h 10358029"/>
                <a:gd name="connsiteX9" fmla="*/ 9365572 w 12580027"/>
                <a:gd name="connsiteY9" fmla="*/ 674661 h 10358029"/>
                <a:gd name="connsiteX10" fmla="*/ 10119580 w 12580027"/>
                <a:gd name="connsiteY10" fmla="*/ 793718 h 10358029"/>
                <a:gd name="connsiteX11" fmla="*/ 10675165 w 12580027"/>
                <a:gd name="connsiteY11" fmla="*/ 1349322 h 10358029"/>
                <a:gd name="connsiteX12" fmla="*/ 11270435 w 12580027"/>
                <a:gd name="connsiteY12" fmla="*/ 952462 h 10358029"/>
                <a:gd name="connsiteX13" fmla="*/ 11667281 w 12580027"/>
                <a:gd name="connsiteY13" fmla="*/ 793718 h 10358029"/>
                <a:gd name="connsiteX14" fmla="*/ 12143497 w 12580027"/>
                <a:gd name="connsiteY14" fmla="*/ 396859 h 10358029"/>
                <a:gd name="connsiteX15" fmla="*/ 12580027 w 12580027"/>
                <a:gd name="connsiteY15" fmla="*/ 436545 h 10358029"/>
                <a:gd name="connsiteX16" fmla="*/ 12580027 w 12580027"/>
                <a:gd name="connsiteY16" fmla="*/ 1111206 h 10358029"/>
                <a:gd name="connsiteX17" fmla="*/ 12500658 w 12580027"/>
                <a:gd name="connsiteY17" fmla="*/ 10318343 h 10358029"/>
                <a:gd name="connsiteX18" fmla="*/ 0 w 12580027"/>
                <a:gd name="connsiteY18" fmla="*/ 10358029 h 10358029"/>
                <a:gd name="connsiteX19" fmla="*/ 79369 w 12580027"/>
                <a:gd name="connsiteY19" fmla="*/ 515917 h 1035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580027" h="10358029">
                  <a:moveTo>
                    <a:pt x="79369" y="515917"/>
                  </a:moveTo>
                  <a:lnTo>
                    <a:pt x="1428647" y="1587437"/>
                  </a:lnTo>
                  <a:lnTo>
                    <a:pt x="2658870" y="1349322"/>
                  </a:lnTo>
                  <a:lnTo>
                    <a:pt x="3254140" y="1508065"/>
                  </a:lnTo>
                  <a:lnTo>
                    <a:pt x="3928778" y="873090"/>
                  </a:lnTo>
                  <a:lnTo>
                    <a:pt x="4762155" y="396859"/>
                  </a:lnTo>
                  <a:lnTo>
                    <a:pt x="6270171" y="0"/>
                  </a:lnTo>
                  <a:lnTo>
                    <a:pt x="7460710" y="79372"/>
                  </a:lnTo>
                  <a:lnTo>
                    <a:pt x="8690934" y="198429"/>
                  </a:lnTo>
                  <a:lnTo>
                    <a:pt x="9365572" y="674661"/>
                  </a:lnTo>
                  <a:lnTo>
                    <a:pt x="10119580" y="793718"/>
                  </a:lnTo>
                  <a:lnTo>
                    <a:pt x="10675165" y="1349322"/>
                  </a:lnTo>
                  <a:lnTo>
                    <a:pt x="11270435" y="952462"/>
                  </a:lnTo>
                  <a:lnTo>
                    <a:pt x="11667281" y="793718"/>
                  </a:lnTo>
                  <a:lnTo>
                    <a:pt x="12143497" y="396859"/>
                  </a:lnTo>
                  <a:lnTo>
                    <a:pt x="12580027" y="436545"/>
                  </a:lnTo>
                  <a:lnTo>
                    <a:pt x="12580027" y="1111206"/>
                  </a:lnTo>
                  <a:lnTo>
                    <a:pt x="12500658" y="10318343"/>
                  </a:lnTo>
                  <a:lnTo>
                    <a:pt x="0" y="10358029"/>
                  </a:lnTo>
                  <a:lnTo>
                    <a:pt x="79369" y="5159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tint val="50000"/>
                    <a:satMod val="300000"/>
                    <a:alpha val="22000"/>
                  </a:schemeClr>
                </a:gs>
                <a:gs pos="35000">
                  <a:schemeClr val="accent3">
                    <a:tint val="37000"/>
                    <a:satMod val="300000"/>
                    <a:alpha val="22000"/>
                  </a:schemeClr>
                </a:gs>
                <a:gs pos="100000">
                  <a:schemeClr val="accent3">
                    <a:tint val="15000"/>
                    <a:satMod val="350000"/>
                    <a:alpha val="22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2553205" y="8360810"/>
              <a:ext cx="100193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Supply Capacity / Customer Demand (MW)</a:t>
              </a:r>
              <a:endParaRPr lang="en-US" sz="4000" dirty="0"/>
            </a:p>
          </p:txBody>
        </p:sp>
        <p:sp>
          <p:nvSpPr>
            <p:cNvPr id="53" name="Down Arrow 52"/>
            <p:cNvSpPr/>
            <p:nvPr/>
          </p:nvSpPr>
          <p:spPr>
            <a:xfrm>
              <a:off x="14836899" y="4715518"/>
              <a:ext cx="526570" cy="2408764"/>
            </a:xfrm>
            <a:prstGeom prst="down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own Arrow 55"/>
            <p:cNvSpPr/>
            <p:nvPr/>
          </p:nvSpPr>
          <p:spPr>
            <a:xfrm>
              <a:off x="15463587" y="4715518"/>
              <a:ext cx="526570" cy="1702728"/>
            </a:xfrm>
            <a:prstGeom prst="down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own Arrow 56"/>
            <p:cNvSpPr/>
            <p:nvPr/>
          </p:nvSpPr>
          <p:spPr>
            <a:xfrm>
              <a:off x="16090275" y="4715518"/>
              <a:ext cx="526570" cy="1384752"/>
            </a:xfrm>
            <a:prstGeom prst="down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Down Arrow 57"/>
            <p:cNvSpPr/>
            <p:nvPr/>
          </p:nvSpPr>
          <p:spPr>
            <a:xfrm>
              <a:off x="16716963" y="4715517"/>
              <a:ext cx="526570" cy="1525393"/>
            </a:xfrm>
            <a:prstGeom prst="down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own Arrow 58"/>
            <p:cNvSpPr/>
            <p:nvPr/>
          </p:nvSpPr>
          <p:spPr>
            <a:xfrm>
              <a:off x="17343651" y="4715518"/>
              <a:ext cx="526570" cy="1799188"/>
            </a:xfrm>
            <a:prstGeom prst="down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own Arrow 59"/>
            <p:cNvSpPr/>
            <p:nvPr/>
          </p:nvSpPr>
          <p:spPr>
            <a:xfrm>
              <a:off x="17970339" y="4715519"/>
              <a:ext cx="526570" cy="3845322"/>
            </a:xfrm>
            <a:prstGeom prst="down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Down Arrow 60"/>
            <p:cNvSpPr/>
            <p:nvPr/>
          </p:nvSpPr>
          <p:spPr>
            <a:xfrm>
              <a:off x="18597025" y="4715519"/>
              <a:ext cx="526570" cy="4680240"/>
            </a:xfrm>
            <a:prstGeom prst="down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4487980" y="4045233"/>
              <a:ext cx="486102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Demand Response Event</a:t>
              </a:r>
              <a:endParaRPr lang="en-US" sz="3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328865" y="17378769"/>
              <a:ext cx="29305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Time of Day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7849089"/>
      </p:ext>
    </p:extLst>
  </p:cSld>
  <p:clrMapOvr>
    <a:masterClrMapping/>
  </p:clrMapOvr>
</p:sld>
</file>

<file path=ppt/theme/theme1.xml><?xml version="1.0" encoding="utf-8"?>
<a:theme xmlns:a="http://schemas.openxmlformats.org/drawingml/2006/main" name="The Po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 Poster</Template>
  <TotalTime>4832</TotalTime>
  <Words>18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 Poster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</dc:creator>
  <cp:lastModifiedBy>Matthew Lenzo</cp:lastModifiedBy>
  <cp:revision>77</cp:revision>
  <dcterms:created xsi:type="dcterms:W3CDTF">2012-10-13T01:29:16Z</dcterms:created>
  <dcterms:modified xsi:type="dcterms:W3CDTF">2012-11-11T13:44:09Z</dcterms:modified>
</cp:coreProperties>
</file>