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90" y="7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5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108BD-23E1-456D-8234-30EB81D8B004}" type="datetimeFigureOut">
              <a:rPr lang="en-US" smtClean="0"/>
              <a:t>10/7/2012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035A-F7B5-4A52-BEDB-402B24A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152401"/>
            <a:ext cx="2743200" cy="60959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52400"/>
            <a:ext cx="2743200" cy="14478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1028700"/>
            <a:ext cx="2743200" cy="5715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228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Team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28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Mentors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2191" y="1066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Client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81000" y="1828800"/>
            <a:ext cx="5943600" cy="9906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42564" y="1828800"/>
            <a:ext cx="0" cy="990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19812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Problem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57600" y="1905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Project Objectives and Deliverables</a:t>
            </a:r>
            <a:endParaRPr lang="en-US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81000" y="2971800"/>
            <a:ext cx="5943600" cy="762000"/>
            <a:chOff x="381000" y="2971800"/>
            <a:chExt cx="5943600" cy="762000"/>
          </a:xfrm>
        </p:grpSpPr>
        <p:sp>
          <p:nvSpPr>
            <p:cNvPr id="17" name="Right Arrow 16"/>
            <p:cNvSpPr/>
            <p:nvPr/>
          </p:nvSpPr>
          <p:spPr>
            <a:xfrm>
              <a:off x="381000" y="2971800"/>
              <a:ext cx="5943600" cy="762000"/>
            </a:xfrm>
            <a:prstGeom prst="rightArrow">
              <a:avLst/>
            </a:prstGeom>
            <a:ln w="57150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67" y="3124200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 Timeline</a:t>
              </a:r>
              <a:endParaRPr lang="en-US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92373" y="3886200"/>
            <a:ext cx="1371600" cy="1447800"/>
            <a:chOff x="392373" y="3886200"/>
            <a:chExt cx="1371600" cy="1447800"/>
          </a:xfrm>
        </p:grpSpPr>
        <p:sp>
          <p:nvSpPr>
            <p:cNvPr id="20" name="Rectangle 19"/>
            <p:cNvSpPr/>
            <p:nvPr/>
          </p:nvSpPr>
          <p:spPr>
            <a:xfrm>
              <a:off x="392373" y="3886200"/>
              <a:ext cx="1371600" cy="1447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746" y="3917476"/>
              <a:ext cx="1244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Fall - 2011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05000" y="3886200"/>
            <a:ext cx="1371600" cy="1447800"/>
            <a:chOff x="1905000" y="3886200"/>
            <a:chExt cx="1371600" cy="1447800"/>
          </a:xfrm>
        </p:grpSpPr>
        <p:sp>
          <p:nvSpPr>
            <p:cNvPr id="21" name="Rectangle 20"/>
            <p:cNvSpPr/>
            <p:nvPr/>
          </p:nvSpPr>
          <p:spPr>
            <a:xfrm>
              <a:off x="1905000" y="3886200"/>
              <a:ext cx="1371600" cy="1447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7510" y="3934809"/>
              <a:ext cx="124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Spring - 2012</a:t>
              </a:r>
              <a:endParaRPr lang="en-US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29000" y="3886200"/>
            <a:ext cx="1371600" cy="1447800"/>
            <a:chOff x="3429000" y="3886200"/>
            <a:chExt cx="1371600" cy="1447800"/>
          </a:xfrm>
        </p:grpSpPr>
        <p:sp>
          <p:nvSpPr>
            <p:cNvPr id="22" name="Rectangle 21"/>
            <p:cNvSpPr/>
            <p:nvPr/>
          </p:nvSpPr>
          <p:spPr>
            <a:xfrm>
              <a:off x="3429000" y="3886200"/>
              <a:ext cx="1371600" cy="1447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58570" y="3942180"/>
              <a:ext cx="124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Summer - 2012</a:t>
              </a:r>
              <a:endParaRPr lang="en-US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53000" y="3886200"/>
            <a:ext cx="1371600" cy="1447800"/>
            <a:chOff x="4953000" y="3886200"/>
            <a:chExt cx="1371600" cy="1447800"/>
          </a:xfrm>
        </p:grpSpPr>
        <p:sp>
          <p:nvSpPr>
            <p:cNvPr id="23" name="Rectangle 22"/>
            <p:cNvSpPr/>
            <p:nvPr/>
          </p:nvSpPr>
          <p:spPr>
            <a:xfrm>
              <a:off x="4953000" y="3886200"/>
              <a:ext cx="1371600" cy="1447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16689" y="3963199"/>
              <a:ext cx="1244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Fall - 2012</a:t>
              </a:r>
              <a:endParaRPr lang="en-US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81000" y="5638800"/>
            <a:ext cx="5943600" cy="2057400"/>
            <a:chOff x="381000" y="5638800"/>
            <a:chExt cx="5943600" cy="2057400"/>
          </a:xfrm>
        </p:grpSpPr>
        <p:sp>
          <p:nvSpPr>
            <p:cNvPr id="28" name="Rectangle 27"/>
            <p:cNvSpPr/>
            <p:nvPr/>
          </p:nvSpPr>
          <p:spPr>
            <a:xfrm>
              <a:off x="381000" y="5638800"/>
              <a:ext cx="5943600" cy="20574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752600" y="5638800"/>
              <a:ext cx="0" cy="20574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736678" y="6610776"/>
              <a:ext cx="4587922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30639" y="5638800"/>
              <a:ext cx="0" cy="20574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81000" y="5715000"/>
              <a:ext cx="124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ACDM - Overview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92489" y="5638800"/>
              <a:ext cx="1917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Architecture Drivers Elicitation Workshop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54689" y="5638800"/>
              <a:ext cx="1917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Create/Refine Architecture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05000" y="6629400"/>
              <a:ext cx="1917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Evaluate the Architecture Design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54688" y="6667500"/>
              <a:ext cx="191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Experimentation</a:t>
              </a:r>
              <a:endParaRPr lang="en-US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1707" y="7848600"/>
            <a:ext cx="5943600" cy="990599"/>
            <a:chOff x="411707" y="7848600"/>
            <a:chExt cx="5943600" cy="990599"/>
          </a:xfrm>
        </p:grpSpPr>
        <p:sp>
          <p:nvSpPr>
            <p:cNvPr id="45" name="Rectangle 44"/>
            <p:cNvSpPr/>
            <p:nvPr/>
          </p:nvSpPr>
          <p:spPr>
            <a:xfrm>
              <a:off x="411707" y="7852580"/>
              <a:ext cx="5943600" cy="98661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1707" y="7848600"/>
              <a:ext cx="217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Overall Takeaways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2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152401"/>
            <a:ext cx="2743200" cy="60959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"/>
            <a:ext cx="2743200" cy="14478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Team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2286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Mentors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2191" y="1066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Client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62200" y="2590800"/>
            <a:ext cx="2133600" cy="2362200"/>
            <a:chOff x="381000" y="1828800"/>
            <a:chExt cx="5943600" cy="990600"/>
          </a:xfrm>
        </p:grpSpPr>
        <p:sp>
          <p:nvSpPr>
            <p:cNvPr id="9" name="Rectangle 8"/>
            <p:cNvSpPr/>
            <p:nvPr/>
          </p:nvSpPr>
          <p:spPr>
            <a:xfrm>
              <a:off x="381000" y="1828800"/>
              <a:ext cx="5943600" cy="9906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3"/>
            </p:cNvCxnSpPr>
            <p:nvPr/>
          </p:nvCxnSpPr>
          <p:spPr>
            <a:xfrm flipH="1">
              <a:off x="381000" y="2324100"/>
              <a:ext cx="594360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5796" y="1879600"/>
              <a:ext cx="5206543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The Problem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2403143"/>
              <a:ext cx="5105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 Objectives and Deliverables</a:t>
              </a:r>
              <a:endParaRPr lang="en-US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581400" y="1028700"/>
            <a:ext cx="2743200" cy="5715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1000" y="1752600"/>
            <a:ext cx="5943600" cy="762000"/>
            <a:chOff x="381000" y="2971800"/>
            <a:chExt cx="5943600" cy="762000"/>
          </a:xfrm>
        </p:grpSpPr>
        <p:sp>
          <p:nvSpPr>
            <p:cNvPr id="16" name="Right Arrow 15"/>
            <p:cNvSpPr/>
            <p:nvPr/>
          </p:nvSpPr>
          <p:spPr>
            <a:xfrm>
              <a:off x="381000" y="2971800"/>
              <a:ext cx="5943600" cy="762000"/>
            </a:xfrm>
            <a:prstGeom prst="rightArrow">
              <a:avLst/>
            </a:prstGeom>
            <a:ln w="57150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7367" y="3124200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Project Timeline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2590800"/>
            <a:ext cx="1549020" cy="1447800"/>
            <a:chOff x="392373" y="3886200"/>
            <a:chExt cx="1371600" cy="1447800"/>
          </a:xfrm>
        </p:grpSpPr>
        <p:sp>
          <p:nvSpPr>
            <p:cNvPr id="23" name="Rectangle 22"/>
            <p:cNvSpPr/>
            <p:nvPr/>
          </p:nvSpPr>
          <p:spPr>
            <a:xfrm>
              <a:off x="392373" y="3886200"/>
              <a:ext cx="1371600" cy="1447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746" y="3917476"/>
              <a:ext cx="124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Spring - 2012</a:t>
              </a:r>
              <a:endParaRPr lang="en-US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76800" y="4267200"/>
            <a:ext cx="1549020" cy="1447800"/>
            <a:chOff x="1905000" y="3886200"/>
            <a:chExt cx="1371600" cy="1447800"/>
          </a:xfrm>
        </p:grpSpPr>
        <p:sp>
          <p:nvSpPr>
            <p:cNvPr id="26" name="Rectangle 25"/>
            <p:cNvSpPr/>
            <p:nvPr/>
          </p:nvSpPr>
          <p:spPr>
            <a:xfrm>
              <a:off x="1905000" y="3886200"/>
              <a:ext cx="1371600" cy="1447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17510" y="3934809"/>
              <a:ext cx="124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Summer - 2012</a:t>
              </a:r>
              <a:endParaRPr lang="en-US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8100" y="4217262"/>
            <a:ext cx="1558119" cy="1497738"/>
            <a:chOff x="3429000" y="3886200"/>
            <a:chExt cx="1371600" cy="1447800"/>
          </a:xfrm>
        </p:grpSpPr>
        <p:sp>
          <p:nvSpPr>
            <p:cNvPr id="29" name="Rectangle 28"/>
            <p:cNvSpPr/>
            <p:nvPr/>
          </p:nvSpPr>
          <p:spPr>
            <a:xfrm>
              <a:off x="3429000" y="3886200"/>
              <a:ext cx="1371600" cy="1447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8570" y="3942180"/>
              <a:ext cx="1244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Fall - 2012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2590800"/>
            <a:ext cx="1625220" cy="1447800"/>
            <a:chOff x="4953000" y="3886200"/>
            <a:chExt cx="1371600" cy="1447800"/>
          </a:xfrm>
        </p:grpSpPr>
        <p:sp>
          <p:nvSpPr>
            <p:cNvPr id="32" name="Rectangle 31"/>
            <p:cNvSpPr/>
            <p:nvPr/>
          </p:nvSpPr>
          <p:spPr>
            <a:xfrm>
              <a:off x="4953000" y="3886200"/>
              <a:ext cx="1371600" cy="1447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689" y="3963199"/>
              <a:ext cx="1244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Fall - 2011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2220" y="5886671"/>
            <a:ext cx="5943600" cy="2057400"/>
            <a:chOff x="381000" y="5638800"/>
            <a:chExt cx="5943600" cy="2057400"/>
          </a:xfrm>
        </p:grpSpPr>
        <p:sp>
          <p:nvSpPr>
            <p:cNvPr id="35" name="Rectangle 34"/>
            <p:cNvSpPr/>
            <p:nvPr/>
          </p:nvSpPr>
          <p:spPr>
            <a:xfrm>
              <a:off x="381000" y="5638800"/>
              <a:ext cx="5943600" cy="20574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752600" y="5638800"/>
              <a:ext cx="0" cy="20574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736678" y="6610776"/>
              <a:ext cx="4587922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030639" y="5638800"/>
              <a:ext cx="0" cy="20574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1000" y="5715000"/>
              <a:ext cx="1244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ACDM - Overview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92489" y="5638800"/>
              <a:ext cx="1917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Architecture Drivers Elicitation Workshop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54689" y="5638800"/>
              <a:ext cx="1917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Create/Refine Architecture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05000" y="6629400"/>
              <a:ext cx="1917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Evaluate the Architecture Design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54688" y="6667500"/>
              <a:ext cx="191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Experimentation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7200" y="8077201"/>
            <a:ext cx="5968620" cy="990599"/>
            <a:chOff x="411707" y="7848600"/>
            <a:chExt cx="5943600" cy="990599"/>
          </a:xfrm>
        </p:grpSpPr>
        <p:sp>
          <p:nvSpPr>
            <p:cNvPr id="45" name="Rectangle 44"/>
            <p:cNvSpPr/>
            <p:nvPr/>
          </p:nvSpPr>
          <p:spPr>
            <a:xfrm>
              <a:off x="411707" y="7852580"/>
              <a:ext cx="5943600" cy="98661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1707" y="7848600"/>
              <a:ext cx="217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Overall Takeaways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8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</dc:creator>
  <cp:lastModifiedBy>Siddharth</cp:lastModifiedBy>
  <cp:revision>6</cp:revision>
  <dcterms:created xsi:type="dcterms:W3CDTF">2012-10-07T15:41:25Z</dcterms:created>
  <dcterms:modified xsi:type="dcterms:W3CDTF">2012-10-07T16:51:56Z</dcterms:modified>
</cp:coreProperties>
</file>