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61" r:id="rId4"/>
    <p:sldId id="260" r:id="rId5"/>
    <p:sldId id="288" r:id="rId6"/>
    <p:sldId id="289" r:id="rId7"/>
    <p:sldId id="290" r:id="rId8"/>
    <p:sldId id="291" r:id="rId9"/>
    <p:sldId id="27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BD1-6C3C-964E-A9D6-4B5D70C48398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382E-93B5-3749-A2F8-0F2141C41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E70B2-DEA5-8246-BA14-93A0E578F3C9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107D-D9EB-9E4B-B2A4-2F430CC5C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0107D-D9EB-9E4B-B2A4-2F430CC5C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63D-85C7-AC4D-BDAB-1899EB91241E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61DE312-39EF-8943-8593-776D5368CBD0}" type="datetime1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296D-BC08-F143-A7CB-A0FD3D7B6C11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68FDFDC-64EE-AC44-B9C4-C0FE78E2F56E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D1FFD43-EBBB-1A43-AD17-6C8A33A074E2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8B5B-765D-6645-9466-B30D5B83D1CB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11DE-09DC-A84E-AFA9-94C782542C0A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1AF4-B527-E942-A84B-0F7D6FC0B650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F5B9-35BF-CB45-9BC1-CA8DED8BD260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3CB6-810A-7345-AD2D-381E4C2681C0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84B70645-F1C1-D841-BF76-6F29B2FB5D7D}" type="datetime1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C362364-83D4-AB40-84FE-1380696850A3}" type="datetime1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CB9-452C-6B49-A712-D5342E81F6AF}" type="datetime1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F122-E041-264A-85EB-B5130B1AC24F}" type="datetime1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20BD2FF-2198-9043-88BB-9D6880A495A5}" type="datetime1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40D42E-8619-4646-B162-17C86FCD5FE3}" type="datetime1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14ACE4-E792-4841-9567-AA7E38EC0F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Meeting [30 minutes]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2012.01.24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Team semester goals [2 </a:t>
            </a:r>
            <a:r>
              <a:rPr lang="en-US" dirty="0"/>
              <a:t>min</a:t>
            </a:r>
            <a:r>
              <a:rPr lang="en-US" dirty="0" smtClean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Close action items [3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Project Status [12 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Process Reflection [8min]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Mentor Minutes [5 min]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60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 Minutes [5 min]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Goals[2 min]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/>
              <a:t>R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Action Items [3 min]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Rui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open items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[12 min]</a:t>
            </a:r>
            <a:br>
              <a:rPr lang="en-US" dirty="0" smtClean="0"/>
            </a:br>
            <a:r>
              <a:rPr lang="en-US" dirty="0" smtClean="0"/>
              <a:t>- Sid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we?  Where are we going?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745" y="524680"/>
            <a:ext cx="8001000" cy="777240"/>
          </a:xfrm>
        </p:spPr>
        <p:txBody>
          <a:bodyPr/>
          <a:lstStyle/>
          <a:p>
            <a:r>
              <a:rPr lang="en-US" b="1" dirty="0" smtClean="0"/>
              <a:t>Time Distribution Among </a:t>
            </a:r>
            <a:r>
              <a:rPr lang="en-US" b="1" dirty="0"/>
              <a:t>T</a:t>
            </a:r>
            <a:r>
              <a:rPr lang="en-US" b="1" dirty="0" smtClean="0"/>
              <a:t>eam Members (Week of 1/15/2012)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39164"/>
            <a:ext cx="4577845" cy="3907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0" y="1966637"/>
            <a:ext cx="2162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785" y="538534"/>
            <a:ext cx="8001000" cy="777240"/>
          </a:xfrm>
        </p:spPr>
        <p:txBody>
          <a:bodyPr/>
          <a:lstStyle/>
          <a:p>
            <a:r>
              <a:rPr lang="en-US" b="1" dirty="0" smtClean="0"/>
              <a:t>Significant Achievements (Week of 1/15/2012)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785" y="1579418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Goals &amp; objectives have been clearly formulated.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Roles &amp; responsibilities have been clearly understood and revised.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Iteration – 5 tasks have been populated.</a:t>
            </a:r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Agenda has been sent to the client for the workshops.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785" y="538534"/>
            <a:ext cx="8001000" cy="777240"/>
          </a:xfrm>
        </p:spPr>
        <p:txBody>
          <a:bodyPr/>
          <a:lstStyle/>
          <a:p>
            <a:r>
              <a:rPr lang="en-US" b="1" dirty="0" smtClean="0"/>
              <a:t>The Present </a:t>
            </a:r>
            <a:r>
              <a:rPr lang="en-US" b="1" dirty="0"/>
              <a:t>W</a:t>
            </a:r>
            <a:r>
              <a:rPr lang="en-US" b="1" dirty="0" smtClean="0"/>
              <a:t>eek  (Week of 1/22/2012)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8785" y="1579418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Various metrics the team wants to collect.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Incorporation of a tracking mechanism.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Start with stage-2 of ACDM ( i.e. analysis of the architectural drivers collected so far).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Updating of the Master Design Plan.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2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454" y="455407"/>
            <a:ext cx="8001000" cy="777240"/>
          </a:xfrm>
        </p:spPr>
        <p:txBody>
          <a:bodyPr/>
          <a:lstStyle/>
          <a:p>
            <a:r>
              <a:rPr lang="en-US" b="1" dirty="0" smtClean="0"/>
              <a:t>Iteration – 5 Summary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" y="1232647"/>
            <a:ext cx="9092293" cy="511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6360" y="3477656"/>
            <a:ext cx="1357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Total Available: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137.8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358" y="4308872"/>
            <a:ext cx="1357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Total Estimated(without overhead): 133.6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379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Reflection [8 min]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Tharanga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12039" y="420393"/>
            <a:ext cx="16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ARGONAUTS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CE4-E792-4841-9567-AA7E38EC0F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6132</TotalTime>
  <Words>216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Perception</vt:lpstr>
      <vt:lpstr>Status Meeting [30 minutes]</vt:lpstr>
      <vt:lpstr>Team Goals[2 min] - Rui</vt:lpstr>
      <vt:lpstr>Close Action Items [3 min] - Rui</vt:lpstr>
      <vt:lpstr>Project Status [12 min] - Sid</vt:lpstr>
      <vt:lpstr>PowerPoint Presentation</vt:lpstr>
      <vt:lpstr>PowerPoint Presentation</vt:lpstr>
      <vt:lpstr>PowerPoint Presentation</vt:lpstr>
      <vt:lpstr>PowerPoint Presentation</vt:lpstr>
      <vt:lpstr>Process Reflection [8 min] - Tharanga</vt:lpstr>
      <vt:lpstr>Mentor Minutes [5 min]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Meeting</dc:title>
  <dc:creator>Matthew Lenzo</dc:creator>
  <cp:lastModifiedBy>Siddharth</cp:lastModifiedBy>
  <cp:revision>82</cp:revision>
  <dcterms:created xsi:type="dcterms:W3CDTF">2011-10-01T22:44:33Z</dcterms:created>
  <dcterms:modified xsi:type="dcterms:W3CDTF">2012-01-24T19:27:21Z</dcterms:modified>
</cp:coreProperties>
</file>