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1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CEF2-F8A3-D940-A7B4-ED533D5B6269}" type="datetimeFigureOut">
              <a:rPr lang="en-US" smtClean="0"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CB06-AFD9-9B46-A036-E3D412F3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calendar/embed?src=sg989g7v8rn5ss3gnvdeqp68q0@group.calendar.google.com&amp;ctz=America/New_Yor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Argonauts Status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9.06.2011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Meeting Proposal</a:t>
            </a:r>
          </a:p>
          <a:p>
            <a:r>
              <a:rPr lang="en-US" dirty="0" smtClean="0"/>
              <a:t>Process Proposal</a:t>
            </a:r>
          </a:p>
          <a:p>
            <a:r>
              <a:rPr lang="en-US" dirty="0" smtClean="0"/>
              <a:t>Communication </a:t>
            </a:r>
          </a:p>
          <a:p>
            <a:r>
              <a:rPr lang="en-US" dirty="0" smtClean="0"/>
              <a:t>Action Items for Client Engagement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Determine the progress of the project and team</a:t>
            </a:r>
          </a:p>
          <a:p>
            <a:pPr lvl="1"/>
            <a:r>
              <a:rPr lang="en-US" dirty="0" smtClean="0"/>
              <a:t>Identify needed corrections</a:t>
            </a:r>
          </a:p>
          <a:p>
            <a:pPr lvl="1"/>
            <a:r>
              <a:rPr lang="en-US" dirty="0" smtClean="0"/>
              <a:t>Sync up</a:t>
            </a:r>
          </a:p>
          <a:p>
            <a:r>
              <a:rPr lang="en-US" dirty="0" smtClean="0"/>
              <a:t>Time/Location</a:t>
            </a:r>
          </a:p>
          <a:p>
            <a:pPr lvl="1"/>
            <a:r>
              <a:rPr lang="en-US" dirty="0" smtClean="0"/>
              <a:t>Every Tuesday, 3:00 – 4:00pm</a:t>
            </a:r>
          </a:p>
          <a:p>
            <a:pPr lvl="1"/>
            <a:r>
              <a:rPr lang="en-US" dirty="0" smtClean="0"/>
              <a:t>Location and agenda 48 hours in advance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9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Role: Time Keeper</a:t>
            </a:r>
          </a:p>
          <a:p>
            <a:pPr lvl="1"/>
            <a:r>
              <a:rPr lang="en-US" dirty="0" smtClean="0"/>
              <a:t>Shoot for 35 minutes or less</a:t>
            </a:r>
          </a:p>
          <a:p>
            <a:pPr lvl="1"/>
            <a:r>
              <a:rPr lang="en-US" dirty="0" smtClean="0"/>
              <a:t>Table discussions over 5 minutes</a:t>
            </a:r>
          </a:p>
          <a:p>
            <a:pPr lvl="1"/>
            <a:r>
              <a:rPr lang="en-US" dirty="0" smtClean="0"/>
              <a:t>Record meeting length in minutes</a:t>
            </a:r>
          </a:p>
          <a:p>
            <a:r>
              <a:rPr lang="en-US" dirty="0" smtClean="0"/>
              <a:t>Role: Minutes Minder</a:t>
            </a:r>
          </a:p>
          <a:p>
            <a:pPr lvl="1"/>
            <a:r>
              <a:rPr lang="en-US" dirty="0" smtClean="0"/>
              <a:t>Capture decisions, actions, owners of actions</a:t>
            </a:r>
          </a:p>
          <a:p>
            <a:pPr lvl="1"/>
            <a:r>
              <a:rPr lang="en-US" dirty="0" smtClean="0"/>
              <a:t>Post meeting minutes to Google docs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436" y="6126163"/>
            <a:ext cx="506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Roles will rotate clockwise each week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ave seating)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1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</a:p>
          <a:p>
            <a:pPr lvl="1"/>
            <a:r>
              <a:rPr lang="en-US" dirty="0" smtClean="0"/>
              <a:t>Progress on tasks from the previous week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asks for the current and following week</a:t>
            </a:r>
          </a:p>
          <a:p>
            <a:pPr lvl="1"/>
            <a:r>
              <a:rPr lang="en-US" dirty="0" smtClean="0"/>
              <a:t>Submit any slides to Team Lead </a:t>
            </a:r>
            <a:r>
              <a:rPr lang="en-US" u="sng" dirty="0" smtClean="0"/>
              <a:t>NLT</a:t>
            </a:r>
            <a:r>
              <a:rPr lang="en-US" dirty="0" smtClean="0"/>
              <a:t> Mon 8:00pm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Input is always welcome</a:t>
            </a:r>
          </a:p>
          <a:p>
            <a:pPr lvl="1"/>
            <a:r>
              <a:rPr lang="en-US" dirty="0" smtClean="0"/>
              <a:t>We’ll revisit the status meeting every 4 weeks</a:t>
            </a:r>
          </a:p>
        </p:txBody>
      </p:sp>
    </p:spTree>
    <p:extLst>
      <p:ext uri="{BB962C8B-B14F-4D97-AF65-F5344CB8AC3E}">
        <p14:creationId xmlns:p14="http://schemas.microsoft.com/office/powerpoint/2010/main" val="343543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Ad-hoc</a:t>
            </a:r>
          </a:p>
          <a:p>
            <a:pPr lvl="1"/>
            <a:r>
              <a:rPr lang="en-US" dirty="0" smtClean="0"/>
              <a:t>Flexible roles / responsibilities</a:t>
            </a:r>
          </a:p>
          <a:p>
            <a:pPr lvl="1"/>
            <a:r>
              <a:rPr lang="en-US" dirty="0" smtClean="0"/>
              <a:t>We can’t stay here for long!</a:t>
            </a:r>
          </a:p>
          <a:p>
            <a:r>
              <a:rPr lang="en-US" dirty="0" smtClean="0"/>
              <a:t>Propose a new process (Google Docs)</a:t>
            </a:r>
          </a:p>
          <a:p>
            <a:pPr lvl="1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Method or approach</a:t>
            </a:r>
          </a:p>
          <a:p>
            <a:pPr lvl="1"/>
            <a:r>
              <a:rPr lang="en-US" dirty="0" smtClean="0"/>
              <a:t>Roles or responsibilities</a:t>
            </a:r>
          </a:p>
          <a:p>
            <a:pPr lvl="1"/>
            <a:r>
              <a:rPr lang="en-US" dirty="0" smtClean="0"/>
              <a:t>Measures of effectiveness</a:t>
            </a:r>
          </a:p>
          <a:p>
            <a:r>
              <a:rPr lang="en-US" dirty="0" smtClean="0"/>
              <a:t>(e.g.) Proposal for managing processes</a:t>
            </a:r>
          </a:p>
          <a:p>
            <a:r>
              <a:rPr lang="en-US" dirty="0" smtClean="0"/>
              <a:t>(e.g.)Proposal for status meetings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Argonauts Calendar (</a:t>
            </a:r>
            <a:r>
              <a:rPr lang="en-US" dirty="0" smtClean="0">
                <a:hlinkClick r:id="rId2"/>
              </a:rPr>
              <a:t>Google Calendar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scheduled meetings and events</a:t>
            </a:r>
          </a:p>
          <a:p>
            <a:pPr lvl="1"/>
            <a:r>
              <a:rPr lang="en-US" dirty="0" smtClean="0"/>
              <a:t>Core hours?</a:t>
            </a:r>
          </a:p>
          <a:p>
            <a:r>
              <a:rPr lang="en-US" dirty="0" err="1" smtClean="0"/>
              <a:t>argonauts_cmu@googlegroups.com</a:t>
            </a:r>
            <a:endParaRPr lang="en-US" dirty="0" smtClean="0"/>
          </a:p>
          <a:p>
            <a:pPr lvl="1"/>
            <a:r>
              <a:rPr lang="en-US" dirty="0" smtClean="0"/>
              <a:t>Add your .</a:t>
            </a:r>
            <a:r>
              <a:rPr lang="en-US" dirty="0" err="1" smtClean="0"/>
              <a:t>cmu</a:t>
            </a:r>
            <a:r>
              <a:rPr lang="en-US" dirty="0" smtClean="0"/>
              <a:t> address to the group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r>
              <a:rPr lang="en-US" dirty="0" smtClean="0"/>
              <a:t>Closed group – internal communication only</a:t>
            </a:r>
          </a:p>
          <a:p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Interim solution for sharing information</a:t>
            </a:r>
          </a:p>
          <a:p>
            <a:pPr lvl="1"/>
            <a:r>
              <a:rPr lang="en-US" dirty="0" smtClean="0"/>
              <a:t>File repository w/ version control?</a:t>
            </a:r>
          </a:p>
          <a:p>
            <a:pPr lvl="1"/>
            <a:r>
              <a:rPr lang="en-US" dirty="0" smtClean="0"/>
              <a:t>Wiki or SharePoint?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8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Template?</a:t>
            </a:r>
          </a:p>
          <a:p>
            <a:r>
              <a:rPr lang="en-US" dirty="0" smtClean="0"/>
              <a:t>Team Logo?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Terry Sick </a:t>
            </a:r>
            <a:r>
              <a:rPr lang="en-US" smtClean="0"/>
              <a:t>– POC Contacted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 smtClean="0"/>
              <a:t>1-paragraph bio from every member</a:t>
            </a:r>
          </a:p>
          <a:p>
            <a:pPr lvl="1"/>
            <a:r>
              <a:rPr lang="en-US" dirty="0" smtClean="0"/>
              <a:t>Written in third-person</a:t>
            </a:r>
          </a:p>
          <a:p>
            <a:pPr lvl="1"/>
            <a:r>
              <a:rPr lang="en-US" dirty="0" smtClean="0"/>
              <a:t>Relevant education and experience</a:t>
            </a:r>
          </a:p>
          <a:p>
            <a:r>
              <a:rPr lang="en-US" dirty="0" smtClean="0"/>
              <a:t>Permanent client liaison?</a:t>
            </a:r>
          </a:p>
          <a:p>
            <a:r>
              <a:rPr lang="en-US" dirty="0" smtClean="0"/>
              <a:t>Proposed agenda for first meeting</a:t>
            </a:r>
          </a:p>
          <a:p>
            <a:pPr lvl="1"/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Restatement of Objective</a:t>
            </a:r>
          </a:p>
          <a:p>
            <a:pPr lvl="1"/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Communication / POC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1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293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Argonauts Status Meeting</vt:lpstr>
      <vt:lpstr>Agenda</vt:lpstr>
      <vt:lpstr>Status Meetings</vt:lpstr>
      <vt:lpstr>Status Meetings</vt:lpstr>
      <vt:lpstr>Status Meetings</vt:lpstr>
      <vt:lpstr>Process Proposals</vt:lpstr>
      <vt:lpstr>Communications</vt:lpstr>
      <vt:lpstr>Communications</vt:lpstr>
      <vt:lpstr>Client Engagement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Argonauts Status Meeting</dc:title>
  <dc:creator>Matthew Lenzo</dc:creator>
  <cp:lastModifiedBy>Matthew Lenzo</cp:lastModifiedBy>
  <cp:revision>42</cp:revision>
  <dcterms:created xsi:type="dcterms:W3CDTF">2011-09-06T02:05:56Z</dcterms:created>
  <dcterms:modified xsi:type="dcterms:W3CDTF">2011-09-06T16:49:32Z</dcterms:modified>
</cp:coreProperties>
</file>